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theme/themeOverride4.xml" ContentType="application/vnd.openxmlformats-officedocument.themeOverride+xml"/>
  <Override PartName="/ppt/charts/chart24.xml" ContentType="application/vnd.openxmlformats-officedocument.drawingml.chart+xml"/>
  <Override PartName="/ppt/theme/themeOverride5.xml" ContentType="application/vnd.openxmlformats-officedocument.themeOverrid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6" r:id="rId2"/>
    <p:sldId id="258" r:id="rId3"/>
    <p:sldId id="257" r:id="rId4"/>
    <p:sldId id="834" r:id="rId5"/>
    <p:sldId id="264" r:id="rId6"/>
    <p:sldId id="270" r:id="rId7"/>
    <p:sldId id="290" r:id="rId8"/>
    <p:sldId id="291" r:id="rId9"/>
    <p:sldId id="300" r:id="rId10"/>
    <p:sldId id="301" r:id="rId11"/>
    <p:sldId id="259" r:id="rId12"/>
    <p:sldId id="470" r:id="rId13"/>
    <p:sldId id="473" r:id="rId14"/>
    <p:sldId id="466" r:id="rId15"/>
    <p:sldId id="469" r:id="rId16"/>
    <p:sldId id="471" r:id="rId17"/>
    <p:sldId id="472" r:id="rId18"/>
    <p:sldId id="467" r:id="rId19"/>
    <p:sldId id="474" r:id="rId20"/>
    <p:sldId id="480" r:id="rId21"/>
    <p:sldId id="483" r:id="rId22"/>
    <p:sldId id="484" r:id="rId23"/>
    <p:sldId id="485" r:id="rId24"/>
    <p:sldId id="475" r:id="rId25"/>
    <p:sldId id="481" r:id="rId26"/>
    <p:sldId id="486" r:id="rId27"/>
    <p:sldId id="487" r:id="rId28"/>
    <p:sldId id="476" r:id="rId29"/>
    <p:sldId id="526" r:id="rId30"/>
    <p:sldId id="527" r:id="rId31"/>
    <p:sldId id="528" r:id="rId32"/>
    <p:sldId id="532" r:id="rId33"/>
    <p:sldId id="533" r:id="rId34"/>
    <p:sldId id="536" r:id="rId35"/>
    <p:sldId id="537" r:id="rId36"/>
    <p:sldId id="535" r:id="rId37"/>
    <p:sldId id="541" r:id="rId38"/>
    <p:sldId id="543" r:id="rId39"/>
    <p:sldId id="544" r:id="rId40"/>
    <p:sldId id="545" r:id="rId41"/>
    <p:sldId id="546" r:id="rId42"/>
    <p:sldId id="547" r:id="rId43"/>
    <p:sldId id="548" r:id="rId44"/>
    <p:sldId id="538" r:id="rId45"/>
    <p:sldId id="562" r:id="rId46"/>
    <p:sldId id="563" r:id="rId47"/>
    <p:sldId id="564" r:id="rId48"/>
    <p:sldId id="549" r:id="rId49"/>
    <p:sldId id="566" r:id="rId50"/>
    <p:sldId id="567" r:id="rId51"/>
    <p:sldId id="568" r:id="rId52"/>
    <p:sldId id="832" r:id="rId53"/>
    <p:sldId id="833" r:id="rId54"/>
    <p:sldId id="372" r:id="rId55"/>
    <p:sldId id="373" r:id="rId56"/>
    <p:sldId id="380" r:id="rId57"/>
    <p:sldId id="382" r:id="rId58"/>
    <p:sldId id="383" r:id="rId59"/>
    <p:sldId id="384" r:id="rId60"/>
    <p:sldId id="377" r:id="rId61"/>
    <p:sldId id="391" r:id="rId62"/>
    <p:sldId id="306" r:id="rId63"/>
    <p:sldId id="569" r:id="rId6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97"/>
    <p:restoredTop sz="94615"/>
  </p:normalViewPr>
  <p:slideViewPr>
    <p:cSldViewPr snapToGrid="0" snapToObjects="1">
      <p:cViewPr varScale="1">
        <p:scale>
          <a:sx n="48" d="100"/>
          <a:sy n="48" d="100"/>
        </p:scale>
        <p:origin x="192" y="1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L:\Data\&#20140;&#37117;&#24037;&#33464;&#32330;&#32173;&#22823;&#23398;\&#30740;&#31350;\&#12480;&#12452;&#12475;&#12523;&#21270;&#23398;&#24037;&#26989;\150625%20biopanning&#12288;using%20IgG-MLVs\&#38263;&#35895;&#24029;%20&#12514;&#12487;&#12523;&#12497;&#12491;&#12531;&#12464;&#23455;&#39443;.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Yoichi%20Kumada\Documents\160420\&#20140;&#37117;&#24037;&#33464;&#32330;&#32173;&#22823;&#23398;\&#30740;&#31350;\&#12487;&#12531;&#12459;&#29983;&#30740;\&#35895;&#31471;\SPR\Anti-CRP%20scFv%20Kd%20qmax&#12398;&#27604;&#36611;.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36020;&#19968;\OneDrive\&#12489;&#12461;&#12517;&#12513;&#12531;&#12488;\&#23455;&#39443;&#32080;&#26524;\CDR%20grafting\C1R%20vs%20B1R\ELISA\C1%20vs%20B1%20ELISA.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36020;&#19968;\OneDrive\&#12489;&#12461;&#12517;&#12513;&#12531;&#12488;\&#23455;&#39443;&#32080;&#26524;\CDR%20grafting\C1R%20vs%20B1R\ELISA\C1%20vs%20B1%20ELISA.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36020;&#19968;\OneDrive\&#12489;&#12461;&#12517;&#12513;&#12531;&#12488;\&#23455;&#39443;&#32080;&#26524;\CDR%20grafting\C1R%20vs%20B1R\SPR\C1R-B1R(V2)%20SPR.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36020;&#19968;\OneDrive\&#12489;&#12461;&#12517;&#12513;&#12531;&#12488;\&#23455;&#39443;&#32080;&#26524;\CDR%20grafting\C1R%20vs%20B1R\SPR\C1R-B1R(V2)%20SPR.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https://d.docs.live.net/9cbc1410e7a03c2f/&#12489;&#12461;&#12517;&#12513;&#12531;&#12488;/&#20462;&#22763;&#35542;&#25991;/&#20462;&#22763;&#35542;&#25991;&#29992;&#12487;&#12540;&#12479;.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https://d.docs.live.net/9cbc1410e7a03c2f/&#12489;&#12461;&#12517;&#12513;&#12531;&#12488;/&#20462;&#22763;&#35542;&#25991;/&#20462;&#22763;&#35542;&#25991;&#29992;&#12487;&#12540;&#12479;.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https://d.docs.live.net/9cbc1410e7a03c2f/&#12489;&#12461;&#12517;&#12513;&#12531;&#12488;/&#20462;&#22763;&#35542;&#25991;/&#20462;&#22763;&#35542;&#25991;&#29992;&#12487;&#12540;&#12479;.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36020;&#19968;\OneDrive\&#12489;&#12461;&#12517;&#12513;&#12531;&#12488;\&#20462;&#22763;&#35542;&#25991;\&#20462;&#22763;&#35542;&#25991;&#29992;&#12487;&#12540;&#12479;.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36020;&#19968;\OneDrive\&#12489;&#12461;&#12517;&#12513;&#12531;&#12488;\&#20462;&#22763;&#35542;&#25991;\&#20462;&#22763;&#35542;&#25991;&#29992;&#12487;&#12540;&#12479;.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file:////Users/kumadayouichi/Desktop/&#38306;&#35199;&#12498;&#12441;&#12471;&#12441;&#12493;&#12473;&#12510;&#12483;&#12481;&#12531;&#12463;&#12441;/&#12471;&#12540;&#12473;&#12441;&#65297;&#12288;&#25239;&#20307;&#12473;&#12463;&#12522;&#12540;&#12491;&#12531;&#12463;&#12441;/&#35542;&#25991;&#29992;Figure%20&amp;%20Tables&#12486;&#12441;&#12540;&#12479;.xlsx" TargetMode="External"/><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36020;&#19968;\OneDrive\&#12489;&#12461;&#12517;&#12513;&#12531;&#12488;\&#20462;&#22763;&#35542;&#25991;\&#20462;&#22763;&#35542;&#25991;&#29992;&#12487;&#12540;&#12479;.xlsx"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36020;&#19968;\OneDrive\&#12489;&#12461;&#12517;&#12513;&#12531;&#12488;\&#20462;&#22763;&#35542;&#25991;\&#20462;&#22763;&#35542;&#25991;&#29992;&#12487;&#12540;&#12479;.xlsx"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36020;&#19968;\OneDrive\&#12489;&#12461;&#12517;&#12513;&#12531;&#12488;\&#20462;&#22763;&#35542;&#25991;\&#20462;&#22763;&#35542;&#25991;&#29992;&#12487;&#12540;&#12479;.xlsx" TargetMode="External"/><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2" Type="http://schemas.openxmlformats.org/officeDocument/2006/relationships/oleObject" Target="file:///C:\Users\Yoichi%20KUMADA\Desktop\&#12450;&#12523;&#12459;&#12522;&#20966;&#29702;SiN&#12481;&#12483;&#12503;&#12395;&#23550;&#12377;&#12427;GST-SiNtag&#12398;&#21560;&#30528;&#23455;&#39443;&#32080;&#26524;.xls" TargetMode="External"/><Relationship Id="rId1" Type="http://schemas.openxmlformats.org/officeDocument/2006/relationships/themeOverride" Target="../theme/themeOverride4.xml"/></Relationships>
</file>

<file path=ppt/charts/_rels/chart24.xml.rels><?xml version="1.0" encoding="UTF-8" standalone="yes"?>
<Relationships xmlns="http://schemas.openxmlformats.org/package/2006/relationships"><Relationship Id="rId2" Type="http://schemas.openxmlformats.org/officeDocument/2006/relationships/oleObject" Target="file:///C:\Users\bioaffinity\Documents\Data\&#20140;&#37117;&#24037;&#33464;&#32330;&#32173;&#22823;&#23398;\&#30740;&#31350;\&#20140;&#22823;&#23721;&#30000;&#30740;\TSH\2012.02.29\2012.2.22%20No.840%20&#26368;&#36969;&#26465;&#20214;%20Urea%20conc.1M-0.13M.xlsx" TargetMode="External"/><Relationship Id="rId1" Type="http://schemas.openxmlformats.org/officeDocument/2006/relationships/themeOverride" Target="../theme/themeOverride5.xml"/></Relationships>
</file>

<file path=ppt/charts/_rels/chart25.xml.rels><?xml version="1.0" encoding="UTF-8" standalone="yes"?>
<Relationships xmlns="http://schemas.openxmlformats.org/package/2006/relationships"><Relationship Id="rId1" Type="http://schemas.openxmlformats.org/officeDocument/2006/relationships/oleObject" Target="file:///D:\Data\&#20140;&#37117;&#24037;&#33464;&#32330;&#32173;&#22823;&#23398;\&#35542;&#25991;\30&#26412;&#30446;%20scFv-PM\Figs.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Macintosh%20HD:Users:bioaffinity:Desktop:&#12450;&#12540;&#12463;&#12522;&#12477;&#12540;&#12473;&#12288;&#12450;&#12523;&#12497;&#12459;:anti-hCG%20VHH:121221%20biotin-hCG%20sandwich%20ELISA%20VHH%20and%20VHH-PM.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D:\Data\&#20140;&#37117;&#24037;&#33464;&#32330;&#32173;&#22823;&#23398;\&#35542;&#25991;\30&#26412;&#30446;%20scFv-PM\&#31481;&#30000;\D-tag&#38306;&#20418;\&#22238;&#21454;&#29575;\PBS%20TAPS%20&#22238;&#21454;&#29575;.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D:\Data\&#20140;&#37117;&#24037;&#33464;&#32330;&#32173;&#22823;&#23398;\&#35542;&#25991;\30&#26412;&#30446;%20scFv-PM\&#31481;&#30000;\D-tag&#38306;&#20418;\&#22238;&#21454;&#29575;\PBS%20TAPS%20&#22238;&#21454;&#29575;.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D:\Data\&#20140;&#37117;&#24037;&#33464;&#32330;&#32173;&#22823;&#23398;\&#30740;&#31350;\&#12487;&#12531;&#12459;&#29983;&#30740;\CRP&#12521;&#12486;&#12483;&#12463;&#12473;&#20957;&#38598;\2015.0225.sandwichELISA%20D10,PS-D15,PS%20&#25239;&#20307;&#28611;&#24230;&#12405;&#12387;&#12383;PBS,PBST,&#25239;&#20307;&#28611;&#24230;&#19968;&#23450;PBS,PBST.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Users/kumadayouichi/Documents/180228%20win%20PC%20data/160420/&#20140;&#37117;&#24037;&#33464;&#32330;&#32173;&#22823;&#23398;/&#30740;&#31350;/&#12479;&#12441;&#12452;&#12475;&#12523;&#21270;&#23398;&#24037;&#26989;/150625%20biopanning&#12288;using%20IgG-MLVs/15.06.25%20rabbit%20scFv%20from%20R1%20and%20R2%20evaluation.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kumadayouichi/Documents/180228%20win%20PC%20data/160420/&#20140;&#37117;&#24037;&#33464;&#32330;&#32173;&#22823;&#23398;/&#30740;&#31350;/&#12479;&#12441;&#12452;&#12475;&#12523;&#21270;&#23398;&#24037;&#26989;/150625%20biopanning&#12288;using%20IgG-MLVs/15.06.25%20rabbit%20scFv%20from%20R1%20and%20R2%20evaluation.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Users/kumadayouichi/Documents/180228%20win%20PC%20data/160420/&#20140;&#37117;&#24037;&#33464;&#32330;&#32173;&#22823;&#23398;/&#30740;&#31350;/&#12479;&#12441;&#12452;&#12475;&#12523;&#21270;&#23398;&#24037;&#26989;/150625%20biopanning&#12288;using%20IgG-MLVs/15.06.25%20rabbit%20scFv%20from%20R1%20and%20R2%20evaluation.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Yoichi%20Kumada\Documents\160420\&#20140;&#37117;&#24037;&#33464;&#32330;&#32173;&#22823;&#23398;\&#30740;&#31350;\&#12496;&#12452;&#12458;&#12497;&#12491;&#12531;&#12464;&#20849;&#36890;&#12487;&#12540;&#12479;\2015&#24180;12&#26376;&#25239;CRP%20scFv&#12501;&#12449;&#12540;&#12472;&#12521;&#12452;&#12502;&#12521;&#12522;\Anti-CRP%20scFv1&#22238;&#30446;\&#21508;&#12463;&#12525;&#12540;&#12531;&#12398;&#35413;&#20385;\R3-11%20-%20R3-26.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E:\Data\&#20140;&#37117;&#24037;&#33464;&#32330;&#32173;&#22823;&#23398;\&#30740;&#31350;\&#12496;&#12452;&#12458;&#12497;&#12491;&#12531;&#12464;&#20849;&#36890;&#12487;&#12540;&#12479;\2015&#24180;12&#26376;&#25239;NP%20scFv&#12501;&#12449;&#12540;&#12472;&#12521;&#12452;&#12502;&#12521;&#12522;\Anti-NP%20biacore%20&#35299;&#26512;\&#35299;&#26512;&#32066;&#20102;\anti-NP%20R3-1%20-%20R3-20%20again.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21b157ba3ed5118b/&#35542;&#25991;%202020.08%5eF/47&#26412;&#30446;%20phage%20display/submission/&#35542;&#25991;&#29992;Figure%20%5e0%20Tables&#12486;&#12441;&#12540;&#12479;.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Yoichi%20Kumada\Documents\160420\&#20140;&#37117;&#24037;&#33464;&#32330;&#32173;&#22823;&#23398;\&#30740;&#31350;\&#12487;&#12531;&#12459;&#29983;&#30740;\&#35895;&#31471;\SPR\Anti-CRP%20scFv%20Kd%20qmax&#12398;&#27604;&#36611;.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19103184323983"/>
          <c:y val="0.10623837908111954"/>
          <c:w val="0.80610334069924505"/>
          <c:h val="0.78390505405214594"/>
        </c:manualLayout>
      </c:layout>
      <c:lineChart>
        <c:grouping val="standard"/>
        <c:varyColors val="0"/>
        <c:ser>
          <c:idx val="0"/>
          <c:order val="0"/>
          <c:tx>
            <c:strRef>
              <c:f>Sheet1!$F$21:$G$21</c:f>
              <c:strCache>
                <c:ptCount val="1"/>
                <c:pt idx="0">
                  <c:v>条件１ IgG-MLVs</c:v>
                </c:pt>
              </c:strCache>
            </c:strRef>
          </c:tx>
          <c:spPr>
            <a:ln>
              <a:solidFill>
                <a:srgbClr val="FF0000"/>
              </a:solidFill>
            </a:ln>
          </c:spPr>
          <c:marker>
            <c:symbol val="circle"/>
            <c:size val="9"/>
            <c:spPr>
              <a:solidFill>
                <a:srgbClr val="FF0000"/>
              </a:solidFill>
              <a:ln>
                <a:solidFill>
                  <a:srgbClr val="FF0000"/>
                </a:solidFill>
              </a:ln>
            </c:spPr>
          </c:marker>
          <c:cat>
            <c:strRef>
              <c:f>(Sheet1!$H$19,Sheet1!$J$19,Sheet1!$L$19,Sheet1!$N$19)</c:f>
              <c:strCache>
                <c:ptCount val="4"/>
                <c:pt idx="0">
                  <c:v>Round I</c:v>
                </c:pt>
                <c:pt idx="1">
                  <c:v>Round II</c:v>
                </c:pt>
                <c:pt idx="2">
                  <c:v>Round III</c:v>
                </c:pt>
                <c:pt idx="3">
                  <c:v>Round IV</c:v>
                </c:pt>
              </c:strCache>
            </c:strRef>
          </c:cat>
          <c:val>
            <c:numRef>
              <c:f>(Sheet1!$I$21,Sheet1!$K$21,Sheet1!$M$21,Sheet1!$O$21)</c:f>
              <c:numCache>
                <c:formatCode>0_);[Red]\(0\)</c:formatCode>
                <c:ptCount val="4"/>
                <c:pt idx="0">
                  <c:v>0</c:v>
                </c:pt>
                <c:pt idx="1">
                  <c:v>16.666666666666668</c:v>
                </c:pt>
                <c:pt idx="2">
                  <c:v>100</c:v>
                </c:pt>
                <c:pt idx="3">
                  <c:v>100</c:v>
                </c:pt>
              </c:numCache>
            </c:numRef>
          </c:val>
          <c:smooth val="0"/>
          <c:extLst>
            <c:ext xmlns:c16="http://schemas.microsoft.com/office/drawing/2014/chart" uri="{C3380CC4-5D6E-409C-BE32-E72D297353CC}">
              <c16:uniqueId val="{00000000-704D-FB47-A4D5-FCA04FA08341}"/>
            </c:ext>
          </c:extLst>
        </c:ser>
        <c:ser>
          <c:idx val="1"/>
          <c:order val="1"/>
          <c:tx>
            <c:strRef>
              <c:f>Sheet1!$F$22:$G$22</c:f>
              <c:strCache>
                <c:ptCount val="1"/>
                <c:pt idx="0">
                  <c:v>条件１ IgG-Tube</c:v>
                </c:pt>
              </c:strCache>
            </c:strRef>
          </c:tx>
          <c:spPr>
            <a:ln>
              <a:solidFill>
                <a:srgbClr val="3333FF"/>
              </a:solidFill>
            </a:ln>
          </c:spPr>
          <c:marker>
            <c:symbol val="circle"/>
            <c:size val="9"/>
            <c:spPr>
              <a:solidFill>
                <a:srgbClr val="0432FF"/>
              </a:solidFill>
              <a:ln>
                <a:solidFill>
                  <a:srgbClr val="0432FF"/>
                </a:solidFill>
              </a:ln>
            </c:spPr>
          </c:marker>
          <c:cat>
            <c:strRef>
              <c:f>(Sheet1!$H$19,Sheet1!$J$19,Sheet1!$L$19,Sheet1!$N$19)</c:f>
              <c:strCache>
                <c:ptCount val="4"/>
                <c:pt idx="0">
                  <c:v>Round I</c:v>
                </c:pt>
                <c:pt idx="1">
                  <c:v>Round II</c:v>
                </c:pt>
                <c:pt idx="2">
                  <c:v>Round III</c:v>
                </c:pt>
                <c:pt idx="3">
                  <c:v>Round IV</c:v>
                </c:pt>
              </c:strCache>
            </c:strRef>
          </c:cat>
          <c:val>
            <c:numRef>
              <c:f>(Sheet1!$I$22,Sheet1!$K$22,Sheet1!$M$22,Sheet1!$O$22)</c:f>
              <c:numCache>
                <c:formatCode>0_);[Red]\(0\)</c:formatCode>
                <c:ptCount val="4"/>
                <c:pt idx="0">
                  <c:v>0</c:v>
                </c:pt>
                <c:pt idx="1">
                  <c:v>0</c:v>
                </c:pt>
                <c:pt idx="2">
                  <c:v>0</c:v>
                </c:pt>
                <c:pt idx="3">
                  <c:v>0</c:v>
                </c:pt>
              </c:numCache>
            </c:numRef>
          </c:val>
          <c:smooth val="0"/>
          <c:extLst>
            <c:ext xmlns:c16="http://schemas.microsoft.com/office/drawing/2014/chart" uri="{C3380CC4-5D6E-409C-BE32-E72D297353CC}">
              <c16:uniqueId val="{00000001-704D-FB47-A4D5-FCA04FA08341}"/>
            </c:ext>
          </c:extLst>
        </c:ser>
        <c:dLbls>
          <c:showLegendKey val="0"/>
          <c:showVal val="0"/>
          <c:showCatName val="0"/>
          <c:showSerName val="0"/>
          <c:showPercent val="0"/>
          <c:showBubbleSize val="0"/>
        </c:dLbls>
        <c:marker val="1"/>
        <c:smooth val="0"/>
        <c:axId val="487984368"/>
        <c:axId val="487984760"/>
      </c:lineChart>
      <c:catAx>
        <c:axId val="487984368"/>
        <c:scaling>
          <c:orientation val="minMax"/>
        </c:scaling>
        <c:delete val="0"/>
        <c:axPos val="b"/>
        <c:numFmt formatCode="General" sourceLinked="0"/>
        <c:majorTickMark val="out"/>
        <c:minorTickMark val="none"/>
        <c:tickLblPos val="nextTo"/>
        <c:spPr>
          <a:ln>
            <a:solidFill>
              <a:schemeClr val="tx1">
                <a:lumMod val="95000"/>
                <a:lumOff val="5000"/>
              </a:schemeClr>
            </a:solidFill>
          </a:ln>
        </c:spPr>
        <c:crossAx val="487984760"/>
        <c:crosses val="autoZero"/>
        <c:auto val="1"/>
        <c:lblAlgn val="ctr"/>
        <c:lblOffset val="100"/>
        <c:noMultiLvlLbl val="0"/>
      </c:catAx>
      <c:valAx>
        <c:axId val="487984760"/>
        <c:scaling>
          <c:orientation val="minMax"/>
          <c:max val="100"/>
        </c:scaling>
        <c:delete val="0"/>
        <c:axPos val="l"/>
        <c:title>
          <c:tx>
            <c:rich>
              <a:bodyPr rot="-5400000" vert="horz"/>
              <a:lstStyle/>
              <a:p>
                <a:pPr>
                  <a:defRPr/>
                </a:pPr>
                <a:r>
                  <a:rPr lang="en-US" dirty="0"/>
                  <a:t>Recovery</a:t>
                </a:r>
                <a:r>
                  <a:rPr lang="ja-JP" dirty="0"/>
                  <a:t> </a:t>
                </a:r>
                <a:r>
                  <a:rPr lang="en-US" dirty="0"/>
                  <a:t>of positive</a:t>
                </a:r>
                <a:r>
                  <a:rPr lang="en-US" baseline="0" dirty="0"/>
                  <a:t> </a:t>
                </a:r>
                <a:r>
                  <a:rPr lang="en-US" dirty="0"/>
                  <a:t>phage, %</a:t>
                </a:r>
                <a:endParaRPr lang="ja-JP" dirty="0"/>
              </a:p>
            </c:rich>
          </c:tx>
          <c:overlay val="0"/>
        </c:title>
        <c:numFmt formatCode="0_);[Red]\(0\)" sourceLinked="1"/>
        <c:majorTickMark val="out"/>
        <c:minorTickMark val="in"/>
        <c:tickLblPos val="nextTo"/>
        <c:spPr>
          <a:ln>
            <a:solidFill>
              <a:schemeClr val="tx1">
                <a:lumMod val="95000"/>
                <a:lumOff val="5000"/>
              </a:schemeClr>
            </a:solidFill>
          </a:ln>
        </c:spPr>
        <c:crossAx val="487984368"/>
        <c:crosses val="autoZero"/>
        <c:crossBetween val="between"/>
        <c:majorUnit val="20"/>
        <c:minorUnit val="10"/>
      </c:valAx>
      <c:spPr>
        <a:ln>
          <a:solidFill>
            <a:schemeClr val="tx1">
              <a:lumMod val="95000"/>
              <a:lumOff val="5000"/>
            </a:schemeClr>
          </a:solidFill>
        </a:ln>
      </c:spPr>
    </c:plotArea>
    <c:plotVisOnly val="1"/>
    <c:dispBlanksAs val="gap"/>
    <c:showDLblsOverMax val="0"/>
  </c:chart>
  <c:txPr>
    <a:bodyPr/>
    <a:lstStyle/>
    <a:p>
      <a:pPr>
        <a:defRPr sz="1800"/>
      </a:pPr>
      <a:endParaRPr lang="ja-JP"/>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33841007676689"/>
          <c:y val="4.0192728587623711E-2"/>
          <c:w val="0.74130317325185546"/>
          <c:h val="0.78156976615829521"/>
        </c:manualLayout>
      </c:layout>
      <c:barChart>
        <c:barDir val="col"/>
        <c:grouping val="clustered"/>
        <c:varyColors val="0"/>
        <c:ser>
          <c:idx val="1"/>
          <c:order val="0"/>
          <c:tx>
            <c:strRef>
              <c:f>Sheet1!$E$3</c:f>
              <c:strCache>
                <c:ptCount val="1"/>
                <c:pt idx="0">
                  <c:v>Rmax</c:v>
                </c:pt>
              </c:strCache>
            </c:strRef>
          </c:tx>
          <c:spPr>
            <a:solidFill>
              <a:schemeClr val="tx1">
                <a:lumMod val="95000"/>
                <a:lumOff val="5000"/>
              </a:schemeClr>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D6D2-9C47-AD70-C69B36090CA4}"/>
              </c:ext>
            </c:extLst>
          </c:dPt>
          <c:dPt>
            <c:idx val="2"/>
            <c:invertIfNegative val="0"/>
            <c:bubble3D val="0"/>
            <c:spPr>
              <a:solidFill>
                <a:srgbClr val="FF0000"/>
              </a:solidFill>
              <a:ln>
                <a:noFill/>
              </a:ln>
              <a:effectLst/>
            </c:spPr>
            <c:extLst>
              <c:ext xmlns:c16="http://schemas.microsoft.com/office/drawing/2014/chart" uri="{C3380CC4-5D6E-409C-BE32-E72D297353CC}">
                <c16:uniqueId val="{00000003-D6D2-9C47-AD70-C69B36090CA4}"/>
              </c:ext>
            </c:extLst>
          </c:dPt>
          <c:dPt>
            <c:idx val="3"/>
            <c:invertIfNegative val="0"/>
            <c:bubble3D val="0"/>
            <c:spPr>
              <a:solidFill>
                <a:srgbClr val="00B050"/>
              </a:solidFill>
              <a:ln>
                <a:noFill/>
              </a:ln>
              <a:effectLst/>
            </c:spPr>
            <c:extLst>
              <c:ext xmlns:c16="http://schemas.microsoft.com/office/drawing/2014/chart" uri="{C3380CC4-5D6E-409C-BE32-E72D297353CC}">
                <c16:uniqueId val="{00000005-D6D2-9C47-AD70-C69B36090CA4}"/>
              </c:ext>
            </c:extLst>
          </c:dPt>
          <c:cat>
            <c:strRef>
              <c:f>Sheet1!$B$4:$B$9</c:f>
              <c:strCache>
                <c:ptCount val="6"/>
                <c:pt idx="0">
                  <c:v>R2-6</c:v>
                </c:pt>
                <c:pt idx="1">
                  <c:v>R2-7</c:v>
                </c:pt>
                <c:pt idx="2">
                  <c:v>R2-45</c:v>
                </c:pt>
                <c:pt idx="3">
                  <c:v>R3-2</c:v>
                </c:pt>
                <c:pt idx="4">
                  <c:v>R3-19</c:v>
                </c:pt>
                <c:pt idx="5">
                  <c:v>R3-40</c:v>
                </c:pt>
              </c:strCache>
            </c:strRef>
          </c:cat>
          <c:val>
            <c:numRef>
              <c:f>Sheet1!$E$4:$E$9</c:f>
              <c:numCache>
                <c:formatCode>General</c:formatCode>
                <c:ptCount val="6"/>
                <c:pt idx="0" formatCode="0.000E+00">
                  <c:v>2343.0178069353324</c:v>
                </c:pt>
                <c:pt idx="1">
                  <c:v>0</c:v>
                </c:pt>
                <c:pt idx="2" formatCode="0.000E+00">
                  <c:v>3834.3558282208592</c:v>
                </c:pt>
                <c:pt idx="3" formatCode="0.00E+00">
                  <c:v>1590.3307888040713</c:v>
                </c:pt>
                <c:pt idx="4" formatCode="0.00E+00">
                  <c:v>111.14816049794376</c:v>
                </c:pt>
                <c:pt idx="5" formatCode="0.00E+00">
                  <c:v>349.77264777894368</c:v>
                </c:pt>
              </c:numCache>
            </c:numRef>
          </c:val>
          <c:extLst>
            <c:ext xmlns:c16="http://schemas.microsoft.com/office/drawing/2014/chart" uri="{C3380CC4-5D6E-409C-BE32-E72D297353CC}">
              <c16:uniqueId val="{00000006-D6D2-9C47-AD70-C69B36090CA4}"/>
            </c:ext>
          </c:extLst>
        </c:ser>
        <c:dLbls>
          <c:showLegendKey val="0"/>
          <c:showVal val="0"/>
          <c:showCatName val="0"/>
          <c:showSerName val="0"/>
          <c:showPercent val="0"/>
          <c:showBubbleSize val="0"/>
        </c:dLbls>
        <c:gapWidth val="219"/>
        <c:overlap val="-27"/>
        <c:axId val="614813576"/>
        <c:axId val="615706352"/>
      </c:barChart>
      <c:catAx>
        <c:axId val="614813576"/>
        <c:scaling>
          <c:orientation val="minMax"/>
        </c:scaling>
        <c:delete val="0"/>
        <c:axPos val="b"/>
        <c:numFmt formatCode="General" sourceLinked="1"/>
        <c:majorTickMark val="in"/>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615706352"/>
        <c:crosses val="autoZero"/>
        <c:auto val="1"/>
        <c:lblAlgn val="ctr"/>
        <c:lblOffset val="100"/>
        <c:noMultiLvlLbl val="0"/>
      </c:catAx>
      <c:valAx>
        <c:axId val="615706352"/>
        <c:scaling>
          <c:orientation val="minMax"/>
          <c:max val="4500"/>
          <c:min val="0"/>
        </c:scaling>
        <c:delete val="0"/>
        <c:axPos val="l"/>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a:t>Rmax (RU)</a:t>
                </a:r>
                <a:endParaRPr lang="ja-JP"/>
              </a:p>
            </c:rich>
          </c:tx>
          <c:layout>
            <c:manualLayout>
              <c:xMode val="edge"/>
              <c:yMode val="edge"/>
              <c:x val="1.5959872321021432E-2"/>
              <c:y val="0.384881374561004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title>
        <c:numFmt formatCode="0_);[Red]\(0\)" sourceLinked="0"/>
        <c:majorTickMark val="in"/>
        <c:minorTickMark val="in"/>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614813576"/>
        <c:crosses val="autoZero"/>
        <c:crossBetween val="between"/>
        <c:majorUnit val="1000"/>
        <c:minorUnit val="500"/>
      </c:valAx>
      <c:spPr>
        <a:noFill/>
        <a:ln>
          <a:solidFill>
            <a:schemeClr val="tx1">
              <a:lumMod val="95000"/>
              <a:lumOff val="5000"/>
            </a:schemeClr>
          </a:solidFill>
        </a:ln>
        <a:effectLst/>
      </c:spPr>
    </c:plotArea>
    <c:plotVisOnly val="1"/>
    <c:dispBlanksAs val="gap"/>
    <c:showDLblsOverMax val="0"/>
  </c:chart>
  <c:spPr>
    <a:noFill/>
    <a:ln>
      <a:noFill/>
    </a:ln>
    <a:effectLst/>
  </c:spPr>
  <c:txPr>
    <a:bodyPr/>
    <a:lstStyle/>
    <a:p>
      <a:pPr>
        <a:defRPr sz="1600">
          <a:solidFill>
            <a:schemeClr val="tx1">
              <a:lumMod val="95000"/>
              <a:lumOff val="5000"/>
            </a:schemeClr>
          </a:solidFill>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161854768154"/>
          <c:y val="5.0925925925925923E-2"/>
          <c:w val="0.8217751531058618"/>
          <c:h val="0.70226086322543024"/>
        </c:manualLayout>
      </c:layout>
      <c:scatterChart>
        <c:scatterStyle val="lineMarker"/>
        <c:varyColors val="0"/>
        <c:ser>
          <c:idx val="1"/>
          <c:order val="1"/>
          <c:tx>
            <c:v>C1R</c:v>
          </c:tx>
          <c:spPr>
            <a:ln w="31750" cap="rnd">
              <a:solidFill>
                <a:schemeClr val="tx1"/>
              </a:solidFill>
              <a:round/>
            </a:ln>
            <a:effectLst/>
          </c:spPr>
          <c:marker>
            <c:symbol val="circle"/>
            <c:size val="10"/>
            <c:spPr>
              <a:solidFill>
                <a:schemeClr val="tx1"/>
              </a:solidFill>
              <a:ln w="9525">
                <a:solidFill>
                  <a:schemeClr val="tx1"/>
                </a:solidFill>
              </a:ln>
              <a:effectLst/>
            </c:spPr>
          </c:marker>
          <c:xVal>
            <c:numRef>
              <c:f>'Sheet1 (2)'!$F$48:$F$55</c:f>
              <c:numCache>
                <c:formatCode>General</c:formatCode>
                <c:ptCount val="8"/>
                <c:pt idx="0">
                  <c:v>100</c:v>
                </c:pt>
                <c:pt idx="1">
                  <c:v>50</c:v>
                </c:pt>
                <c:pt idx="2">
                  <c:v>25</c:v>
                </c:pt>
                <c:pt idx="3">
                  <c:v>12.5</c:v>
                </c:pt>
                <c:pt idx="4">
                  <c:v>6.25</c:v>
                </c:pt>
                <c:pt idx="5">
                  <c:v>3.125</c:v>
                </c:pt>
                <c:pt idx="6">
                  <c:v>1.5625</c:v>
                </c:pt>
                <c:pt idx="7">
                  <c:v>0</c:v>
                </c:pt>
              </c:numCache>
            </c:numRef>
          </c:xVal>
          <c:yVal>
            <c:numRef>
              <c:f>'Sheet1 (2)'!$H$48:$H$55</c:f>
              <c:numCache>
                <c:formatCode>0.0000</c:formatCode>
                <c:ptCount val="8"/>
                <c:pt idx="0">
                  <c:v>3.1139999999999999</c:v>
                </c:pt>
                <c:pt idx="1">
                  <c:v>2.9870000000000001</c:v>
                </c:pt>
                <c:pt idx="2">
                  <c:v>2.8340000000000001</c:v>
                </c:pt>
                <c:pt idx="3">
                  <c:v>2.2469999999999999</c:v>
                </c:pt>
                <c:pt idx="4">
                  <c:v>1.345</c:v>
                </c:pt>
                <c:pt idx="5">
                  <c:v>0.78500000000000003</c:v>
                </c:pt>
                <c:pt idx="6">
                  <c:v>0.42499999999999999</c:v>
                </c:pt>
                <c:pt idx="7">
                  <c:v>4.7E-2</c:v>
                </c:pt>
              </c:numCache>
            </c:numRef>
          </c:yVal>
          <c:smooth val="0"/>
          <c:extLst>
            <c:ext xmlns:c16="http://schemas.microsoft.com/office/drawing/2014/chart" uri="{C3380CC4-5D6E-409C-BE32-E72D297353CC}">
              <c16:uniqueId val="{00000000-36A9-B64C-8EA1-9732126237C0}"/>
            </c:ext>
          </c:extLst>
        </c:ser>
        <c:ser>
          <c:idx val="3"/>
          <c:order val="3"/>
          <c:tx>
            <c:v>C1R/B1R(V2)</c:v>
          </c:tx>
          <c:spPr>
            <a:ln w="31750" cap="rnd">
              <a:solidFill>
                <a:srgbClr val="FF0000"/>
              </a:solidFill>
              <a:prstDash val="solid"/>
              <a:round/>
            </a:ln>
            <a:effectLst/>
          </c:spPr>
          <c:marker>
            <c:symbol val="triangle"/>
            <c:size val="12"/>
            <c:spPr>
              <a:solidFill>
                <a:srgbClr val="FF0000"/>
              </a:solidFill>
              <a:ln w="12700">
                <a:solidFill>
                  <a:srgbClr val="FF0000"/>
                </a:solidFill>
              </a:ln>
              <a:effectLst/>
            </c:spPr>
          </c:marker>
          <c:xVal>
            <c:numRef>
              <c:f>'Sheet1 (2)'!$F$48:$F$55</c:f>
              <c:numCache>
                <c:formatCode>General</c:formatCode>
                <c:ptCount val="8"/>
                <c:pt idx="0">
                  <c:v>100</c:v>
                </c:pt>
                <c:pt idx="1">
                  <c:v>50</c:v>
                </c:pt>
                <c:pt idx="2">
                  <c:v>25</c:v>
                </c:pt>
                <c:pt idx="3">
                  <c:v>12.5</c:v>
                </c:pt>
                <c:pt idx="4">
                  <c:v>6.25</c:v>
                </c:pt>
                <c:pt idx="5">
                  <c:v>3.125</c:v>
                </c:pt>
                <c:pt idx="6">
                  <c:v>1.5625</c:v>
                </c:pt>
                <c:pt idx="7">
                  <c:v>0</c:v>
                </c:pt>
              </c:numCache>
            </c:numRef>
          </c:xVal>
          <c:yVal>
            <c:numRef>
              <c:f>'Sheet1 (2)'!$J$48:$J$55</c:f>
              <c:numCache>
                <c:formatCode>0.0000</c:formatCode>
                <c:ptCount val="8"/>
                <c:pt idx="0">
                  <c:v>3.0830000000000002</c:v>
                </c:pt>
                <c:pt idx="1">
                  <c:v>3.0590000000000002</c:v>
                </c:pt>
                <c:pt idx="2">
                  <c:v>2.806</c:v>
                </c:pt>
                <c:pt idx="3">
                  <c:v>1.92</c:v>
                </c:pt>
                <c:pt idx="4">
                  <c:v>1.2969999999999999</c:v>
                </c:pt>
                <c:pt idx="5">
                  <c:v>0.75600000000000001</c:v>
                </c:pt>
                <c:pt idx="6">
                  <c:v>0.38400000000000001</c:v>
                </c:pt>
                <c:pt idx="7">
                  <c:v>4.3999999999999997E-2</c:v>
                </c:pt>
              </c:numCache>
            </c:numRef>
          </c:yVal>
          <c:smooth val="0"/>
          <c:extLst>
            <c:ext xmlns:c16="http://schemas.microsoft.com/office/drawing/2014/chart" uri="{C3380CC4-5D6E-409C-BE32-E72D297353CC}">
              <c16:uniqueId val="{00000001-36A9-B64C-8EA1-9732126237C0}"/>
            </c:ext>
          </c:extLst>
        </c:ser>
        <c:dLbls>
          <c:showLegendKey val="0"/>
          <c:showVal val="0"/>
          <c:showCatName val="0"/>
          <c:showSerName val="0"/>
          <c:showPercent val="0"/>
          <c:showBubbleSize val="0"/>
        </c:dLbls>
        <c:axId val="271679112"/>
        <c:axId val="271678720"/>
        <c:extLst>
          <c:ext xmlns:c15="http://schemas.microsoft.com/office/drawing/2012/chart" uri="{02D57815-91ED-43cb-92C2-25804820EDAC}">
            <c15:filteredScatterSeries>
              <c15:ser>
                <c:idx val="0"/>
                <c:order val="0"/>
                <c:tx>
                  <c:v>B1R</c:v>
                </c:tx>
                <c:spPr>
                  <a:ln w="31750" cap="rnd">
                    <a:solidFill>
                      <a:schemeClr val="accent2"/>
                    </a:solidFill>
                    <a:round/>
                  </a:ln>
                  <a:effectLst/>
                </c:spPr>
                <c:marker>
                  <c:symbol val="circle"/>
                  <c:size val="10"/>
                  <c:spPr>
                    <a:solidFill>
                      <a:schemeClr val="accent2"/>
                    </a:solidFill>
                    <a:ln w="9525">
                      <a:noFill/>
                    </a:ln>
                    <a:effectLst/>
                  </c:spPr>
                </c:marker>
                <c:xVal>
                  <c:numRef>
                    <c:extLst>
                      <c:ext uri="{02D57815-91ED-43cb-92C2-25804820EDAC}">
                        <c15:formulaRef>
                          <c15:sqref>'Sheet1 (2)'!$F$48:$F$55</c15:sqref>
                        </c15:formulaRef>
                      </c:ext>
                    </c:extLst>
                    <c:numCache>
                      <c:formatCode>General</c:formatCode>
                      <c:ptCount val="8"/>
                      <c:pt idx="0">
                        <c:v>100</c:v>
                      </c:pt>
                      <c:pt idx="1">
                        <c:v>50</c:v>
                      </c:pt>
                      <c:pt idx="2">
                        <c:v>25</c:v>
                      </c:pt>
                      <c:pt idx="3">
                        <c:v>12.5</c:v>
                      </c:pt>
                      <c:pt idx="4">
                        <c:v>6.25</c:v>
                      </c:pt>
                      <c:pt idx="5">
                        <c:v>3.125</c:v>
                      </c:pt>
                      <c:pt idx="6">
                        <c:v>1.5625</c:v>
                      </c:pt>
                      <c:pt idx="7">
                        <c:v>0</c:v>
                      </c:pt>
                    </c:numCache>
                  </c:numRef>
                </c:xVal>
                <c:yVal>
                  <c:numRef>
                    <c:extLst>
                      <c:ext uri="{02D57815-91ED-43cb-92C2-25804820EDAC}">
                        <c15:formulaRef>
                          <c15:sqref>'Sheet1 (2)'!$G$48:$G$55</c15:sqref>
                        </c15:formulaRef>
                      </c:ext>
                    </c:extLst>
                    <c:numCache>
                      <c:formatCode>0.0000</c:formatCode>
                      <c:ptCount val="8"/>
                      <c:pt idx="0">
                        <c:v>0.113</c:v>
                      </c:pt>
                      <c:pt idx="1">
                        <c:v>6.7000000000000004E-2</c:v>
                      </c:pt>
                      <c:pt idx="2">
                        <c:v>7.4999999999999997E-2</c:v>
                      </c:pt>
                      <c:pt idx="3">
                        <c:v>6.7000000000000004E-2</c:v>
                      </c:pt>
                      <c:pt idx="4">
                        <c:v>7.0000000000000007E-2</c:v>
                      </c:pt>
                      <c:pt idx="5">
                        <c:v>6.8000000000000005E-2</c:v>
                      </c:pt>
                      <c:pt idx="6">
                        <c:v>7.0999999999999994E-2</c:v>
                      </c:pt>
                      <c:pt idx="7">
                        <c:v>3.9E-2</c:v>
                      </c:pt>
                    </c:numCache>
                  </c:numRef>
                </c:yVal>
                <c:smooth val="0"/>
                <c:extLst>
                  <c:ext xmlns:c16="http://schemas.microsoft.com/office/drawing/2014/chart" uri="{C3380CC4-5D6E-409C-BE32-E72D297353CC}">
                    <c16:uniqueId val="{00000002-36A9-B64C-8EA1-9732126237C0}"/>
                  </c:ext>
                </c:extLst>
              </c15:ser>
            </c15:filteredScatterSeries>
            <c15:filteredScatterSeries>
              <c15:ser>
                <c:idx val="2"/>
                <c:order val="2"/>
                <c:tx>
                  <c:v>B1R/C1R(V2)</c:v>
                </c:tx>
                <c:spPr>
                  <a:ln w="31750" cap="rnd">
                    <a:solidFill>
                      <a:schemeClr val="accent2">
                        <a:lumMod val="40000"/>
                        <a:lumOff val="60000"/>
                      </a:schemeClr>
                    </a:solidFill>
                    <a:prstDash val="solid"/>
                    <a:round/>
                  </a:ln>
                  <a:effectLst/>
                </c:spPr>
                <c:marker>
                  <c:symbol val="circle"/>
                  <c:size val="12"/>
                  <c:spPr>
                    <a:solidFill>
                      <a:schemeClr val="accent2">
                        <a:lumMod val="40000"/>
                        <a:lumOff val="60000"/>
                      </a:schemeClr>
                    </a:solidFill>
                    <a:ln w="12700">
                      <a:noFill/>
                    </a:ln>
                    <a:effectLst/>
                  </c:spPr>
                </c:marker>
                <c:xVal>
                  <c:numRef>
                    <c:extLst xmlns:c15="http://schemas.microsoft.com/office/drawing/2012/chart">
                      <c:ext xmlns:c15="http://schemas.microsoft.com/office/drawing/2012/chart" uri="{02D57815-91ED-43cb-92C2-25804820EDAC}">
                        <c15:formulaRef>
                          <c15:sqref>'Sheet1 (2)'!$F$48:$F$55</c15:sqref>
                        </c15:formulaRef>
                      </c:ext>
                    </c:extLst>
                    <c:numCache>
                      <c:formatCode>General</c:formatCode>
                      <c:ptCount val="8"/>
                      <c:pt idx="0">
                        <c:v>100</c:v>
                      </c:pt>
                      <c:pt idx="1">
                        <c:v>50</c:v>
                      </c:pt>
                      <c:pt idx="2">
                        <c:v>25</c:v>
                      </c:pt>
                      <c:pt idx="3">
                        <c:v>12.5</c:v>
                      </c:pt>
                      <c:pt idx="4">
                        <c:v>6.25</c:v>
                      </c:pt>
                      <c:pt idx="5">
                        <c:v>3.125</c:v>
                      </c:pt>
                      <c:pt idx="6">
                        <c:v>1.5625</c:v>
                      </c:pt>
                      <c:pt idx="7">
                        <c:v>0</c:v>
                      </c:pt>
                    </c:numCache>
                  </c:numRef>
                </c:xVal>
                <c:yVal>
                  <c:numRef>
                    <c:extLst xmlns:c15="http://schemas.microsoft.com/office/drawing/2012/chart">
                      <c:ext xmlns:c15="http://schemas.microsoft.com/office/drawing/2012/chart" uri="{02D57815-91ED-43cb-92C2-25804820EDAC}">
                        <c15:formulaRef>
                          <c15:sqref>'Sheet1 (2)'!$I$48:$I$55</c15:sqref>
                        </c15:formulaRef>
                      </c:ext>
                    </c:extLst>
                    <c:numCache>
                      <c:formatCode>0.0000</c:formatCode>
                      <c:ptCount val="8"/>
                      <c:pt idx="0">
                        <c:v>6.4000000000000001E-2</c:v>
                      </c:pt>
                      <c:pt idx="1">
                        <c:v>5.8000000000000003E-2</c:v>
                      </c:pt>
                      <c:pt idx="2">
                        <c:v>6.2E-2</c:v>
                      </c:pt>
                      <c:pt idx="3">
                        <c:v>5.3999999999999999E-2</c:v>
                      </c:pt>
                      <c:pt idx="4">
                        <c:v>5.2999999999999999E-2</c:v>
                      </c:pt>
                      <c:pt idx="5">
                        <c:v>5.5E-2</c:v>
                      </c:pt>
                      <c:pt idx="6">
                        <c:v>5.8000000000000003E-2</c:v>
                      </c:pt>
                      <c:pt idx="7">
                        <c:v>5.8000000000000003E-2</c:v>
                      </c:pt>
                    </c:numCache>
                  </c:numRef>
                </c:yVal>
                <c:smooth val="0"/>
                <c:extLst xmlns:c15="http://schemas.microsoft.com/office/drawing/2012/chart">
                  <c:ext xmlns:c16="http://schemas.microsoft.com/office/drawing/2014/chart" uri="{C3380CC4-5D6E-409C-BE32-E72D297353CC}">
                    <c16:uniqueId val="{00000003-36A9-B64C-8EA1-9732126237C0}"/>
                  </c:ext>
                </c:extLst>
              </c15:ser>
            </c15:filteredScatterSeries>
          </c:ext>
        </c:extLst>
      </c:scatterChart>
      <c:valAx>
        <c:axId val="271679112"/>
        <c:scaling>
          <c:orientation val="minMax"/>
          <c:max val="100"/>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ja-JP" altLang="en-US" sz="1100" dirty="0"/>
                  <a:t>抗原</a:t>
                </a:r>
                <a:r>
                  <a:rPr lang="en-US" altLang="ja-JP" sz="1100" dirty="0"/>
                  <a:t>C</a:t>
                </a:r>
                <a:r>
                  <a:rPr lang="ja-JP" altLang="en-US" sz="1100" dirty="0"/>
                  <a:t>濃度</a:t>
                </a:r>
                <a:r>
                  <a:rPr lang="en-US" sz="1100" dirty="0"/>
                  <a:t> (ng/ml)</a:t>
                </a:r>
                <a:endParaRPr lang="ja-JP" sz="1100" dirty="0"/>
              </a:p>
            </c:rich>
          </c:tx>
          <c:layout>
            <c:manualLayout>
              <c:xMode val="edge"/>
              <c:yMode val="edge"/>
              <c:x val="0.40200370370370375"/>
              <c:y val="0.84660897435897431"/>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8720"/>
        <c:crosses val="autoZero"/>
        <c:crossBetween val="midCat"/>
      </c:valAx>
      <c:valAx>
        <c:axId val="271678720"/>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100" dirty="0"/>
                  <a:t>Abs at 450 nm</a:t>
                </a:r>
                <a:endParaRPr lang="ja-JP" sz="1100" dirty="0"/>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9112"/>
        <c:crosses val="autoZero"/>
        <c:crossBetween val="midCat"/>
      </c:valAx>
      <c:spPr>
        <a:solidFill>
          <a:sysClr val="window" lastClr="FFFFFF"/>
        </a:solidFill>
        <a:ln>
          <a:solidFill>
            <a:sysClr val="windowText" lastClr="000000"/>
          </a:solidFill>
        </a:ln>
        <a:effectLst/>
      </c:spPr>
    </c:plotArea>
    <c:legend>
      <c:legendPos val="r"/>
      <c:layout>
        <c:manualLayout>
          <c:xMode val="edge"/>
          <c:yMode val="edge"/>
          <c:x val="0.25929143518518516"/>
          <c:y val="0.91567692307692305"/>
          <c:w val="0.64595949074074077"/>
          <c:h val="8.4323076923076931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5161854768154"/>
          <c:y val="5.0925925925925923E-2"/>
          <c:w val="0.82941404199475044"/>
          <c:h val="0.69364273504273499"/>
        </c:manualLayout>
      </c:layout>
      <c:scatterChart>
        <c:scatterStyle val="lineMarker"/>
        <c:varyColors val="0"/>
        <c:ser>
          <c:idx val="0"/>
          <c:order val="0"/>
          <c:tx>
            <c:v>B1R</c:v>
          </c:tx>
          <c:spPr>
            <a:ln w="31750" cap="rnd">
              <a:solidFill>
                <a:schemeClr val="tx1"/>
              </a:solidFill>
              <a:round/>
            </a:ln>
            <a:effectLst/>
          </c:spPr>
          <c:marker>
            <c:symbol val="circle"/>
            <c:size val="10"/>
            <c:spPr>
              <a:solidFill>
                <a:schemeClr val="tx1"/>
              </a:solidFill>
              <a:ln w="9525">
                <a:solidFill>
                  <a:schemeClr val="tx1"/>
                </a:solidFill>
              </a:ln>
              <a:effectLst/>
            </c:spPr>
          </c:marker>
          <c:xVal>
            <c:numRef>
              <c:f>'Sheet1 (2)'!$A$48:$A$55</c:f>
              <c:numCache>
                <c:formatCode>General</c:formatCode>
                <c:ptCount val="8"/>
                <c:pt idx="0" formatCode="0">
                  <c:v>1000</c:v>
                </c:pt>
                <c:pt idx="1">
                  <c:v>500</c:v>
                </c:pt>
                <c:pt idx="2">
                  <c:v>250</c:v>
                </c:pt>
                <c:pt idx="3">
                  <c:v>125</c:v>
                </c:pt>
                <c:pt idx="4">
                  <c:v>62.5</c:v>
                </c:pt>
                <c:pt idx="5">
                  <c:v>31.25</c:v>
                </c:pt>
                <c:pt idx="6">
                  <c:v>15.625</c:v>
                </c:pt>
                <c:pt idx="7" formatCode="0">
                  <c:v>0</c:v>
                </c:pt>
              </c:numCache>
            </c:numRef>
          </c:xVal>
          <c:yVal>
            <c:numRef>
              <c:f>'Sheet1 (2)'!$B$48:$B$55</c:f>
              <c:numCache>
                <c:formatCode>0.0000</c:formatCode>
                <c:ptCount val="8"/>
                <c:pt idx="0">
                  <c:v>3.0110000000000001</c:v>
                </c:pt>
                <c:pt idx="1">
                  <c:v>2.8839999999999999</c:v>
                </c:pt>
                <c:pt idx="2">
                  <c:v>2.3330000000000002</c:v>
                </c:pt>
                <c:pt idx="3">
                  <c:v>1.2829999999999999</c:v>
                </c:pt>
                <c:pt idx="4">
                  <c:v>0.74399999999999999</c:v>
                </c:pt>
                <c:pt idx="5">
                  <c:v>0.434</c:v>
                </c:pt>
                <c:pt idx="6">
                  <c:v>0.24299999999999999</c:v>
                </c:pt>
                <c:pt idx="7">
                  <c:v>6.3E-2</c:v>
                </c:pt>
              </c:numCache>
            </c:numRef>
          </c:yVal>
          <c:smooth val="0"/>
          <c:extLst>
            <c:ext xmlns:c16="http://schemas.microsoft.com/office/drawing/2014/chart" uri="{C3380CC4-5D6E-409C-BE32-E72D297353CC}">
              <c16:uniqueId val="{00000000-1BE0-9640-B592-E196F78F9134}"/>
            </c:ext>
          </c:extLst>
        </c:ser>
        <c:ser>
          <c:idx val="3"/>
          <c:order val="3"/>
          <c:tx>
            <c:v>C1R/B1R(V2)</c:v>
          </c:tx>
          <c:spPr>
            <a:ln w="31750" cap="rnd">
              <a:solidFill>
                <a:srgbClr val="FF0000"/>
              </a:solidFill>
              <a:prstDash val="solid"/>
              <a:round/>
            </a:ln>
            <a:effectLst/>
          </c:spPr>
          <c:marker>
            <c:symbol val="triangle"/>
            <c:size val="12"/>
            <c:spPr>
              <a:solidFill>
                <a:srgbClr val="FF0000"/>
              </a:solidFill>
              <a:ln w="12700">
                <a:solidFill>
                  <a:srgbClr val="FF0000"/>
                </a:solidFill>
              </a:ln>
              <a:effectLst/>
            </c:spPr>
          </c:marker>
          <c:xVal>
            <c:numRef>
              <c:f>'Sheet1 (2)'!$A$48:$A$55</c:f>
              <c:numCache>
                <c:formatCode>General</c:formatCode>
                <c:ptCount val="8"/>
                <c:pt idx="0" formatCode="0">
                  <c:v>1000</c:v>
                </c:pt>
                <c:pt idx="1">
                  <c:v>500</c:v>
                </c:pt>
                <c:pt idx="2">
                  <c:v>250</c:v>
                </c:pt>
                <c:pt idx="3">
                  <c:v>125</c:v>
                </c:pt>
                <c:pt idx="4">
                  <c:v>62.5</c:v>
                </c:pt>
                <c:pt idx="5">
                  <c:v>31.25</c:v>
                </c:pt>
                <c:pt idx="6">
                  <c:v>15.625</c:v>
                </c:pt>
                <c:pt idx="7" formatCode="0">
                  <c:v>0</c:v>
                </c:pt>
              </c:numCache>
            </c:numRef>
          </c:xVal>
          <c:yVal>
            <c:numRef>
              <c:f>'Sheet1 (2)'!$E$48:$E$55</c:f>
              <c:numCache>
                <c:formatCode>0.0000</c:formatCode>
                <c:ptCount val="8"/>
                <c:pt idx="0">
                  <c:v>0.28899999999999998</c:v>
                </c:pt>
                <c:pt idx="1">
                  <c:v>0.16800000000000001</c:v>
                </c:pt>
                <c:pt idx="2">
                  <c:v>0.10199999999999999</c:v>
                </c:pt>
                <c:pt idx="3">
                  <c:v>8.3000000000000004E-2</c:v>
                </c:pt>
                <c:pt idx="4">
                  <c:v>5.3999999999999999E-2</c:v>
                </c:pt>
                <c:pt idx="5">
                  <c:v>4.5999999999999999E-2</c:v>
                </c:pt>
                <c:pt idx="6">
                  <c:v>4.8000000000000001E-2</c:v>
                </c:pt>
                <c:pt idx="7">
                  <c:v>4.2000000000000003E-2</c:v>
                </c:pt>
              </c:numCache>
            </c:numRef>
          </c:yVal>
          <c:smooth val="0"/>
          <c:extLst>
            <c:ext xmlns:c16="http://schemas.microsoft.com/office/drawing/2014/chart" uri="{C3380CC4-5D6E-409C-BE32-E72D297353CC}">
              <c16:uniqueId val="{00000001-1BE0-9640-B592-E196F78F9134}"/>
            </c:ext>
          </c:extLst>
        </c:ser>
        <c:dLbls>
          <c:showLegendKey val="0"/>
          <c:showVal val="0"/>
          <c:showCatName val="0"/>
          <c:showSerName val="0"/>
          <c:showPercent val="0"/>
          <c:showBubbleSize val="0"/>
        </c:dLbls>
        <c:axId val="271677936"/>
        <c:axId val="271679504"/>
        <c:extLst>
          <c:ext xmlns:c15="http://schemas.microsoft.com/office/drawing/2012/chart" uri="{02D57815-91ED-43cb-92C2-25804820EDAC}">
            <c15:filteredScatterSeries>
              <c15:ser>
                <c:idx val="1"/>
                <c:order val="1"/>
                <c:tx>
                  <c:v>C1R</c:v>
                </c:tx>
                <c:spPr>
                  <a:ln w="31750" cap="rnd">
                    <a:solidFill>
                      <a:schemeClr val="accent1"/>
                    </a:solidFill>
                    <a:round/>
                  </a:ln>
                  <a:effectLst/>
                </c:spPr>
                <c:marker>
                  <c:symbol val="circle"/>
                  <c:size val="10"/>
                  <c:spPr>
                    <a:solidFill>
                      <a:schemeClr val="accent1"/>
                    </a:solidFill>
                    <a:ln w="9525">
                      <a:noFill/>
                    </a:ln>
                    <a:effectLst/>
                  </c:spPr>
                </c:marker>
                <c:xVal>
                  <c:numRef>
                    <c:extLst>
                      <c:ext uri="{02D57815-91ED-43cb-92C2-25804820EDAC}">
                        <c15:formulaRef>
                          <c15:sqref>'Sheet1 (2)'!$A$48:$A$55</c15:sqref>
                        </c15:formulaRef>
                      </c:ext>
                    </c:extLst>
                    <c:numCache>
                      <c:formatCode>General</c:formatCode>
                      <c:ptCount val="8"/>
                      <c:pt idx="0" formatCode="0">
                        <c:v>1000</c:v>
                      </c:pt>
                      <c:pt idx="1">
                        <c:v>500</c:v>
                      </c:pt>
                      <c:pt idx="2">
                        <c:v>250</c:v>
                      </c:pt>
                      <c:pt idx="3">
                        <c:v>125</c:v>
                      </c:pt>
                      <c:pt idx="4">
                        <c:v>62.5</c:v>
                      </c:pt>
                      <c:pt idx="5">
                        <c:v>31.25</c:v>
                      </c:pt>
                      <c:pt idx="6">
                        <c:v>15.625</c:v>
                      </c:pt>
                      <c:pt idx="7" formatCode="0">
                        <c:v>0</c:v>
                      </c:pt>
                    </c:numCache>
                  </c:numRef>
                </c:xVal>
                <c:yVal>
                  <c:numRef>
                    <c:extLst>
                      <c:ext uri="{02D57815-91ED-43cb-92C2-25804820EDAC}">
                        <c15:formulaRef>
                          <c15:sqref>'Sheet1 (2)'!$C$48:$C$55</c15:sqref>
                        </c15:formulaRef>
                      </c:ext>
                    </c:extLst>
                    <c:numCache>
                      <c:formatCode>0.0000</c:formatCode>
                      <c:ptCount val="8"/>
                      <c:pt idx="0">
                        <c:v>0.36399999999999999</c:v>
                      </c:pt>
                      <c:pt idx="1">
                        <c:v>0.16800000000000001</c:v>
                      </c:pt>
                      <c:pt idx="2">
                        <c:v>0.12</c:v>
                      </c:pt>
                      <c:pt idx="3">
                        <c:v>9.4E-2</c:v>
                      </c:pt>
                      <c:pt idx="4">
                        <c:v>7.3999999999999996E-2</c:v>
                      </c:pt>
                      <c:pt idx="5">
                        <c:v>5.8000000000000003E-2</c:v>
                      </c:pt>
                      <c:pt idx="6">
                        <c:v>5.8999999999999997E-2</c:v>
                      </c:pt>
                      <c:pt idx="7">
                        <c:v>5.8000000000000003E-2</c:v>
                      </c:pt>
                    </c:numCache>
                  </c:numRef>
                </c:yVal>
                <c:smooth val="0"/>
                <c:extLst>
                  <c:ext xmlns:c16="http://schemas.microsoft.com/office/drawing/2014/chart" uri="{C3380CC4-5D6E-409C-BE32-E72D297353CC}">
                    <c16:uniqueId val="{00000002-1BE0-9640-B592-E196F78F9134}"/>
                  </c:ext>
                </c:extLst>
              </c15:ser>
            </c15:filteredScatterSeries>
            <c15:filteredScatterSeries>
              <c15:ser>
                <c:idx val="2"/>
                <c:order val="2"/>
                <c:tx>
                  <c:v>B1R/C1R(V2)</c:v>
                </c:tx>
                <c:spPr>
                  <a:ln w="31750" cap="rnd">
                    <a:solidFill>
                      <a:schemeClr val="accent2">
                        <a:lumMod val="40000"/>
                        <a:lumOff val="60000"/>
                      </a:schemeClr>
                    </a:solidFill>
                    <a:prstDash val="solid"/>
                    <a:round/>
                  </a:ln>
                  <a:effectLst/>
                </c:spPr>
                <c:marker>
                  <c:symbol val="triangle"/>
                  <c:size val="12"/>
                  <c:spPr>
                    <a:solidFill>
                      <a:schemeClr val="accent2">
                        <a:lumMod val="40000"/>
                        <a:lumOff val="60000"/>
                      </a:schemeClr>
                    </a:solidFill>
                    <a:ln w="12700">
                      <a:noFill/>
                    </a:ln>
                    <a:effectLst/>
                  </c:spPr>
                </c:marker>
                <c:xVal>
                  <c:numRef>
                    <c:extLst xmlns:c15="http://schemas.microsoft.com/office/drawing/2012/chart">
                      <c:ext xmlns:c15="http://schemas.microsoft.com/office/drawing/2012/chart" uri="{02D57815-91ED-43cb-92C2-25804820EDAC}">
                        <c15:formulaRef>
                          <c15:sqref>'Sheet1 (2)'!$A$48:$A$55</c15:sqref>
                        </c15:formulaRef>
                      </c:ext>
                    </c:extLst>
                    <c:numCache>
                      <c:formatCode>General</c:formatCode>
                      <c:ptCount val="8"/>
                      <c:pt idx="0" formatCode="0">
                        <c:v>1000</c:v>
                      </c:pt>
                      <c:pt idx="1">
                        <c:v>500</c:v>
                      </c:pt>
                      <c:pt idx="2">
                        <c:v>250</c:v>
                      </c:pt>
                      <c:pt idx="3">
                        <c:v>125</c:v>
                      </c:pt>
                      <c:pt idx="4">
                        <c:v>62.5</c:v>
                      </c:pt>
                      <c:pt idx="5">
                        <c:v>31.25</c:v>
                      </c:pt>
                      <c:pt idx="6">
                        <c:v>15.625</c:v>
                      </c:pt>
                      <c:pt idx="7" formatCode="0">
                        <c:v>0</c:v>
                      </c:pt>
                    </c:numCache>
                  </c:numRef>
                </c:xVal>
                <c:yVal>
                  <c:numRef>
                    <c:extLst xmlns:c15="http://schemas.microsoft.com/office/drawing/2012/chart">
                      <c:ext xmlns:c15="http://schemas.microsoft.com/office/drawing/2012/chart" uri="{02D57815-91ED-43cb-92C2-25804820EDAC}">
                        <c15:formulaRef>
                          <c15:sqref>'Sheet1 (2)'!$D$48:$D$55</c15:sqref>
                        </c15:formulaRef>
                      </c:ext>
                    </c:extLst>
                    <c:numCache>
                      <c:formatCode>0.0000</c:formatCode>
                      <c:ptCount val="8"/>
                      <c:pt idx="0">
                        <c:v>2.9729999999999999</c:v>
                      </c:pt>
                      <c:pt idx="1">
                        <c:v>2.84</c:v>
                      </c:pt>
                      <c:pt idx="2">
                        <c:v>2.2440000000000002</c:v>
                      </c:pt>
                      <c:pt idx="3">
                        <c:v>1.3680000000000001</c:v>
                      </c:pt>
                      <c:pt idx="4">
                        <c:v>0.70699999999999996</c:v>
                      </c:pt>
                      <c:pt idx="5">
                        <c:v>0.38500000000000001</c:v>
                      </c:pt>
                      <c:pt idx="6">
                        <c:v>0.23899999999999999</c:v>
                      </c:pt>
                      <c:pt idx="7">
                        <c:v>5.0999999999999997E-2</c:v>
                      </c:pt>
                    </c:numCache>
                  </c:numRef>
                </c:yVal>
                <c:smooth val="0"/>
                <c:extLst xmlns:c15="http://schemas.microsoft.com/office/drawing/2012/chart">
                  <c:ext xmlns:c16="http://schemas.microsoft.com/office/drawing/2014/chart" uri="{C3380CC4-5D6E-409C-BE32-E72D297353CC}">
                    <c16:uniqueId val="{00000003-1BE0-9640-B592-E196F78F9134}"/>
                  </c:ext>
                </c:extLst>
              </c15:ser>
            </c15:filteredScatterSeries>
          </c:ext>
        </c:extLst>
      </c:scatterChart>
      <c:valAx>
        <c:axId val="271677936"/>
        <c:scaling>
          <c:orientation val="minMax"/>
          <c:max val="1000"/>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ja-JP" altLang="en-US" sz="1100" dirty="0"/>
                  <a:t>抗原</a:t>
                </a:r>
                <a:r>
                  <a:rPr lang="en-US" altLang="ja-JP" sz="1100" dirty="0"/>
                  <a:t>B</a:t>
                </a:r>
                <a:r>
                  <a:rPr lang="ja-JP" altLang="en-US" sz="1100" dirty="0"/>
                  <a:t>濃度 </a:t>
                </a:r>
                <a:r>
                  <a:rPr lang="en-US" sz="1100" dirty="0"/>
                  <a:t>(ng/ml)</a:t>
                </a:r>
                <a:endParaRPr lang="ja-JP" sz="1100" dirty="0"/>
              </a:p>
            </c:rich>
          </c:tx>
          <c:layout>
            <c:manualLayout>
              <c:xMode val="edge"/>
              <c:yMode val="edge"/>
              <c:x val="0.40439143518518517"/>
              <c:y val="0.83799102564102557"/>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9504"/>
        <c:crosses val="autoZero"/>
        <c:crossBetween val="midCat"/>
      </c:valAx>
      <c:valAx>
        <c:axId val="271679504"/>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100" dirty="0"/>
                  <a:t>Abs at 450 nm</a:t>
                </a:r>
                <a:endParaRPr lang="ja-JP" sz="1100" dirty="0"/>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7936"/>
        <c:crosses val="autoZero"/>
        <c:crossBetween val="midCat"/>
      </c:valAx>
      <c:spPr>
        <a:solidFill>
          <a:sysClr val="window" lastClr="FFFFFF"/>
        </a:solidFill>
        <a:ln>
          <a:solidFill>
            <a:sysClr val="windowText" lastClr="000000"/>
          </a:solidFill>
        </a:ln>
        <a:effectLst/>
      </c:spPr>
    </c:plotArea>
    <c:legend>
      <c:legendPos val="r"/>
      <c:layout>
        <c:manualLayout>
          <c:xMode val="edge"/>
          <c:yMode val="edge"/>
          <c:x val="0.27841180555555561"/>
          <c:y val="0.91791324786324791"/>
          <c:w val="0.60194999999999999"/>
          <c:h val="8.2086752136752136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73888888888888"/>
          <c:y val="3.7181457431457433E-2"/>
          <c:w val="0.76660249999999996"/>
          <c:h val="0.77395851370851376"/>
        </c:manualLayout>
      </c:layout>
      <c:scatterChart>
        <c:scatterStyle val="lineMarker"/>
        <c:varyColors val="0"/>
        <c:ser>
          <c:idx val="0"/>
          <c:order val="0"/>
          <c:spPr>
            <a:ln w="28575" cap="rnd">
              <a:solidFill>
                <a:srgbClr val="FF0000"/>
              </a:solidFill>
              <a:round/>
            </a:ln>
            <a:effectLst/>
          </c:spPr>
          <c:marker>
            <c:symbol val="none"/>
          </c:marker>
          <c:xVal>
            <c:numRef>
              <c:f>Sheet1!$A$591:$A$4002</c:f>
              <c:numCache>
                <c:formatCode>General</c:formatCode>
                <c:ptCount val="341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pt idx="2560">
                  <c:v>2560</c:v>
                </c:pt>
                <c:pt idx="2561">
                  <c:v>2561</c:v>
                </c:pt>
                <c:pt idx="2562">
                  <c:v>2562</c:v>
                </c:pt>
                <c:pt idx="2563">
                  <c:v>2563</c:v>
                </c:pt>
                <c:pt idx="2564">
                  <c:v>2564</c:v>
                </c:pt>
                <c:pt idx="2565">
                  <c:v>2565</c:v>
                </c:pt>
                <c:pt idx="2566">
                  <c:v>2566</c:v>
                </c:pt>
                <c:pt idx="2567">
                  <c:v>2567</c:v>
                </c:pt>
                <c:pt idx="2568">
                  <c:v>2568</c:v>
                </c:pt>
                <c:pt idx="2569">
                  <c:v>2569</c:v>
                </c:pt>
                <c:pt idx="2570">
                  <c:v>2570</c:v>
                </c:pt>
                <c:pt idx="2571">
                  <c:v>2571</c:v>
                </c:pt>
                <c:pt idx="2572">
                  <c:v>2572</c:v>
                </c:pt>
                <c:pt idx="2573">
                  <c:v>2573</c:v>
                </c:pt>
                <c:pt idx="2574">
                  <c:v>2574</c:v>
                </c:pt>
                <c:pt idx="2575">
                  <c:v>2575</c:v>
                </c:pt>
                <c:pt idx="2576">
                  <c:v>2576</c:v>
                </c:pt>
                <c:pt idx="2577">
                  <c:v>2577</c:v>
                </c:pt>
                <c:pt idx="2578">
                  <c:v>2578</c:v>
                </c:pt>
                <c:pt idx="2579">
                  <c:v>2579</c:v>
                </c:pt>
                <c:pt idx="2580">
                  <c:v>2580</c:v>
                </c:pt>
                <c:pt idx="2581">
                  <c:v>2581</c:v>
                </c:pt>
                <c:pt idx="2582">
                  <c:v>2582</c:v>
                </c:pt>
                <c:pt idx="2583">
                  <c:v>2583</c:v>
                </c:pt>
                <c:pt idx="2584">
                  <c:v>2584</c:v>
                </c:pt>
                <c:pt idx="2585">
                  <c:v>2585</c:v>
                </c:pt>
                <c:pt idx="2586">
                  <c:v>2586</c:v>
                </c:pt>
                <c:pt idx="2587">
                  <c:v>2587</c:v>
                </c:pt>
                <c:pt idx="2588">
                  <c:v>2588</c:v>
                </c:pt>
                <c:pt idx="2589">
                  <c:v>2589</c:v>
                </c:pt>
                <c:pt idx="2590">
                  <c:v>2590</c:v>
                </c:pt>
                <c:pt idx="2591">
                  <c:v>2591</c:v>
                </c:pt>
                <c:pt idx="2592">
                  <c:v>2592</c:v>
                </c:pt>
                <c:pt idx="2593">
                  <c:v>2593</c:v>
                </c:pt>
                <c:pt idx="2594">
                  <c:v>2594</c:v>
                </c:pt>
                <c:pt idx="2595">
                  <c:v>2595</c:v>
                </c:pt>
                <c:pt idx="2596">
                  <c:v>2596</c:v>
                </c:pt>
                <c:pt idx="2597">
                  <c:v>2597</c:v>
                </c:pt>
                <c:pt idx="2598">
                  <c:v>2598</c:v>
                </c:pt>
                <c:pt idx="2599">
                  <c:v>2599</c:v>
                </c:pt>
                <c:pt idx="2600">
                  <c:v>2600</c:v>
                </c:pt>
                <c:pt idx="2601">
                  <c:v>2601</c:v>
                </c:pt>
                <c:pt idx="2602">
                  <c:v>2602</c:v>
                </c:pt>
                <c:pt idx="2603">
                  <c:v>2603</c:v>
                </c:pt>
                <c:pt idx="2604">
                  <c:v>2604</c:v>
                </c:pt>
                <c:pt idx="2605">
                  <c:v>2605</c:v>
                </c:pt>
                <c:pt idx="2606">
                  <c:v>2606</c:v>
                </c:pt>
                <c:pt idx="2607">
                  <c:v>2607</c:v>
                </c:pt>
                <c:pt idx="2608">
                  <c:v>2608</c:v>
                </c:pt>
                <c:pt idx="2609">
                  <c:v>2609</c:v>
                </c:pt>
                <c:pt idx="2610">
                  <c:v>2610</c:v>
                </c:pt>
                <c:pt idx="2611">
                  <c:v>2611</c:v>
                </c:pt>
                <c:pt idx="2612">
                  <c:v>2612</c:v>
                </c:pt>
                <c:pt idx="2613">
                  <c:v>2613</c:v>
                </c:pt>
                <c:pt idx="2614">
                  <c:v>2614</c:v>
                </c:pt>
                <c:pt idx="2615">
                  <c:v>2615</c:v>
                </c:pt>
                <c:pt idx="2616">
                  <c:v>2616</c:v>
                </c:pt>
                <c:pt idx="2617">
                  <c:v>2617</c:v>
                </c:pt>
                <c:pt idx="2618">
                  <c:v>2618</c:v>
                </c:pt>
                <c:pt idx="2619">
                  <c:v>2619</c:v>
                </c:pt>
                <c:pt idx="2620">
                  <c:v>2620</c:v>
                </c:pt>
                <c:pt idx="2621">
                  <c:v>2621</c:v>
                </c:pt>
                <c:pt idx="2622">
                  <c:v>2622</c:v>
                </c:pt>
                <c:pt idx="2623">
                  <c:v>2623</c:v>
                </c:pt>
                <c:pt idx="2624">
                  <c:v>2624</c:v>
                </c:pt>
                <c:pt idx="2625">
                  <c:v>2625</c:v>
                </c:pt>
                <c:pt idx="2626">
                  <c:v>2626</c:v>
                </c:pt>
                <c:pt idx="2627">
                  <c:v>2627</c:v>
                </c:pt>
                <c:pt idx="2628">
                  <c:v>2628</c:v>
                </c:pt>
                <c:pt idx="2629">
                  <c:v>2629</c:v>
                </c:pt>
                <c:pt idx="2630">
                  <c:v>2630</c:v>
                </c:pt>
                <c:pt idx="2631">
                  <c:v>2631</c:v>
                </c:pt>
                <c:pt idx="2632">
                  <c:v>2632</c:v>
                </c:pt>
                <c:pt idx="2633">
                  <c:v>2633</c:v>
                </c:pt>
                <c:pt idx="2634">
                  <c:v>2634</c:v>
                </c:pt>
                <c:pt idx="2635">
                  <c:v>2635</c:v>
                </c:pt>
                <c:pt idx="2636">
                  <c:v>2636</c:v>
                </c:pt>
                <c:pt idx="2637">
                  <c:v>2637</c:v>
                </c:pt>
                <c:pt idx="2638">
                  <c:v>2638</c:v>
                </c:pt>
                <c:pt idx="2639">
                  <c:v>2639</c:v>
                </c:pt>
                <c:pt idx="2640">
                  <c:v>2640</c:v>
                </c:pt>
                <c:pt idx="2641">
                  <c:v>2641</c:v>
                </c:pt>
                <c:pt idx="2642">
                  <c:v>2642</c:v>
                </c:pt>
                <c:pt idx="2643">
                  <c:v>2643</c:v>
                </c:pt>
                <c:pt idx="2644">
                  <c:v>2644</c:v>
                </c:pt>
                <c:pt idx="2645">
                  <c:v>2645</c:v>
                </c:pt>
                <c:pt idx="2646">
                  <c:v>2646</c:v>
                </c:pt>
                <c:pt idx="2647">
                  <c:v>2647</c:v>
                </c:pt>
                <c:pt idx="2648">
                  <c:v>2648</c:v>
                </c:pt>
                <c:pt idx="2649">
                  <c:v>2649</c:v>
                </c:pt>
                <c:pt idx="2650">
                  <c:v>2650</c:v>
                </c:pt>
                <c:pt idx="2651">
                  <c:v>2651</c:v>
                </c:pt>
                <c:pt idx="2652">
                  <c:v>2652</c:v>
                </c:pt>
                <c:pt idx="2653">
                  <c:v>2653</c:v>
                </c:pt>
                <c:pt idx="2654">
                  <c:v>2654</c:v>
                </c:pt>
                <c:pt idx="2655">
                  <c:v>2655</c:v>
                </c:pt>
                <c:pt idx="2656">
                  <c:v>2656</c:v>
                </c:pt>
                <c:pt idx="2657">
                  <c:v>2657</c:v>
                </c:pt>
                <c:pt idx="2658">
                  <c:v>2658</c:v>
                </c:pt>
                <c:pt idx="2659">
                  <c:v>2659</c:v>
                </c:pt>
                <c:pt idx="2660">
                  <c:v>2660</c:v>
                </c:pt>
                <c:pt idx="2661">
                  <c:v>2661</c:v>
                </c:pt>
                <c:pt idx="2662">
                  <c:v>2662</c:v>
                </c:pt>
                <c:pt idx="2663">
                  <c:v>2663</c:v>
                </c:pt>
                <c:pt idx="2664">
                  <c:v>2664</c:v>
                </c:pt>
                <c:pt idx="2665">
                  <c:v>2665</c:v>
                </c:pt>
                <c:pt idx="2666">
                  <c:v>2666</c:v>
                </c:pt>
                <c:pt idx="2667">
                  <c:v>2667</c:v>
                </c:pt>
                <c:pt idx="2668">
                  <c:v>2668</c:v>
                </c:pt>
                <c:pt idx="2669">
                  <c:v>2669</c:v>
                </c:pt>
                <c:pt idx="2670">
                  <c:v>2670</c:v>
                </c:pt>
                <c:pt idx="2671">
                  <c:v>2671</c:v>
                </c:pt>
                <c:pt idx="2672">
                  <c:v>2672</c:v>
                </c:pt>
                <c:pt idx="2673">
                  <c:v>2673</c:v>
                </c:pt>
                <c:pt idx="2674">
                  <c:v>2674</c:v>
                </c:pt>
                <c:pt idx="2675">
                  <c:v>2675</c:v>
                </c:pt>
                <c:pt idx="2676">
                  <c:v>2676</c:v>
                </c:pt>
                <c:pt idx="2677">
                  <c:v>2677</c:v>
                </c:pt>
                <c:pt idx="2678">
                  <c:v>2678</c:v>
                </c:pt>
                <c:pt idx="2679">
                  <c:v>2679</c:v>
                </c:pt>
                <c:pt idx="2680">
                  <c:v>2680</c:v>
                </c:pt>
                <c:pt idx="2681">
                  <c:v>2681</c:v>
                </c:pt>
                <c:pt idx="2682">
                  <c:v>2682</c:v>
                </c:pt>
                <c:pt idx="2683">
                  <c:v>2683</c:v>
                </c:pt>
                <c:pt idx="2684">
                  <c:v>2684</c:v>
                </c:pt>
                <c:pt idx="2685">
                  <c:v>2685</c:v>
                </c:pt>
                <c:pt idx="2686">
                  <c:v>2686</c:v>
                </c:pt>
                <c:pt idx="2687">
                  <c:v>2687</c:v>
                </c:pt>
                <c:pt idx="2688">
                  <c:v>2688</c:v>
                </c:pt>
                <c:pt idx="2689">
                  <c:v>2689</c:v>
                </c:pt>
                <c:pt idx="2690">
                  <c:v>2690</c:v>
                </c:pt>
                <c:pt idx="2691">
                  <c:v>2691</c:v>
                </c:pt>
                <c:pt idx="2692">
                  <c:v>2692</c:v>
                </c:pt>
                <c:pt idx="2693">
                  <c:v>2693</c:v>
                </c:pt>
                <c:pt idx="2694">
                  <c:v>2694</c:v>
                </c:pt>
                <c:pt idx="2695">
                  <c:v>2695</c:v>
                </c:pt>
                <c:pt idx="2696">
                  <c:v>2696</c:v>
                </c:pt>
                <c:pt idx="2697">
                  <c:v>2697</c:v>
                </c:pt>
                <c:pt idx="2698">
                  <c:v>2698</c:v>
                </c:pt>
                <c:pt idx="2699">
                  <c:v>2699</c:v>
                </c:pt>
                <c:pt idx="2700">
                  <c:v>2700</c:v>
                </c:pt>
                <c:pt idx="2701">
                  <c:v>2701</c:v>
                </c:pt>
                <c:pt idx="2702">
                  <c:v>2702</c:v>
                </c:pt>
                <c:pt idx="2703">
                  <c:v>2703</c:v>
                </c:pt>
                <c:pt idx="2704">
                  <c:v>2704</c:v>
                </c:pt>
                <c:pt idx="2705">
                  <c:v>2705</c:v>
                </c:pt>
                <c:pt idx="2706">
                  <c:v>2706</c:v>
                </c:pt>
                <c:pt idx="2707">
                  <c:v>2707</c:v>
                </c:pt>
                <c:pt idx="2708">
                  <c:v>2708</c:v>
                </c:pt>
                <c:pt idx="2709">
                  <c:v>2709</c:v>
                </c:pt>
                <c:pt idx="2710">
                  <c:v>2710</c:v>
                </c:pt>
                <c:pt idx="2711">
                  <c:v>2711</c:v>
                </c:pt>
                <c:pt idx="2712">
                  <c:v>2712</c:v>
                </c:pt>
                <c:pt idx="2713">
                  <c:v>2713</c:v>
                </c:pt>
                <c:pt idx="2714">
                  <c:v>2714</c:v>
                </c:pt>
                <c:pt idx="2715">
                  <c:v>2715</c:v>
                </c:pt>
                <c:pt idx="2716">
                  <c:v>2716</c:v>
                </c:pt>
                <c:pt idx="2717">
                  <c:v>2717</c:v>
                </c:pt>
                <c:pt idx="2718">
                  <c:v>2718</c:v>
                </c:pt>
                <c:pt idx="2719">
                  <c:v>2719</c:v>
                </c:pt>
                <c:pt idx="2720">
                  <c:v>2720</c:v>
                </c:pt>
                <c:pt idx="2721">
                  <c:v>2721</c:v>
                </c:pt>
                <c:pt idx="2722">
                  <c:v>2722</c:v>
                </c:pt>
                <c:pt idx="2723">
                  <c:v>2723</c:v>
                </c:pt>
                <c:pt idx="2724">
                  <c:v>2724</c:v>
                </c:pt>
                <c:pt idx="2725">
                  <c:v>2725</c:v>
                </c:pt>
                <c:pt idx="2726">
                  <c:v>2726</c:v>
                </c:pt>
                <c:pt idx="2727">
                  <c:v>2727</c:v>
                </c:pt>
                <c:pt idx="2728">
                  <c:v>2728</c:v>
                </c:pt>
                <c:pt idx="2729">
                  <c:v>2729</c:v>
                </c:pt>
                <c:pt idx="2730">
                  <c:v>2730</c:v>
                </c:pt>
                <c:pt idx="2731">
                  <c:v>2731</c:v>
                </c:pt>
                <c:pt idx="2732">
                  <c:v>2732</c:v>
                </c:pt>
                <c:pt idx="2733">
                  <c:v>2733</c:v>
                </c:pt>
                <c:pt idx="2734">
                  <c:v>2734</c:v>
                </c:pt>
                <c:pt idx="2735">
                  <c:v>2735</c:v>
                </c:pt>
                <c:pt idx="2736">
                  <c:v>2736</c:v>
                </c:pt>
                <c:pt idx="2737">
                  <c:v>2737</c:v>
                </c:pt>
                <c:pt idx="2738">
                  <c:v>2738</c:v>
                </c:pt>
                <c:pt idx="2739">
                  <c:v>2739</c:v>
                </c:pt>
                <c:pt idx="2740">
                  <c:v>2740</c:v>
                </c:pt>
                <c:pt idx="2741">
                  <c:v>2741</c:v>
                </c:pt>
                <c:pt idx="2742">
                  <c:v>2742</c:v>
                </c:pt>
                <c:pt idx="2743">
                  <c:v>2743</c:v>
                </c:pt>
                <c:pt idx="2744">
                  <c:v>2744</c:v>
                </c:pt>
                <c:pt idx="2745">
                  <c:v>2745</c:v>
                </c:pt>
                <c:pt idx="2746">
                  <c:v>2746</c:v>
                </c:pt>
                <c:pt idx="2747">
                  <c:v>2747</c:v>
                </c:pt>
                <c:pt idx="2748">
                  <c:v>2748</c:v>
                </c:pt>
                <c:pt idx="2749">
                  <c:v>2749</c:v>
                </c:pt>
                <c:pt idx="2750">
                  <c:v>2750</c:v>
                </c:pt>
                <c:pt idx="2751">
                  <c:v>2751</c:v>
                </c:pt>
                <c:pt idx="2752">
                  <c:v>2752</c:v>
                </c:pt>
                <c:pt idx="2753">
                  <c:v>2753</c:v>
                </c:pt>
                <c:pt idx="2754">
                  <c:v>2754</c:v>
                </c:pt>
                <c:pt idx="2755">
                  <c:v>2755</c:v>
                </c:pt>
                <c:pt idx="2756">
                  <c:v>2756</c:v>
                </c:pt>
                <c:pt idx="2757">
                  <c:v>2757</c:v>
                </c:pt>
                <c:pt idx="2758">
                  <c:v>2758</c:v>
                </c:pt>
                <c:pt idx="2759">
                  <c:v>2759</c:v>
                </c:pt>
                <c:pt idx="2760">
                  <c:v>2760</c:v>
                </c:pt>
                <c:pt idx="2761">
                  <c:v>2761</c:v>
                </c:pt>
                <c:pt idx="2762">
                  <c:v>2762</c:v>
                </c:pt>
                <c:pt idx="2763">
                  <c:v>2763</c:v>
                </c:pt>
                <c:pt idx="2764">
                  <c:v>2764</c:v>
                </c:pt>
                <c:pt idx="2765">
                  <c:v>2765</c:v>
                </c:pt>
                <c:pt idx="2766">
                  <c:v>2766</c:v>
                </c:pt>
                <c:pt idx="2767">
                  <c:v>2767</c:v>
                </c:pt>
                <c:pt idx="2768">
                  <c:v>2768</c:v>
                </c:pt>
                <c:pt idx="2769">
                  <c:v>2769</c:v>
                </c:pt>
                <c:pt idx="2770">
                  <c:v>2770</c:v>
                </c:pt>
                <c:pt idx="2771">
                  <c:v>2771</c:v>
                </c:pt>
                <c:pt idx="2772">
                  <c:v>2772</c:v>
                </c:pt>
                <c:pt idx="2773">
                  <c:v>2773</c:v>
                </c:pt>
                <c:pt idx="2774">
                  <c:v>2774</c:v>
                </c:pt>
                <c:pt idx="2775">
                  <c:v>2775</c:v>
                </c:pt>
                <c:pt idx="2776">
                  <c:v>2776</c:v>
                </c:pt>
                <c:pt idx="2777">
                  <c:v>2777</c:v>
                </c:pt>
                <c:pt idx="2778">
                  <c:v>2778</c:v>
                </c:pt>
                <c:pt idx="2779">
                  <c:v>2779</c:v>
                </c:pt>
                <c:pt idx="2780">
                  <c:v>2780</c:v>
                </c:pt>
                <c:pt idx="2781">
                  <c:v>2781</c:v>
                </c:pt>
                <c:pt idx="2782">
                  <c:v>2782</c:v>
                </c:pt>
                <c:pt idx="2783">
                  <c:v>2783</c:v>
                </c:pt>
                <c:pt idx="2784">
                  <c:v>2784</c:v>
                </c:pt>
                <c:pt idx="2785">
                  <c:v>2785</c:v>
                </c:pt>
                <c:pt idx="2786">
                  <c:v>2786</c:v>
                </c:pt>
                <c:pt idx="2787">
                  <c:v>2787</c:v>
                </c:pt>
                <c:pt idx="2788">
                  <c:v>2788</c:v>
                </c:pt>
                <c:pt idx="2789">
                  <c:v>2789</c:v>
                </c:pt>
                <c:pt idx="2790">
                  <c:v>2790</c:v>
                </c:pt>
                <c:pt idx="2791">
                  <c:v>2791</c:v>
                </c:pt>
                <c:pt idx="2792">
                  <c:v>2792</c:v>
                </c:pt>
                <c:pt idx="2793">
                  <c:v>2793</c:v>
                </c:pt>
                <c:pt idx="2794">
                  <c:v>2794</c:v>
                </c:pt>
                <c:pt idx="2795">
                  <c:v>2795</c:v>
                </c:pt>
                <c:pt idx="2796">
                  <c:v>2796</c:v>
                </c:pt>
                <c:pt idx="2797">
                  <c:v>2797</c:v>
                </c:pt>
                <c:pt idx="2798">
                  <c:v>2798</c:v>
                </c:pt>
                <c:pt idx="2799">
                  <c:v>2799</c:v>
                </c:pt>
                <c:pt idx="2800">
                  <c:v>2800</c:v>
                </c:pt>
                <c:pt idx="2801">
                  <c:v>2801</c:v>
                </c:pt>
                <c:pt idx="2802">
                  <c:v>2802</c:v>
                </c:pt>
                <c:pt idx="2803">
                  <c:v>2803</c:v>
                </c:pt>
                <c:pt idx="2804">
                  <c:v>2804</c:v>
                </c:pt>
                <c:pt idx="2805">
                  <c:v>2805</c:v>
                </c:pt>
                <c:pt idx="2806">
                  <c:v>2806</c:v>
                </c:pt>
                <c:pt idx="2807">
                  <c:v>2807</c:v>
                </c:pt>
                <c:pt idx="2808">
                  <c:v>2808</c:v>
                </c:pt>
                <c:pt idx="2809">
                  <c:v>2809</c:v>
                </c:pt>
                <c:pt idx="2810">
                  <c:v>2810</c:v>
                </c:pt>
                <c:pt idx="2811">
                  <c:v>2811</c:v>
                </c:pt>
                <c:pt idx="2812">
                  <c:v>2812</c:v>
                </c:pt>
                <c:pt idx="2813">
                  <c:v>2813</c:v>
                </c:pt>
                <c:pt idx="2814">
                  <c:v>2814</c:v>
                </c:pt>
                <c:pt idx="2815">
                  <c:v>2815</c:v>
                </c:pt>
                <c:pt idx="2816">
                  <c:v>2816</c:v>
                </c:pt>
                <c:pt idx="2817">
                  <c:v>2817</c:v>
                </c:pt>
                <c:pt idx="2818">
                  <c:v>2818</c:v>
                </c:pt>
                <c:pt idx="2819">
                  <c:v>2819</c:v>
                </c:pt>
                <c:pt idx="2820">
                  <c:v>2820</c:v>
                </c:pt>
                <c:pt idx="2821">
                  <c:v>2821</c:v>
                </c:pt>
                <c:pt idx="2822">
                  <c:v>2822</c:v>
                </c:pt>
                <c:pt idx="2823">
                  <c:v>2823</c:v>
                </c:pt>
                <c:pt idx="2824">
                  <c:v>2824</c:v>
                </c:pt>
                <c:pt idx="2825">
                  <c:v>2825</c:v>
                </c:pt>
                <c:pt idx="2826">
                  <c:v>2826</c:v>
                </c:pt>
                <c:pt idx="2827">
                  <c:v>2827</c:v>
                </c:pt>
                <c:pt idx="2828">
                  <c:v>2828</c:v>
                </c:pt>
                <c:pt idx="2829">
                  <c:v>2829</c:v>
                </c:pt>
                <c:pt idx="2830">
                  <c:v>2830</c:v>
                </c:pt>
                <c:pt idx="2831">
                  <c:v>2831</c:v>
                </c:pt>
                <c:pt idx="2832">
                  <c:v>2832</c:v>
                </c:pt>
                <c:pt idx="2833">
                  <c:v>2833</c:v>
                </c:pt>
                <c:pt idx="2834">
                  <c:v>2834</c:v>
                </c:pt>
                <c:pt idx="2835">
                  <c:v>2835</c:v>
                </c:pt>
                <c:pt idx="2836">
                  <c:v>2836</c:v>
                </c:pt>
                <c:pt idx="2837">
                  <c:v>2837</c:v>
                </c:pt>
                <c:pt idx="2838">
                  <c:v>2838</c:v>
                </c:pt>
                <c:pt idx="2839">
                  <c:v>2839</c:v>
                </c:pt>
                <c:pt idx="2840">
                  <c:v>2840</c:v>
                </c:pt>
                <c:pt idx="2841">
                  <c:v>2841</c:v>
                </c:pt>
                <c:pt idx="2842">
                  <c:v>2842</c:v>
                </c:pt>
                <c:pt idx="2843">
                  <c:v>2843</c:v>
                </c:pt>
                <c:pt idx="2844">
                  <c:v>2844</c:v>
                </c:pt>
                <c:pt idx="2845">
                  <c:v>2845</c:v>
                </c:pt>
                <c:pt idx="2846">
                  <c:v>2846</c:v>
                </c:pt>
                <c:pt idx="2847">
                  <c:v>2847</c:v>
                </c:pt>
                <c:pt idx="2848">
                  <c:v>2848</c:v>
                </c:pt>
                <c:pt idx="2849">
                  <c:v>2849</c:v>
                </c:pt>
                <c:pt idx="2850">
                  <c:v>2850</c:v>
                </c:pt>
                <c:pt idx="2851">
                  <c:v>2851</c:v>
                </c:pt>
                <c:pt idx="2852">
                  <c:v>2852</c:v>
                </c:pt>
                <c:pt idx="2853">
                  <c:v>2853</c:v>
                </c:pt>
                <c:pt idx="2854">
                  <c:v>2854</c:v>
                </c:pt>
                <c:pt idx="2855">
                  <c:v>2855</c:v>
                </c:pt>
                <c:pt idx="2856">
                  <c:v>2856</c:v>
                </c:pt>
                <c:pt idx="2857">
                  <c:v>2857</c:v>
                </c:pt>
                <c:pt idx="2858">
                  <c:v>2858</c:v>
                </c:pt>
                <c:pt idx="2859">
                  <c:v>2859</c:v>
                </c:pt>
                <c:pt idx="2860">
                  <c:v>2860</c:v>
                </c:pt>
                <c:pt idx="2861">
                  <c:v>2861</c:v>
                </c:pt>
                <c:pt idx="2862">
                  <c:v>2862</c:v>
                </c:pt>
                <c:pt idx="2863">
                  <c:v>2863</c:v>
                </c:pt>
                <c:pt idx="2864">
                  <c:v>2864</c:v>
                </c:pt>
                <c:pt idx="2865">
                  <c:v>2865</c:v>
                </c:pt>
                <c:pt idx="2866">
                  <c:v>2866</c:v>
                </c:pt>
                <c:pt idx="2867">
                  <c:v>2867</c:v>
                </c:pt>
                <c:pt idx="2868">
                  <c:v>2868</c:v>
                </c:pt>
                <c:pt idx="2869">
                  <c:v>2869</c:v>
                </c:pt>
                <c:pt idx="2870">
                  <c:v>2870</c:v>
                </c:pt>
                <c:pt idx="2871">
                  <c:v>2871</c:v>
                </c:pt>
                <c:pt idx="2872">
                  <c:v>2872</c:v>
                </c:pt>
                <c:pt idx="2873">
                  <c:v>2873</c:v>
                </c:pt>
                <c:pt idx="2874">
                  <c:v>2874</c:v>
                </c:pt>
                <c:pt idx="2875">
                  <c:v>2875</c:v>
                </c:pt>
                <c:pt idx="2876">
                  <c:v>2876</c:v>
                </c:pt>
                <c:pt idx="2877">
                  <c:v>2877</c:v>
                </c:pt>
                <c:pt idx="2878">
                  <c:v>2878</c:v>
                </c:pt>
                <c:pt idx="2879">
                  <c:v>2879</c:v>
                </c:pt>
                <c:pt idx="2880">
                  <c:v>2880</c:v>
                </c:pt>
                <c:pt idx="2881">
                  <c:v>2881</c:v>
                </c:pt>
                <c:pt idx="2882">
                  <c:v>2882</c:v>
                </c:pt>
                <c:pt idx="2883">
                  <c:v>2883</c:v>
                </c:pt>
                <c:pt idx="2884">
                  <c:v>2884</c:v>
                </c:pt>
                <c:pt idx="2885">
                  <c:v>2885</c:v>
                </c:pt>
                <c:pt idx="2886">
                  <c:v>2886</c:v>
                </c:pt>
                <c:pt idx="2887">
                  <c:v>2887</c:v>
                </c:pt>
                <c:pt idx="2888">
                  <c:v>2888</c:v>
                </c:pt>
                <c:pt idx="2889">
                  <c:v>2889</c:v>
                </c:pt>
                <c:pt idx="2890">
                  <c:v>2890</c:v>
                </c:pt>
                <c:pt idx="2891">
                  <c:v>2891</c:v>
                </c:pt>
                <c:pt idx="2892">
                  <c:v>2892</c:v>
                </c:pt>
                <c:pt idx="2893">
                  <c:v>2893</c:v>
                </c:pt>
                <c:pt idx="2894">
                  <c:v>2894</c:v>
                </c:pt>
                <c:pt idx="2895">
                  <c:v>2895</c:v>
                </c:pt>
                <c:pt idx="2896">
                  <c:v>2896</c:v>
                </c:pt>
                <c:pt idx="2897">
                  <c:v>2897</c:v>
                </c:pt>
                <c:pt idx="2898">
                  <c:v>2898</c:v>
                </c:pt>
                <c:pt idx="2899">
                  <c:v>2899</c:v>
                </c:pt>
                <c:pt idx="2900">
                  <c:v>2900</c:v>
                </c:pt>
                <c:pt idx="2901">
                  <c:v>2901</c:v>
                </c:pt>
                <c:pt idx="2902">
                  <c:v>2902</c:v>
                </c:pt>
                <c:pt idx="2903">
                  <c:v>2903</c:v>
                </c:pt>
                <c:pt idx="2904">
                  <c:v>2904</c:v>
                </c:pt>
                <c:pt idx="2905">
                  <c:v>2905</c:v>
                </c:pt>
                <c:pt idx="2906">
                  <c:v>2906</c:v>
                </c:pt>
                <c:pt idx="2907">
                  <c:v>2907</c:v>
                </c:pt>
                <c:pt idx="2908">
                  <c:v>2908</c:v>
                </c:pt>
                <c:pt idx="2909">
                  <c:v>2909</c:v>
                </c:pt>
                <c:pt idx="2910">
                  <c:v>2910</c:v>
                </c:pt>
                <c:pt idx="2911">
                  <c:v>2911</c:v>
                </c:pt>
                <c:pt idx="2912">
                  <c:v>2912</c:v>
                </c:pt>
                <c:pt idx="2913">
                  <c:v>2913</c:v>
                </c:pt>
                <c:pt idx="2914">
                  <c:v>2914</c:v>
                </c:pt>
                <c:pt idx="2915">
                  <c:v>2915</c:v>
                </c:pt>
                <c:pt idx="2916">
                  <c:v>2916</c:v>
                </c:pt>
                <c:pt idx="2917">
                  <c:v>2917</c:v>
                </c:pt>
                <c:pt idx="2918">
                  <c:v>2918</c:v>
                </c:pt>
                <c:pt idx="2919">
                  <c:v>2919</c:v>
                </c:pt>
                <c:pt idx="2920">
                  <c:v>2920</c:v>
                </c:pt>
                <c:pt idx="2921">
                  <c:v>2921</c:v>
                </c:pt>
                <c:pt idx="2922">
                  <c:v>2922</c:v>
                </c:pt>
                <c:pt idx="2923">
                  <c:v>2923</c:v>
                </c:pt>
                <c:pt idx="2924">
                  <c:v>2924</c:v>
                </c:pt>
                <c:pt idx="2925">
                  <c:v>2925</c:v>
                </c:pt>
                <c:pt idx="2926">
                  <c:v>2926</c:v>
                </c:pt>
                <c:pt idx="2927">
                  <c:v>2927</c:v>
                </c:pt>
                <c:pt idx="2928">
                  <c:v>2928</c:v>
                </c:pt>
                <c:pt idx="2929">
                  <c:v>2929</c:v>
                </c:pt>
                <c:pt idx="2930">
                  <c:v>2930</c:v>
                </c:pt>
                <c:pt idx="2931">
                  <c:v>2931</c:v>
                </c:pt>
                <c:pt idx="2932">
                  <c:v>2932</c:v>
                </c:pt>
                <c:pt idx="2933">
                  <c:v>2933</c:v>
                </c:pt>
                <c:pt idx="2934">
                  <c:v>2934</c:v>
                </c:pt>
                <c:pt idx="2935">
                  <c:v>2935</c:v>
                </c:pt>
                <c:pt idx="2936">
                  <c:v>2936</c:v>
                </c:pt>
                <c:pt idx="2937">
                  <c:v>2937</c:v>
                </c:pt>
                <c:pt idx="2938">
                  <c:v>2938</c:v>
                </c:pt>
                <c:pt idx="2939">
                  <c:v>2939</c:v>
                </c:pt>
                <c:pt idx="2940">
                  <c:v>2940</c:v>
                </c:pt>
                <c:pt idx="2941">
                  <c:v>2941</c:v>
                </c:pt>
                <c:pt idx="2942">
                  <c:v>2942</c:v>
                </c:pt>
                <c:pt idx="2943">
                  <c:v>2943</c:v>
                </c:pt>
                <c:pt idx="2944">
                  <c:v>2944</c:v>
                </c:pt>
                <c:pt idx="2945">
                  <c:v>2945</c:v>
                </c:pt>
                <c:pt idx="2946">
                  <c:v>2946</c:v>
                </c:pt>
                <c:pt idx="2947">
                  <c:v>2947</c:v>
                </c:pt>
                <c:pt idx="2948">
                  <c:v>2948</c:v>
                </c:pt>
                <c:pt idx="2949">
                  <c:v>2949</c:v>
                </c:pt>
                <c:pt idx="2950">
                  <c:v>2950</c:v>
                </c:pt>
                <c:pt idx="2951">
                  <c:v>2951</c:v>
                </c:pt>
                <c:pt idx="2952">
                  <c:v>2952</c:v>
                </c:pt>
                <c:pt idx="2953">
                  <c:v>2953</c:v>
                </c:pt>
                <c:pt idx="2954">
                  <c:v>2954</c:v>
                </c:pt>
                <c:pt idx="2955">
                  <c:v>2955</c:v>
                </c:pt>
                <c:pt idx="2956">
                  <c:v>2956</c:v>
                </c:pt>
                <c:pt idx="2957">
                  <c:v>2957</c:v>
                </c:pt>
                <c:pt idx="2958">
                  <c:v>2958</c:v>
                </c:pt>
                <c:pt idx="2959">
                  <c:v>2959</c:v>
                </c:pt>
                <c:pt idx="2960">
                  <c:v>2960</c:v>
                </c:pt>
                <c:pt idx="2961">
                  <c:v>2961</c:v>
                </c:pt>
                <c:pt idx="2962">
                  <c:v>2962</c:v>
                </c:pt>
                <c:pt idx="2963">
                  <c:v>2963</c:v>
                </c:pt>
                <c:pt idx="2964">
                  <c:v>2964</c:v>
                </c:pt>
                <c:pt idx="2965">
                  <c:v>2965</c:v>
                </c:pt>
                <c:pt idx="2966">
                  <c:v>2966</c:v>
                </c:pt>
                <c:pt idx="2967">
                  <c:v>2967</c:v>
                </c:pt>
                <c:pt idx="2968">
                  <c:v>2968</c:v>
                </c:pt>
                <c:pt idx="2969">
                  <c:v>2969</c:v>
                </c:pt>
                <c:pt idx="2970">
                  <c:v>2970</c:v>
                </c:pt>
                <c:pt idx="2971">
                  <c:v>2971</c:v>
                </c:pt>
                <c:pt idx="2972">
                  <c:v>2972</c:v>
                </c:pt>
                <c:pt idx="2973">
                  <c:v>2973</c:v>
                </c:pt>
                <c:pt idx="2974">
                  <c:v>2974</c:v>
                </c:pt>
                <c:pt idx="2975">
                  <c:v>2975</c:v>
                </c:pt>
                <c:pt idx="2976">
                  <c:v>2976</c:v>
                </c:pt>
                <c:pt idx="2977">
                  <c:v>2977</c:v>
                </c:pt>
                <c:pt idx="2978">
                  <c:v>2978</c:v>
                </c:pt>
                <c:pt idx="2979">
                  <c:v>2979</c:v>
                </c:pt>
                <c:pt idx="2980">
                  <c:v>2980</c:v>
                </c:pt>
                <c:pt idx="2981">
                  <c:v>2981</c:v>
                </c:pt>
                <c:pt idx="2982">
                  <c:v>2982</c:v>
                </c:pt>
                <c:pt idx="2983">
                  <c:v>2983</c:v>
                </c:pt>
                <c:pt idx="2984">
                  <c:v>2984</c:v>
                </c:pt>
                <c:pt idx="2985">
                  <c:v>2985</c:v>
                </c:pt>
                <c:pt idx="2986">
                  <c:v>2986</c:v>
                </c:pt>
                <c:pt idx="2987">
                  <c:v>2987</c:v>
                </c:pt>
                <c:pt idx="2988">
                  <c:v>2988</c:v>
                </c:pt>
                <c:pt idx="2989">
                  <c:v>2989</c:v>
                </c:pt>
                <c:pt idx="2990">
                  <c:v>2990</c:v>
                </c:pt>
                <c:pt idx="2991">
                  <c:v>2991</c:v>
                </c:pt>
                <c:pt idx="2992">
                  <c:v>2992</c:v>
                </c:pt>
                <c:pt idx="2993">
                  <c:v>2993</c:v>
                </c:pt>
                <c:pt idx="2994">
                  <c:v>2994</c:v>
                </c:pt>
                <c:pt idx="2995">
                  <c:v>2995</c:v>
                </c:pt>
                <c:pt idx="2996">
                  <c:v>2996</c:v>
                </c:pt>
                <c:pt idx="2997">
                  <c:v>2997</c:v>
                </c:pt>
                <c:pt idx="2998">
                  <c:v>2998</c:v>
                </c:pt>
                <c:pt idx="2999">
                  <c:v>2999</c:v>
                </c:pt>
                <c:pt idx="3000">
                  <c:v>3000</c:v>
                </c:pt>
                <c:pt idx="3001">
                  <c:v>3001</c:v>
                </c:pt>
                <c:pt idx="3002">
                  <c:v>3002</c:v>
                </c:pt>
                <c:pt idx="3003">
                  <c:v>3003</c:v>
                </c:pt>
                <c:pt idx="3004">
                  <c:v>3004</c:v>
                </c:pt>
                <c:pt idx="3005">
                  <c:v>3005</c:v>
                </c:pt>
                <c:pt idx="3006">
                  <c:v>3006</c:v>
                </c:pt>
                <c:pt idx="3007">
                  <c:v>3007</c:v>
                </c:pt>
                <c:pt idx="3008">
                  <c:v>3008</c:v>
                </c:pt>
                <c:pt idx="3009">
                  <c:v>3009</c:v>
                </c:pt>
                <c:pt idx="3010">
                  <c:v>3010</c:v>
                </c:pt>
                <c:pt idx="3011">
                  <c:v>3011</c:v>
                </c:pt>
                <c:pt idx="3012">
                  <c:v>3012</c:v>
                </c:pt>
                <c:pt idx="3013">
                  <c:v>3013</c:v>
                </c:pt>
                <c:pt idx="3014">
                  <c:v>3014</c:v>
                </c:pt>
                <c:pt idx="3015">
                  <c:v>3015</c:v>
                </c:pt>
                <c:pt idx="3016">
                  <c:v>3016</c:v>
                </c:pt>
                <c:pt idx="3017">
                  <c:v>3017</c:v>
                </c:pt>
                <c:pt idx="3018">
                  <c:v>3018</c:v>
                </c:pt>
                <c:pt idx="3019">
                  <c:v>3019</c:v>
                </c:pt>
                <c:pt idx="3020">
                  <c:v>3020</c:v>
                </c:pt>
                <c:pt idx="3021">
                  <c:v>3021</c:v>
                </c:pt>
                <c:pt idx="3022">
                  <c:v>3022</c:v>
                </c:pt>
                <c:pt idx="3023">
                  <c:v>3023</c:v>
                </c:pt>
                <c:pt idx="3024">
                  <c:v>3024</c:v>
                </c:pt>
                <c:pt idx="3025">
                  <c:v>3025</c:v>
                </c:pt>
                <c:pt idx="3026">
                  <c:v>3026</c:v>
                </c:pt>
                <c:pt idx="3027">
                  <c:v>3027</c:v>
                </c:pt>
                <c:pt idx="3028">
                  <c:v>3028</c:v>
                </c:pt>
                <c:pt idx="3029">
                  <c:v>3029</c:v>
                </c:pt>
                <c:pt idx="3030">
                  <c:v>3030</c:v>
                </c:pt>
                <c:pt idx="3031">
                  <c:v>3031</c:v>
                </c:pt>
                <c:pt idx="3032">
                  <c:v>3032</c:v>
                </c:pt>
                <c:pt idx="3033">
                  <c:v>3033</c:v>
                </c:pt>
                <c:pt idx="3034">
                  <c:v>3034</c:v>
                </c:pt>
                <c:pt idx="3035">
                  <c:v>3035</c:v>
                </c:pt>
                <c:pt idx="3036">
                  <c:v>3036</c:v>
                </c:pt>
                <c:pt idx="3037">
                  <c:v>3037</c:v>
                </c:pt>
                <c:pt idx="3038">
                  <c:v>3038</c:v>
                </c:pt>
                <c:pt idx="3039">
                  <c:v>3039</c:v>
                </c:pt>
                <c:pt idx="3040">
                  <c:v>3040</c:v>
                </c:pt>
                <c:pt idx="3041">
                  <c:v>3041</c:v>
                </c:pt>
                <c:pt idx="3042">
                  <c:v>3042</c:v>
                </c:pt>
                <c:pt idx="3043">
                  <c:v>3043</c:v>
                </c:pt>
                <c:pt idx="3044">
                  <c:v>3044</c:v>
                </c:pt>
                <c:pt idx="3045">
                  <c:v>3045</c:v>
                </c:pt>
                <c:pt idx="3046">
                  <c:v>3046</c:v>
                </c:pt>
                <c:pt idx="3047">
                  <c:v>3047</c:v>
                </c:pt>
                <c:pt idx="3048">
                  <c:v>3048</c:v>
                </c:pt>
                <c:pt idx="3049">
                  <c:v>3049</c:v>
                </c:pt>
                <c:pt idx="3050">
                  <c:v>3050</c:v>
                </c:pt>
                <c:pt idx="3051">
                  <c:v>3051</c:v>
                </c:pt>
                <c:pt idx="3052">
                  <c:v>3052</c:v>
                </c:pt>
                <c:pt idx="3053">
                  <c:v>3053</c:v>
                </c:pt>
                <c:pt idx="3054">
                  <c:v>3054</c:v>
                </c:pt>
                <c:pt idx="3055">
                  <c:v>3055</c:v>
                </c:pt>
                <c:pt idx="3056">
                  <c:v>3056</c:v>
                </c:pt>
                <c:pt idx="3057">
                  <c:v>3057</c:v>
                </c:pt>
                <c:pt idx="3058">
                  <c:v>3058</c:v>
                </c:pt>
                <c:pt idx="3059">
                  <c:v>3059</c:v>
                </c:pt>
                <c:pt idx="3060">
                  <c:v>3060</c:v>
                </c:pt>
                <c:pt idx="3061">
                  <c:v>3061</c:v>
                </c:pt>
                <c:pt idx="3062">
                  <c:v>3062</c:v>
                </c:pt>
                <c:pt idx="3063">
                  <c:v>3063</c:v>
                </c:pt>
                <c:pt idx="3064">
                  <c:v>3064</c:v>
                </c:pt>
                <c:pt idx="3065">
                  <c:v>3065</c:v>
                </c:pt>
                <c:pt idx="3066">
                  <c:v>3066</c:v>
                </c:pt>
                <c:pt idx="3067">
                  <c:v>3067</c:v>
                </c:pt>
                <c:pt idx="3068">
                  <c:v>3068</c:v>
                </c:pt>
                <c:pt idx="3069">
                  <c:v>3069</c:v>
                </c:pt>
                <c:pt idx="3070">
                  <c:v>3070</c:v>
                </c:pt>
                <c:pt idx="3071">
                  <c:v>3071</c:v>
                </c:pt>
                <c:pt idx="3072">
                  <c:v>3072</c:v>
                </c:pt>
                <c:pt idx="3073">
                  <c:v>3073</c:v>
                </c:pt>
                <c:pt idx="3074">
                  <c:v>3074</c:v>
                </c:pt>
                <c:pt idx="3075">
                  <c:v>3075</c:v>
                </c:pt>
                <c:pt idx="3076">
                  <c:v>3076</c:v>
                </c:pt>
                <c:pt idx="3077">
                  <c:v>3077</c:v>
                </c:pt>
                <c:pt idx="3078">
                  <c:v>3078</c:v>
                </c:pt>
                <c:pt idx="3079">
                  <c:v>3079</c:v>
                </c:pt>
                <c:pt idx="3080">
                  <c:v>3080</c:v>
                </c:pt>
                <c:pt idx="3081">
                  <c:v>3081</c:v>
                </c:pt>
                <c:pt idx="3082">
                  <c:v>3082</c:v>
                </c:pt>
                <c:pt idx="3083">
                  <c:v>3083</c:v>
                </c:pt>
                <c:pt idx="3084">
                  <c:v>3084</c:v>
                </c:pt>
                <c:pt idx="3085">
                  <c:v>3085</c:v>
                </c:pt>
                <c:pt idx="3086">
                  <c:v>3086</c:v>
                </c:pt>
                <c:pt idx="3087">
                  <c:v>3087</c:v>
                </c:pt>
                <c:pt idx="3088">
                  <c:v>3088</c:v>
                </c:pt>
                <c:pt idx="3089">
                  <c:v>3089</c:v>
                </c:pt>
                <c:pt idx="3090">
                  <c:v>3090</c:v>
                </c:pt>
                <c:pt idx="3091">
                  <c:v>3091</c:v>
                </c:pt>
                <c:pt idx="3092">
                  <c:v>3092</c:v>
                </c:pt>
                <c:pt idx="3093">
                  <c:v>3093</c:v>
                </c:pt>
                <c:pt idx="3094">
                  <c:v>3094</c:v>
                </c:pt>
                <c:pt idx="3095">
                  <c:v>3095</c:v>
                </c:pt>
                <c:pt idx="3096">
                  <c:v>3096</c:v>
                </c:pt>
                <c:pt idx="3097">
                  <c:v>3097</c:v>
                </c:pt>
                <c:pt idx="3098">
                  <c:v>3098</c:v>
                </c:pt>
                <c:pt idx="3099">
                  <c:v>3099</c:v>
                </c:pt>
                <c:pt idx="3100">
                  <c:v>3100</c:v>
                </c:pt>
                <c:pt idx="3101">
                  <c:v>3101</c:v>
                </c:pt>
                <c:pt idx="3102">
                  <c:v>3102</c:v>
                </c:pt>
                <c:pt idx="3103">
                  <c:v>3103</c:v>
                </c:pt>
                <c:pt idx="3104">
                  <c:v>3104</c:v>
                </c:pt>
                <c:pt idx="3105">
                  <c:v>3105</c:v>
                </c:pt>
                <c:pt idx="3106">
                  <c:v>3106</c:v>
                </c:pt>
                <c:pt idx="3107">
                  <c:v>3107</c:v>
                </c:pt>
                <c:pt idx="3108">
                  <c:v>3108</c:v>
                </c:pt>
                <c:pt idx="3109">
                  <c:v>3109</c:v>
                </c:pt>
                <c:pt idx="3110">
                  <c:v>3110</c:v>
                </c:pt>
                <c:pt idx="3111">
                  <c:v>3111</c:v>
                </c:pt>
                <c:pt idx="3112">
                  <c:v>3112</c:v>
                </c:pt>
                <c:pt idx="3113">
                  <c:v>3113</c:v>
                </c:pt>
                <c:pt idx="3114">
                  <c:v>3114</c:v>
                </c:pt>
                <c:pt idx="3115">
                  <c:v>3115</c:v>
                </c:pt>
                <c:pt idx="3116">
                  <c:v>3116</c:v>
                </c:pt>
                <c:pt idx="3117">
                  <c:v>3117</c:v>
                </c:pt>
                <c:pt idx="3118">
                  <c:v>3118</c:v>
                </c:pt>
                <c:pt idx="3119">
                  <c:v>3119</c:v>
                </c:pt>
                <c:pt idx="3120">
                  <c:v>3120</c:v>
                </c:pt>
                <c:pt idx="3121">
                  <c:v>3121</c:v>
                </c:pt>
                <c:pt idx="3122">
                  <c:v>3122</c:v>
                </c:pt>
                <c:pt idx="3123">
                  <c:v>3123</c:v>
                </c:pt>
                <c:pt idx="3124">
                  <c:v>3124</c:v>
                </c:pt>
                <c:pt idx="3125">
                  <c:v>3125</c:v>
                </c:pt>
                <c:pt idx="3126">
                  <c:v>3126</c:v>
                </c:pt>
                <c:pt idx="3127">
                  <c:v>3127</c:v>
                </c:pt>
                <c:pt idx="3128">
                  <c:v>3128</c:v>
                </c:pt>
                <c:pt idx="3129">
                  <c:v>3129</c:v>
                </c:pt>
                <c:pt idx="3130">
                  <c:v>3130</c:v>
                </c:pt>
                <c:pt idx="3131">
                  <c:v>3131</c:v>
                </c:pt>
                <c:pt idx="3132">
                  <c:v>3132</c:v>
                </c:pt>
                <c:pt idx="3133">
                  <c:v>3133</c:v>
                </c:pt>
                <c:pt idx="3134">
                  <c:v>3134</c:v>
                </c:pt>
                <c:pt idx="3135">
                  <c:v>3135</c:v>
                </c:pt>
                <c:pt idx="3136">
                  <c:v>3136</c:v>
                </c:pt>
                <c:pt idx="3137">
                  <c:v>3137</c:v>
                </c:pt>
                <c:pt idx="3138">
                  <c:v>3138</c:v>
                </c:pt>
                <c:pt idx="3139">
                  <c:v>3139</c:v>
                </c:pt>
                <c:pt idx="3140">
                  <c:v>3140</c:v>
                </c:pt>
                <c:pt idx="3141">
                  <c:v>3141</c:v>
                </c:pt>
                <c:pt idx="3142">
                  <c:v>3142</c:v>
                </c:pt>
                <c:pt idx="3143">
                  <c:v>3143</c:v>
                </c:pt>
                <c:pt idx="3144">
                  <c:v>3144</c:v>
                </c:pt>
                <c:pt idx="3145">
                  <c:v>3145</c:v>
                </c:pt>
                <c:pt idx="3146">
                  <c:v>3146</c:v>
                </c:pt>
                <c:pt idx="3147">
                  <c:v>3147</c:v>
                </c:pt>
                <c:pt idx="3148">
                  <c:v>3148</c:v>
                </c:pt>
                <c:pt idx="3149">
                  <c:v>3149</c:v>
                </c:pt>
                <c:pt idx="3150">
                  <c:v>3150</c:v>
                </c:pt>
                <c:pt idx="3151">
                  <c:v>3151</c:v>
                </c:pt>
                <c:pt idx="3152">
                  <c:v>3152</c:v>
                </c:pt>
                <c:pt idx="3153">
                  <c:v>3153</c:v>
                </c:pt>
                <c:pt idx="3154">
                  <c:v>3154</c:v>
                </c:pt>
                <c:pt idx="3155">
                  <c:v>3155</c:v>
                </c:pt>
                <c:pt idx="3156">
                  <c:v>3156</c:v>
                </c:pt>
                <c:pt idx="3157">
                  <c:v>3157</c:v>
                </c:pt>
                <c:pt idx="3158">
                  <c:v>3158</c:v>
                </c:pt>
                <c:pt idx="3159">
                  <c:v>3159</c:v>
                </c:pt>
                <c:pt idx="3160">
                  <c:v>3160</c:v>
                </c:pt>
                <c:pt idx="3161">
                  <c:v>3161</c:v>
                </c:pt>
                <c:pt idx="3162">
                  <c:v>3162</c:v>
                </c:pt>
                <c:pt idx="3163">
                  <c:v>3163</c:v>
                </c:pt>
                <c:pt idx="3164">
                  <c:v>3164</c:v>
                </c:pt>
                <c:pt idx="3165">
                  <c:v>3165</c:v>
                </c:pt>
                <c:pt idx="3166">
                  <c:v>3166</c:v>
                </c:pt>
                <c:pt idx="3167">
                  <c:v>3167</c:v>
                </c:pt>
                <c:pt idx="3168">
                  <c:v>3168</c:v>
                </c:pt>
                <c:pt idx="3169">
                  <c:v>3169</c:v>
                </c:pt>
                <c:pt idx="3170">
                  <c:v>3170</c:v>
                </c:pt>
                <c:pt idx="3171">
                  <c:v>3171</c:v>
                </c:pt>
                <c:pt idx="3172">
                  <c:v>3172</c:v>
                </c:pt>
                <c:pt idx="3173">
                  <c:v>3173</c:v>
                </c:pt>
                <c:pt idx="3174">
                  <c:v>3174</c:v>
                </c:pt>
                <c:pt idx="3175">
                  <c:v>3175</c:v>
                </c:pt>
                <c:pt idx="3176">
                  <c:v>3176</c:v>
                </c:pt>
                <c:pt idx="3177">
                  <c:v>3177</c:v>
                </c:pt>
                <c:pt idx="3178">
                  <c:v>3178</c:v>
                </c:pt>
                <c:pt idx="3179">
                  <c:v>3179</c:v>
                </c:pt>
                <c:pt idx="3180">
                  <c:v>3180</c:v>
                </c:pt>
                <c:pt idx="3181">
                  <c:v>3181</c:v>
                </c:pt>
                <c:pt idx="3182">
                  <c:v>3182</c:v>
                </c:pt>
                <c:pt idx="3183">
                  <c:v>3183</c:v>
                </c:pt>
                <c:pt idx="3184">
                  <c:v>3184</c:v>
                </c:pt>
                <c:pt idx="3185">
                  <c:v>3185</c:v>
                </c:pt>
                <c:pt idx="3186">
                  <c:v>3186</c:v>
                </c:pt>
                <c:pt idx="3187">
                  <c:v>3187</c:v>
                </c:pt>
                <c:pt idx="3188">
                  <c:v>3188</c:v>
                </c:pt>
                <c:pt idx="3189">
                  <c:v>3189</c:v>
                </c:pt>
                <c:pt idx="3190">
                  <c:v>3190</c:v>
                </c:pt>
                <c:pt idx="3191">
                  <c:v>3191</c:v>
                </c:pt>
                <c:pt idx="3192">
                  <c:v>3192</c:v>
                </c:pt>
                <c:pt idx="3193">
                  <c:v>3193</c:v>
                </c:pt>
                <c:pt idx="3194">
                  <c:v>3194</c:v>
                </c:pt>
                <c:pt idx="3195">
                  <c:v>3195</c:v>
                </c:pt>
                <c:pt idx="3196">
                  <c:v>3196</c:v>
                </c:pt>
                <c:pt idx="3197">
                  <c:v>3197</c:v>
                </c:pt>
                <c:pt idx="3198">
                  <c:v>3198</c:v>
                </c:pt>
                <c:pt idx="3199">
                  <c:v>3199</c:v>
                </c:pt>
                <c:pt idx="3200">
                  <c:v>3200</c:v>
                </c:pt>
                <c:pt idx="3201">
                  <c:v>3201</c:v>
                </c:pt>
                <c:pt idx="3202">
                  <c:v>3202</c:v>
                </c:pt>
                <c:pt idx="3203">
                  <c:v>3203</c:v>
                </c:pt>
                <c:pt idx="3204">
                  <c:v>3204</c:v>
                </c:pt>
                <c:pt idx="3205">
                  <c:v>3205</c:v>
                </c:pt>
                <c:pt idx="3206">
                  <c:v>3206</c:v>
                </c:pt>
                <c:pt idx="3207">
                  <c:v>3207</c:v>
                </c:pt>
                <c:pt idx="3208">
                  <c:v>3208</c:v>
                </c:pt>
                <c:pt idx="3209">
                  <c:v>3209</c:v>
                </c:pt>
                <c:pt idx="3210">
                  <c:v>3210</c:v>
                </c:pt>
                <c:pt idx="3211">
                  <c:v>3211</c:v>
                </c:pt>
                <c:pt idx="3212">
                  <c:v>3212</c:v>
                </c:pt>
                <c:pt idx="3213">
                  <c:v>3213</c:v>
                </c:pt>
                <c:pt idx="3214">
                  <c:v>3214</c:v>
                </c:pt>
                <c:pt idx="3215">
                  <c:v>3215</c:v>
                </c:pt>
                <c:pt idx="3216">
                  <c:v>3216</c:v>
                </c:pt>
                <c:pt idx="3217">
                  <c:v>3217</c:v>
                </c:pt>
                <c:pt idx="3218">
                  <c:v>3218</c:v>
                </c:pt>
                <c:pt idx="3219">
                  <c:v>3219</c:v>
                </c:pt>
                <c:pt idx="3220">
                  <c:v>3220</c:v>
                </c:pt>
                <c:pt idx="3221">
                  <c:v>3221</c:v>
                </c:pt>
                <c:pt idx="3222">
                  <c:v>3222</c:v>
                </c:pt>
                <c:pt idx="3223">
                  <c:v>3223</c:v>
                </c:pt>
                <c:pt idx="3224">
                  <c:v>3224</c:v>
                </c:pt>
                <c:pt idx="3225">
                  <c:v>3225</c:v>
                </c:pt>
                <c:pt idx="3226">
                  <c:v>3226</c:v>
                </c:pt>
                <c:pt idx="3227">
                  <c:v>3227</c:v>
                </c:pt>
                <c:pt idx="3228">
                  <c:v>3228</c:v>
                </c:pt>
                <c:pt idx="3229">
                  <c:v>3229</c:v>
                </c:pt>
                <c:pt idx="3230">
                  <c:v>3230</c:v>
                </c:pt>
                <c:pt idx="3231">
                  <c:v>3231</c:v>
                </c:pt>
                <c:pt idx="3232">
                  <c:v>3232</c:v>
                </c:pt>
                <c:pt idx="3233">
                  <c:v>3233</c:v>
                </c:pt>
                <c:pt idx="3234">
                  <c:v>3234</c:v>
                </c:pt>
                <c:pt idx="3235">
                  <c:v>3235</c:v>
                </c:pt>
                <c:pt idx="3236">
                  <c:v>3236</c:v>
                </c:pt>
                <c:pt idx="3237">
                  <c:v>3237</c:v>
                </c:pt>
                <c:pt idx="3238">
                  <c:v>3238</c:v>
                </c:pt>
                <c:pt idx="3239">
                  <c:v>3239</c:v>
                </c:pt>
                <c:pt idx="3240">
                  <c:v>3240</c:v>
                </c:pt>
                <c:pt idx="3241">
                  <c:v>3241</c:v>
                </c:pt>
                <c:pt idx="3242">
                  <c:v>3242</c:v>
                </c:pt>
                <c:pt idx="3243">
                  <c:v>3243</c:v>
                </c:pt>
                <c:pt idx="3244">
                  <c:v>3244</c:v>
                </c:pt>
                <c:pt idx="3245">
                  <c:v>3245</c:v>
                </c:pt>
                <c:pt idx="3246">
                  <c:v>3246</c:v>
                </c:pt>
                <c:pt idx="3247">
                  <c:v>3247</c:v>
                </c:pt>
                <c:pt idx="3248">
                  <c:v>3248</c:v>
                </c:pt>
                <c:pt idx="3249">
                  <c:v>3249</c:v>
                </c:pt>
                <c:pt idx="3250">
                  <c:v>3250</c:v>
                </c:pt>
                <c:pt idx="3251">
                  <c:v>3251</c:v>
                </c:pt>
                <c:pt idx="3252">
                  <c:v>3252</c:v>
                </c:pt>
                <c:pt idx="3253">
                  <c:v>3253</c:v>
                </c:pt>
                <c:pt idx="3254">
                  <c:v>3254</c:v>
                </c:pt>
                <c:pt idx="3255">
                  <c:v>3255</c:v>
                </c:pt>
                <c:pt idx="3256">
                  <c:v>3256</c:v>
                </c:pt>
                <c:pt idx="3257">
                  <c:v>3257</c:v>
                </c:pt>
                <c:pt idx="3258">
                  <c:v>3258</c:v>
                </c:pt>
                <c:pt idx="3259">
                  <c:v>3259</c:v>
                </c:pt>
                <c:pt idx="3260">
                  <c:v>3260</c:v>
                </c:pt>
                <c:pt idx="3261">
                  <c:v>3261</c:v>
                </c:pt>
                <c:pt idx="3262">
                  <c:v>3262</c:v>
                </c:pt>
                <c:pt idx="3263">
                  <c:v>3263</c:v>
                </c:pt>
                <c:pt idx="3264">
                  <c:v>3264</c:v>
                </c:pt>
                <c:pt idx="3265">
                  <c:v>3265</c:v>
                </c:pt>
                <c:pt idx="3266">
                  <c:v>3266</c:v>
                </c:pt>
                <c:pt idx="3267">
                  <c:v>3267</c:v>
                </c:pt>
                <c:pt idx="3268">
                  <c:v>3268</c:v>
                </c:pt>
                <c:pt idx="3269">
                  <c:v>3269</c:v>
                </c:pt>
                <c:pt idx="3270">
                  <c:v>3270</c:v>
                </c:pt>
                <c:pt idx="3271">
                  <c:v>3271</c:v>
                </c:pt>
                <c:pt idx="3272">
                  <c:v>3272</c:v>
                </c:pt>
                <c:pt idx="3273">
                  <c:v>3273</c:v>
                </c:pt>
                <c:pt idx="3274">
                  <c:v>3274</c:v>
                </c:pt>
                <c:pt idx="3275">
                  <c:v>3275</c:v>
                </c:pt>
                <c:pt idx="3276">
                  <c:v>3276</c:v>
                </c:pt>
                <c:pt idx="3277">
                  <c:v>3277</c:v>
                </c:pt>
                <c:pt idx="3278">
                  <c:v>3278</c:v>
                </c:pt>
                <c:pt idx="3279">
                  <c:v>3279</c:v>
                </c:pt>
                <c:pt idx="3280">
                  <c:v>3280</c:v>
                </c:pt>
                <c:pt idx="3281">
                  <c:v>3281</c:v>
                </c:pt>
                <c:pt idx="3282">
                  <c:v>3282</c:v>
                </c:pt>
                <c:pt idx="3283">
                  <c:v>3283</c:v>
                </c:pt>
                <c:pt idx="3284">
                  <c:v>3284</c:v>
                </c:pt>
                <c:pt idx="3285">
                  <c:v>3285</c:v>
                </c:pt>
                <c:pt idx="3286">
                  <c:v>3286</c:v>
                </c:pt>
                <c:pt idx="3287">
                  <c:v>3287</c:v>
                </c:pt>
                <c:pt idx="3288">
                  <c:v>3288</c:v>
                </c:pt>
                <c:pt idx="3289">
                  <c:v>3289</c:v>
                </c:pt>
                <c:pt idx="3290">
                  <c:v>3290</c:v>
                </c:pt>
                <c:pt idx="3291">
                  <c:v>3291</c:v>
                </c:pt>
                <c:pt idx="3292">
                  <c:v>3292</c:v>
                </c:pt>
                <c:pt idx="3293">
                  <c:v>3293</c:v>
                </c:pt>
                <c:pt idx="3294">
                  <c:v>3294</c:v>
                </c:pt>
                <c:pt idx="3295">
                  <c:v>3295</c:v>
                </c:pt>
                <c:pt idx="3296">
                  <c:v>3296</c:v>
                </c:pt>
                <c:pt idx="3297">
                  <c:v>3297</c:v>
                </c:pt>
                <c:pt idx="3298">
                  <c:v>3298</c:v>
                </c:pt>
                <c:pt idx="3299">
                  <c:v>3299</c:v>
                </c:pt>
                <c:pt idx="3300">
                  <c:v>3300</c:v>
                </c:pt>
                <c:pt idx="3301">
                  <c:v>3301</c:v>
                </c:pt>
                <c:pt idx="3302">
                  <c:v>3302</c:v>
                </c:pt>
                <c:pt idx="3303">
                  <c:v>3303</c:v>
                </c:pt>
                <c:pt idx="3304">
                  <c:v>3304</c:v>
                </c:pt>
                <c:pt idx="3305">
                  <c:v>3305</c:v>
                </c:pt>
                <c:pt idx="3306">
                  <c:v>3306</c:v>
                </c:pt>
                <c:pt idx="3307">
                  <c:v>3307</c:v>
                </c:pt>
                <c:pt idx="3308">
                  <c:v>3308</c:v>
                </c:pt>
                <c:pt idx="3309">
                  <c:v>3309</c:v>
                </c:pt>
                <c:pt idx="3310">
                  <c:v>3310</c:v>
                </c:pt>
                <c:pt idx="3311">
                  <c:v>3311</c:v>
                </c:pt>
                <c:pt idx="3312">
                  <c:v>3312</c:v>
                </c:pt>
                <c:pt idx="3313">
                  <c:v>3313</c:v>
                </c:pt>
                <c:pt idx="3314">
                  <c:v>3314</c:v>
                </c:pt>
                <c:pt idx="3315">
                  <c:v>3315</c:v>
                </c:pt>
                <c:pt idx="3316">
                  <c:v>3316</c:v>
                </c:pt>
                <c:pt idx="3317">
                  <c:v>3317</c:v>
                </c:pt>
                <c:pt idx="3318">
                  <c:v>3318</c:v>
                </c:pt>
                <c:pt idx="3319">
                  <c:v>3319</c:v>
                </c:pt>
                <c:pt idx="3320">
                  <c:v>3320</c:v>
                </c:pt>
                <c:pt idx="3321">
                  <c:v>3321</c:v>
                </c:pt>
                <c:pt idx="3322">
                  <c:v>3322</c:v>
                </c:pt>
                <c:pt idx="3323">
                  <c:v>3323</c:v>
                </c:pt>
                <c:pt idx="3324">
                  <c:v>3324</c:v>
                </c:pt>
                <c:pt idx="3325">
                  <c:v>3325</c:v>
                </c:pt>
                <c:pt idx="3326">
                  <c:v>3326</c:v>
                </c:pt>
                <c:pt idx="3327">
                  <c:v>3327</c:v>
                </c:pt>
                <c:pt idx="3328">
                  <c:v>3328</c:v>
                </c:pt>
                <c:pt idx="3329">
                  <c:v>3329</c:v>
                </c:pt>
                <c:pt idx="3330">
                  <c:v>3330</c:v>
                </c:pt>
                <c:pt idx="3331">
                  <c:v>3331</c:v>
                </c:pt>
                <c:pt idx="3332">
                  <c:v>3332</c:v>
                </c:pt>
                <c:pt idx="3333">
                  <c:v>3333</c:v>
                </c:pt>
                <c:pt idx="3334">
                  <c:v>3334</c:v>
                </c:pt>
                <c:pt idx="3335">
                  <c:v>3335</c:v>
                </c:pt>
                <c:pt idx="3336">
                  <c:v>3336</c:v>
                </c:pt>
                <c:pt idx="3337">
                  <c:v>3337</c:v>
                </c:pt>
                <c:pt idx="3338">
                  <c:v>3338</c:v>
                </c:pt>
                <c:pt idx="3339">
                  <c:v>3339</c:v>
                </c:pt>
                <c:pt idx="3340">
                  <c:v>3340</c:v>
                </c:pt>
                <c:pt idx="3341">
                  <c:v>3341</c:v>
                </c:pt>
                <c:pt idx="3342">
                  <c:v>3342</c:v>
                </c:pt>
                <c:pt idx="3343">
                  <c:v>3343</c:v>
                </c:pt>
                <c:pt idx="3344">
                  <c:v>3344</c:v>
                </c:pt>
                <c:pt idx="3345">
                  <c:v>3345</c:v>
                </c:pt>
                <c:pt idx="3346">
                  <c:v>3346</c:v>
                </c:pt>
                <c:pt idx="3347">
                  <c:v>3347</c:v>
                </c:pt>
                <c:pt idx="3348">
                  <c:v>3348</c:v>
                </c:pt>
                <c:pt idx="3349">
                  <c:v>3349</c:v>
                </c:pt>
                <c:pt idx="3350">
                  <c:v>3350</c:v>
                </c:pt>
                <c:pt idx="3351">
                  <c:v>3351</c:v>
                </c:pt>
                <c:pt idx="3352">
                  <c:v>3352</c:v>
                </c:pt>
                <c:pt idx="3353">
                  <c:v>3353</c:v>
                </c:pt>
                <c:pt idx="3354">
                  <c:v>3354</c:v>
                </c:pt>
                <c:pt idx="3355">
                  <c:v>3355</c:v>
                </c:pt>
                <c:pt idx="3356">
                  <c:v>3356</c:v>
                </c:pt>
                <c:pt idx="3357">
                  <c:v>3357</c:v>
                </c:pt>
                <c:pt idx="3358">
                  <c:v>3358</c:v>
                </c:pt>
                <c:pt idx="3359">
                  <c:v>3359</c:v>
                </c:pt>
                <c:pt idx="3360">
                  <c:v>3360</c:v>
                </c:pt>
                <c:pt idx="3361">
                  <c:v>3361</c:v>
                </c:pt>
                <c:pt idx="3362">
                  <c:v>3362</c:v>
                </c:pt>
                <c:pt idx="3363">
                  <c:v>3363</c:v>
                </c:pt>
                <c:pt idx="3364">
                  <c:v>3364</c:v>
                </c:pt>
                <c:pt idx="3365">
                  <c:v>3365</c:v>
                </c:pt>
                <c:pt idx="3366">
                  <c:v>3366</c:v>
                </c:pt>
                <c:pt idx="3367">
                  <c:v>3367</c:v>
                </c:pt>
                <c:pt idx="3368">
                  <c:v>3368</c:v>
                </c:pt>
                <c:pt idx="3369">
                  <c:v>3369</c:v>
                </c:pt>
                <c:pt idx="3370">
                  <c:v>3370</c:v>
                </c:pt>
                <c:pt idx="3371">
                  <c:v>3371</c:v>
                </c:pt>
                <c:pt idx="3372">
                  <c:v>3372</c:v>
                </c:pt>
                <c:pt idx="3373">
                  <c:v>3373</c:v>
                </c:pt>
                <c:pt idx="3374">
                  <c:v>3374</c:v>
                </c:pt>
                <c:pt idx="3375">
                  <c:v>3375</c:v>
                </c:pt>
                <c:pt idx="3376">
                  <c:v>3376</c:v>
                </c:pt>
                <c:pt idx="3377">
                  <c:v>3377</c:v>
                </c:pt>
                <c:pt idx="3378">
                  <c:v>3378</c:v>
                </c:pt>
                <c:pt idx="3379">
                  <c:v>3379</c:v>
                </c:pt>
                <c:pt idx="3380">
                  <c:v>3380</c:v>
                </c:pt>
                <c:pt idx="3381">
                  <c:v>3381</c:v>
                </c:pt>
                <c:pt idx="3382">
                  <c:v>3382</c:v>
                </c:pt>
                <c:pt idx="3383">
                  <c:v>3383</c:v>
                </c:pt>
                <c:pt idx="3384">
                  <c:v>3384</c:v>
                </c:pt>
                <c:pt idx="3385">
                  <c:v>3385</c:v>
                </c:pt>
                <c:pt idx="3386">
                  <c:v>3386</c:v>
                </c:pt>
                <c:pt idx="3387">
                  <c:v>3387</c:v>
                </c:pt>
                <c:pt idx="3388">
                  <c:v>3388</c:v>
                </c:pt>
                <c:pt idx="3389">
                  <c:v>3389</c:v>
                </c:pt>
                <c:pt idx="3390">
                  <c:v>3390</c:v>
                </c:pt>
                <c:pt idx="3391">
                  <c:v>3391</c:v>
                </c:pt>
                <c:pt idx="3392">
                  <c:v>3392</c:v>
                </c:pt>
                <c:pt idx="3393">
                  <c:v>3393</c:v>
                </c:pt>
                <c:pt idx="3394">
                  <c:v>3394</c:v>
                </c:pt>
                <c:pt idx="3395">
                  <c:v>3395</c:v>
                </c:pt>
                <c:pt idx="3396">
                  <c:v>3396</c:v>
                </c:pt>
                <c:pt idx="3397">
                  <c:v>3397</c:v>
                </c:pt>
                <c:pt idx="3398">
                  <c:v>3398</c:v>
                </c:pt>
                <c:pt idx="3399">
                  <c:v>3399</c:v>
                </c:pt>
                <c:pt idx="3400">
                  <c:v>3400</c:v>
                </c:pt>
                <c:pt idx="3401">
                  <c:v>3401</c:v>
                </c:pt>
                <c:pt idx="3402">
                  <c:v>3402</c:v>
                </c:pt>
                <c:pt idx="3403">
                  <c:v>3403</c:v>
                </c:pt>
                <c:pt idx="3404">
                  <c:v>3404</c:v>
                </c:pt>
                <c:pt idx="3405">
                  <c:v>3405</c:v>
                </c:pt>
                <c:pt idx="3406">
                  <c:v>3406</c:v>
                </c:pt>
                <c:pt idx="3407">
                  <c:v>3407</c:v>
                </c:pt>
                <c:pt idx="3408">
                  <c:v>3408</c:v>
                </c:pt>
                <c:pt idx="3409">
                  <c:v>3409</c:v>
                </c:pt>
                <c:pt idx="3410">
                  <c:v>3410</c:v>
                </c:pt>
                <c:pt idx="3411">
                  <c:v>3411</c:v>
                </c:pt>
              </c:numCache>
            </c:numRef>
          </c:xVal>
          <c:yVal>
            <c:numRef>
              <c:f>Sheet1!$D$591:$D$4002</c:f>
              <c:numCache>
                <c:formatCode>General</c:formatCode>
                <c:ptCount val="3412"/>
                <c:pt idx="0">
                  <c:v>0</c:v>
                </c:pt>
                <c:pt idx="1">
                  <c:v>2.7590000000000146</c:v>
                </c:pt>
                <c:pt idx="2">
                  <c:v>4.2569999999999482</c:v>
                </c:pt>
                <c:pt idx="3">
                  <c:v>5.3799999999999955</c:v>
                </c:pt>
                <c:pt idx="4">
                  <c:v>6.3479999999999563</c:v>
                </c:pt>
                <c:pt idx="5">
                  <c:v>7.0810000000000173</c:v>
                </c:pt>
                <c:pt idx="6">
                  <c:v>7.9499999999999318</c:v>
                </c:pt>
                <c:pt idx="7">
                  <c:v>8.5359999999999445</c:v>
                </c:pt>
                <c:pt idx="8">
                  <c:v>9.3729999999999336</c:v>
                </c:pt>
                <c:pt idx="9">
                  <c:v>10.213999999999942</c:v>
                </c:pt>
                <c:pt idx="10">
                  <c:v>10.91700000000003</c:v>
                </c:pt>
                <c:pt idx="11">
                  <c:v>11.567999999999984</c:v>
                </c:pt>
                <c:pt idx="12">
                  <c:v>12.30600000000004</c:v>
                </c:pt>
                <c:pt idx="13">
                  <c:v>13.149000000000001</c:v>
                </c:pt>
                <c:pt idx="14">
                  <c:v>13.826999999999998</c:v>
                </c:pt>
                <c:pt idx="15">
                  <c:v>14.456999999999994</c:v>
                </c:pt>
                <c:pt idx="16">
                  <c:v>15.128000000000043</c:v>
                </c:pt>
                <c:pt idx="17">
                  <c:v>15.913999999999987</c:v>
                </c:pt>
                <c:pt idx="18">
                  <c:v>16.649000000000001</c:v>
                </c:pt>
                <c:pt idx="19">
                  <c:v>17.370000000000005</c:v>
                </c:pt>
                <c:pt idx="20">
                  <c:v>18.144000000000005</c:v>
                </c:pt>
                <c:pt idx="21">
                  <c:v>18.783999999999992</c:v>
                </c:pt>
                <c:pt idx="22">
                  <c:v>19.588999999999942</c:v>
                </c:pt>
                <c:pt idx="23">
                  <c:v>20.246999999999957</c:v>
                </c:pt>
                <c:pt idx="24">
                  <c:v>20.967999999999961</c:v>
                </c:pt>
                <c:pt idx="25">
                  <c:v>21.833999999999946</c:v>
                </c:pt>
                <c:pt idx="26">
                  <c:v>22.611999999999966</c:v>
                </c:pt>
                <c:pt idx="27">
                  <c:v>23.220000000000027</c:v>
                </c:pt>
                <c:pt idx="28">
                  <c:v>24.101999999999975</c:v>
                </c:pt>
                <c:pt idx="29">
                  <c:v>24.857999999999947</c:v>
                </c:pt>
                <c:pt idx="30">
                  <c:v>25.405999999999949</c:v>
                </c:pt>
                <c:pt idx="31">
                  <c:v>26.25</c:v>
                </c:pt>
                <c:pt idx="32">
                  <c:v>27.027000000000044</c:v>
                </c:pt>
                <c:pt idx="33">
                  <c:v>27.754999999999995</c:v>
                </c:pt>
                <c:pt idx="34">
                  <c:v>28.524999999999977</c:v>
                </c:pt>
                <c:pt idx="35">
                  <c:v>29.407000000000039</c:v>
                </c:pt>
                <c:pt idx="36">
                  <c:v>30.003000000000043</c:v>
                </c:pt>
                <c:pt idx="37">
                  <c:v>30.765999999999963</c:v>
                </c:pt>
                <c:pt idx="38">
                  <c:v>31.490999999999985</c:v>
                </c:pt>
                <c:pt idx="39">
                  <c:v>32.357999999999947</c:v>
                </c:pt>
                <c:pt idx="40">
                  <c:v>32.814999999999941</c:v>
                </c:pt>
                <c:pt idx="41">
                  <c:v>33.773000000000025</c:v>
                </c:pt>
                <c:pt idx="42">
                  <c:v>34.610000000000014</c:v>
                </c:pt>
                <c:pt idx="43">
                  <c:v>35.308999999999969</c:v>
                </c:pt>
                <c:pt idx="44">
                  <c:v>35.985000000000014</c:v>
                </c:pt>
                <c:pt idx="45">
                  <c:v>36.765999999999963</c:v>
                </c:pt>
                <c:pt idx="46">
                  <c:v>37.423000000000002</c:v>
                </c:pt>
                <c:pt idx="47">
                  <c:v>38.269000000000005</c:v>
                </c:pt>
                <c:pt idx="48">
                  <c:v>38.925999999999931</c:v>
                </c:pt>
                <c:pt idx="49">
                  <c:v>39.660999999999945</c:v>
                </c:pt>
                <c:pt idx="50">
                  <c:v>40.423000000000002</c:v>
                </c:pt>
                <c:pt idx="51">
                  <c:v>41.072000000000003</c:v>
                </c:pt>
                <c:pt idx="52">
                  <c:v>41.878000000000043</c:v>
                </c:pt>
                <c:pt idx="53">
                  <c:v>42.605000000000018</c:v>
                </c:pt>
                <c:pt idx="54">
                  <c:v>43.461999999999989</c:v>
                </c:pt>
                <c:pt idx="55">
                  <c:v>44.143000000000029</c:v>
                </c:pt>
                <c:pt idx="56">
                  <c:v>44.980000000000018</c:v>
                </c:pt>
                <c:pt idx="57">
                  <c:v>45.567999999999984</c:v>
                </c:pt>
                <c:pt idx="58">
                  <c:v>46.337999999999965</c:v>
                </c:pt>
                <c:pt idx="59">
                  <c:v>47.018000000000029</c:v>
                </c:pt>
                <c:pt idx="60">
                  <c:v>48.023000000000025</c:v>
                </c:pt>
                <c:pt idx="61">
                  <c:v>48.525999999999954</c:v>
                </c:pt>
                <c:pt idx="62">
                  <c:v>49.321000000000026</c:v>
                </c:pt>
                <c:pt idx="63">
                  <c:v>50.045999999999935</c:v>
                </c:pt>
                <c:pt idx="64">
                  <c:v>50.745000000000005</c:v>
                </c:pt>
                <c:pt idx="65">
                  <c:v>51.40300000000002</c:v>
                </c:pt>
                <c:pt idx="66">
                  <c:v>52.364000000000033</c:v>
                </c:pt>
                <c:pt idx="67">
                  <c:v>52.991999999999962</c:v>
                </c:pt>
                <c:pt idx="68">
                  <c:v>53.591000000000008</c:v>
                </c:pt>
                <c:pt idx="69">
                  <c:v>54.394000000000005</c:v>
                </c:pt>
                <c:pt idx="70">
                  <c:v>55.069999999999936</c:v>
                </c:pt>
                <c:pt idx="71">
                  <c:v>55.783999999999992</c:v>
                </c:pt>
                <c:pt idx="72">
                  <c:v>56.495000000000005</c:v>
                </c:pt>
                <c:pt idx="73">
                  <c:v>57.240000000000009</c:v>
                </c:pt>
                <c:pt idx="74">
                  <c:v>57.876999999999953</c:v>
                </c:pt>
                <c:pt idx="75">
                  <c:v>58.682000000000016</c:v>
                </c:pt>
                <c:pt idx="76">
                  <c:v>59.481999999999971</c:v>
                </c:pt>
                <c:pt idx="77">
                  <c:v>60.033000000000015</c:v>
                </c:pt>
                <c:pt idx="78">
                  <c:v>60.765999999999963</c:v>
                </c:pt>
                <c:pt idx="79">
                  <c:v>61.433999999999969</c:v>
                </c:pt>
                <c:pt idx="80">
                  <c:v>62.274999999999977</c:v>
                </c:pt>
                <c:pt idx="81">
                  <c:v>62.968999999999937</c:v>
                </c:pt>
                <c:pt idx="82">
                  <c:v>63.784999999999968</c:v>
                </c:pt>
                <c:pt idx="83">
                  <c:v>64.433999999999969</c:v>
                </c:pt>
                <c:pt idx="84">
                  <c:v>65.213999999999942</c:v>
                </c:pt>
                <c:pt idx="85">
                  <c:v>65.918999999999983</c:v>
                </c:pt>
                <c:pt idx="86">
                  <c:v>66.636999999999944</c:v>
                </c:pt>
                <c:pt idx="87">
                  <c:v>67.287000000000035</c:v>
                </c:pt>
                <c:pt idx="88">
                  <c:v>68.240000000000009</c:v>
                </c:pt>
                <c:pt idx="89">
                  <c:v>68.885999999999967</c:v>
                </c:pt>
                <c:pt idx="90">
                  <c:v>69.578999999999951</c:v>
                </c:pt>
                <c:pt idx="91">
                  <c:v>70.264999999999986</c:v>
                </c:pt>
                <c:pt idx="92">
                  <c:v>70.909999999999968</c:v>
                </c:pt>
                <c:pt idx="93">
                  <c:v>71.749000000000024</c:v>
                </c:pt>
                <c:pt idx="94">
                  <c:v>72.586000000000013</c:v>
                </c:pt>
                <c:pt idx="95">
                  <c:v>73.020999999999958</c:v>
                </c:pt>
                <c:pt idx="96">
                  <c:v>73.913000000000011</c:v>
                </c:pt>
                <c:pt idx="97">
                  <c:v>74.569999999999936</c:v>
                </c:pt>
                <c:pt idx="98">
                  <c:v>75.202999999999975</c:v>
                </c:pt>
                <c:pt idx="99">
                  <c:v>75.985000000000014</c:v>
                </c:pt>
                <c:pt idx="100">
                  <c:v>76.612999999999943</c:v>
                </c:pt>
                <c:pt idx="101">
                  <c:v>77.343999999999937</c:v>
                </c:pt>
                <c:pt idx="102">
                  <c:v>78.374000000000024</c:v>
                </c:pt>
                <c:pt idx="103">
                  <c:v>78.904999999999973</c:v>
                </c:pt>
                <c:pt idx="104">
                  <c:v>79.472999999999956</c:v>
                </c:pt>
                <c:pt idx="105">
                  <c:v>80.253000000000043</c:v>
                </c:pt>
                <c:pt idx="106">
                  <c:v>80.823999999999955</c:v>
                </c:pt>
                <c:pt idx="107">
                  <c:v>81.591000000000008</c:v>
                </c:pt>
                <c:pt idx="108">
                  <c:v>82.313999999999965</c:v>
                </c:pt>
                <c:pt idx="109">
                  <c:v>83.014999999999986</c:v>
                </c:pt>
                <c:pt idx="110">
                  <c:v>83.857999999999947</c:v>
                </c:pt>
                <c:pt idx="111">
                  <c:v>84.280999999999949</c:v>
                </c:pt>
                <c:pt idx="112">
                  <c:v>85.270999999999958</c:v>
                </c:pt>
                <c:pt idx="113">
                  <c:v>85.754999999999995</c:v>
                </c:pt>
                <c:pt idx="114">
                  <c:v>86.538999999999987</c:v>
                </c:pt>
                <c:pt idx="115">
                  <c:v>87.220000000000027</c:v>
                </c:pt>
                <c:pt idx="116">
                  <c:v>87.833999999999946</c:v>
                </c:pt>
                <c:pt idx="117">
                  <c:v>88.491999999999962</c:v>
                </c:pt>
                <c:pt idx="118">
                  <c:v>89.359000000000037</c:v>
                </c:pt>
                <c:pt idx="119">
                  <c:v>89.860000000000014</c:v>
                </c:pt>
                <c:pt idx="120">
                  <c:v>90.687000000000012</c:v>
                </c:pt>
                <c:pt idx="121">
                  <c:v>91.405999999999949</c:v>
                </c:pt>
                <c:pt idx="122">
                  <c:v>92.12</c:v>
                </c:pt>
                <c:pt idx="123">
                  <c:v>92.702999999999975</c:v>
                </c:pt>
                <c:pt idx="124">
                  <c:v>93.490999999999985</c:v>
                </c:pt>
                <c:pt idx="125">
                  <c:v>94.218999999999937</c:v>
                </c:pt>
                <c:pt idx="126">
                  <c:v>94.634000000000015</c:v>
                </c:pt>
                <c:pt idx="127">
                  <c:v>95.352999999999952</c:v>
                </c:pt>
                <c:pt idx="128">
                  <c:v>96.131999999999948</c:v>
                </c:pt>
                <c:pt idx="129">
                  <c:v>97.451999999999998</c:v>
                </c:pt>
                <c:pt idx="130">
                  <c:v>98.188999999999965</c:v>
                </c:pt>
                <c:pt idx="131">
                  <c:v>98.754999999999995</c:v>
                </c:pt>
                <c:pt idx="132">
                  <c:v>99.486999999999966</c:v>
                </c:pt>
                <c:pt idx="133">
                  <c:v>100.15700000000004</c:v>
                </c:pt>
                <c:pt idx="134">
                  <c:v>100.27800000000002</c:v>
                </c:pt>
                <c:pt idx="135">
                  <c:v>100.90599999999995</c:v>
                </c:pt>
                <c:pt idx="136">
                  <c:v>101.61400000000003</c:v>
                </c:pt>
                <c:pt idx="137">
                  <c:v>102.44100000000003</c:v>
                </c:pt>
                <c:pt idx="138">
                  <c:v>103.10299999999995</c:v>
                </c:pt>
                <c:pt idx="139">
                  <c:v>103.94600000000003</c:v>
                </c:pt>
                <c:pt idx="140">
                  <c:v>104.42399999999998</c:v>
                </c:pt>
                <c:pt idx="141">
                  <c:v>105.12099999999998</c:v>
                </c:pt>
                <c:pt idx="142">
                  <c:v>105.80899999999997</c:v>
                </c:pt>
                <c:pt idx="143">
                  <c:v>106.50300000000004</c:v>
                </c:pt>
                <c:pt idx="144">
                  <c:v>107.24299999999994</c:v>
                </c:pt>
                <c:pt idx="145">
                  <c:v>107.93700000000001</c:v>
                </c:pt>
                <c:pt idx="146">
                  <c:v>108.49099999999999</c:v>
                </c:pt>
                <c:pt idx="147">
                  <c:v>109.226</c:v>
                </c:pt>
                <c:pt idx="148">
                  <c:v>109.94499999999994</c:v>
                </c:pt>
                <c:pt idx="149">
                  <c:v>110.58199999999999</c:v>
                </c:pt>
                <c:pt idx="150">
                  <c:v>111.25199999999995</c:v>
                </c:pt>
                <c:pt idx="151">
                  <c:v>111.88300000000004</c:v>
                </c:pt>
                <c:pt idx="152">
                  <c:v>112.46600000000001</c:v>
                </c:pt>
                <c:pt idx="153">
                  <c:v>113.22699999999998</c:v>
                </c:pt>
                <c:pt idx="154">
                  <c:v>113.81399999999996</c:v>
                </c:pt>
                <c:pt idx="155">
                  <c:v>114.63199999999995</c:v>
                </c:pt>
                <c:pt idx="156">
                  <c:v>115.17599999999993</c:v>
                </c:pt>
                <c:pt idx="157">
                  <c:v>115.74699999999996</c:v>
                </c:pt>
                <c:pt idx="158">
                  <c:v>125.92499999999995</c:v>
                </c:pt>
                <c:pt idx="159">
                  <c:v>121.02199999999993</c:v>
                </c:pt>
                <c:pt idx="160">
                  <c:v>120.61099999999999</c:v>
                </c:pt>
                <c:pt idx="161">
                  <c:v>118.94999999999993</c:v>
                </c:pt>
                <c:pt idx="162">
                  <c:v>118.64300000000003</c:v>
                </c:pt>
                <c:pt idx="163">
                  <c:v>117.79300000000001</c:v>
                </c:pt>
                <c:pt idx="164">
                  <c:v>117.85500000000002</c:v>
                </c:pt>
                <c:pt idx="165">
                  <c:v>117.79200000000003</c:v>
                </c:pt>
                <c:pt idx="166">
                  <c:v>117.57799999999997</c:v>
                </c:pt>
                <c:pt idx="167">
                  <c:v>117.75699999999995</c:v>
                </c:pt>
                <c:pt idx="168">
                  <c:v>117.65499999999997</c:v>
                </c:pt>
                <c:pt idx="169">
                  <c:v>117.69600000000003</c:v>
                </c:pt>
                <c:pt idx="170">
                  <c:v>117.68299999999999</c:v>
                </c:pt>
                <c:pt idx="171">
                  <c:v>117.54999999999995</c:v>
                </c:pt>
                <c:pt idx="172">
                  <c:v>117.55600000000004</c:v>
                </c:pt>
                <c:pt idx="173">
                  <c:v>117.23900000000003</c:v>
                </c:pt>
                <c:pt idx="174">
                  <c:v>117.51900000000001</c:v>
                </c:pt>
                <c:pt idx="175">
                  <c:v>116.64800000000002</c:v>
                </c:pt>
                <c:pt idx="176">
                  <c:v>117.56299999999999</c:v>
                </c:pt>
                <c:pt idx="177">
                  <c:v>117.49299999999994</c:v>
                </c:pt>
                <c:pt idx="178">
                  <c:v>117.17599999999993</c:v>
                </c:pt>
                <c:pt idx="179">
                  <c:v>117.00699999999995</c:v>
                </c:pt>
                <c:pt idx="180">
                  <c:v>117.14199999999994</c:v>
                </c:pt>
                <c:pt idx="181">
                  <c:v>116.93100000000004</c:v>
                </c:pt>
                <c:pt idx="182">
                  <c:v>116.85400000000004</c:v>
                </c:pt>
                <c:pt idx="183">
                  <c:v>116.58600000000001</c:v>
                </c:pt>
                <c:pt idx="184">
                  <c:v>116.13900000000001</c:v>
                </c:pt>
                <c:pt idx="185">
                  <c:v>119.31700000000001</c:v>
                </c:pt>
                <c:pt idx="186">
                  <c:v>119.84799999999996</c:v>
                </c:pt>
                <c:pt idx="187">
                  <c:v>121.27199999999993</c:v>
                </c:pt>
                <c:pt idx="188">
                  <c:v>117.81999999999994</c:v>
                </c:pt>
                <c:pt idx="189">
                  <c:v>114.38699999999994</c:v>
                </c:pt>
                <c:pt idx="190">
                  <c:v>117.66399999999999</c:v>
                </c:pt>
                <c:pt idx="191">
                  <c:v>117.64199999999994</c:v>
                </c:pt>
                <c:pt idx="192">
                  <c:v>116.33899999999994</c:v>
                </c:pt>
                <c:pt idx="193">
                  <c:v>118.24199999999996</c:v>
                </c:pt>
                <c:pt idx="194">
                  <c:v>117.98500000000001</c:v>
                </c:pt>
                <c:pt idx="195">
                  <c:v>117.37400000000002</c:v>
                </c:pt>
                <c:pt idx="196">
                  <c:v>117.38199999999995</c:v>
                </c:pt>
                <c:pt idx="197">
                  <c:v>117.01099999999997</c:v>
                </c:pt>
                <c:pt idx="198">
                  <c:v>117.10500000000002</c:v>
                </c:pt>
                <c:pt idx="199">
                  <c:v>117.01999999999998</c:v>
                </c:pt>
                <c:pt idx="200">
                  <c:v>116.83100000000002</c:v>
                </c:pt>
                <c:pt idx="201">
                  <c:v>116.72699999999998</c:v>
                </c:pt>
                <c:pt idx="202">
                  <c:v>117.34199999999998</c:v>
                </c:pt>
                <c:pt idx="203">
                  <c:v>117.03999999999996</c:v>
                </c:pt>
                <c:pt idx="204">
                  <c:v>116.89199999999994</c:v>
                </c:pt>
                <c:pt idx="205">
                  <c:v>117.09100000000001</c:v>
                </c:pt>
                <c:pt idx="206">
                  <c:v>117.197</c:v>
                </c:pt>
                <c:pt idx="207">
                  <c:v>117.40800000000002</c:v>
                </c:pt>
                <c:pt idx="208">
                  <c:v>117.34399999999994</c:v>
                </c:pt>
                <c:pt idx="209">
                  <c:v>117.19600000000003</c:v>
                </c:pt>
                <c:pt idx="210">
                  <c:v>117.32399999999996</c:v>
                </c:pt>
                <c:pt idx="211">
                  <c:v>117.11299999999994</c:v>
                </c:pt>
                <c:pt idx="212">
                  <c:v>117.42200000000003</c:v>
                </c:pt>
                <c:pt idx="213">
                  <c:v>117.94499999999994</c:v>
                </c:pt>
                <c:pt idx="214">
                  <c:v>117.34100000000001</c:v>
                </c:pt>
                <c:pt idx="215">
                  <c:v>117.55399999999997</c:v>
                </c:pt>
                <c:pt idx="216">
                  <c:v>117.447</c:v>
                </c:pt>
                <c:pt idx="217">
                  <c:v>117.32399999999996</c:v>
                </c:pt>
                <c:pt idx="218">
                  <c:v>117.34899999999993</c:v>
                </c:pt>
                <c:pt idx="219">
                  <c:v>117.44799999999998</c:v>
                </c:pt>
                <c:pt idx="220">
                  <c:v>117.54399999999998</c:v>
                </c:pt>
                <c:pt idx="221">
                  <c:v>117.38400000000001</c:v>
                </c:pt>
                <c:pt idx="222">
                  <c:v>117.46899999999994</c:v>
                </c:pt>
                <c:pt idx="223">
                  <c:v>118.09399999999994</c:v>
                </c:pt>
                <c:pt idx="224">
                  <c:v>117.73799999999994</c:v>
                </c:pt>
                <c:pt idx="225">
                  <c:v>117.62199999999996</c:v>
                </c:pt>
                <c:pt idx="226">
                  <c:v>117.88599999999997</c:v>
                </c:pt>
                <c:pt idx="227">
                  <c:v>117.77199999999993</c:v>
                </c:pt>
                <c:pt idx="228">
                  <c:v>117.65499999999997</c:v>
                </c:pt>
                <c:pt idx="229">
                  <c:v>117.82299999999998</c:v>
                </c:pt>
                <c:pt idx="230">
                  <c:v>117.875</c:v>
                </c:pt>
                <c:pt idx="231">
                  <c:v>117.73299999999995</c:v>
                </c:pt>
                <c:pt idx="232">
                  <c:v>117.67499999999995</c:v>
                </c:pt>
                <c:pt idx="233">
                  <c:v>118.17499999999995</c:v>
                </c:pt>
                <c:pt idx="234">
                  <c:v>118.07899999999995</c:v>
                </c:pt>
                <c:pt idx="235">
                  <c:v>117.74000000000001</c:v>
                </c:pt>
                <c:pt idx="236">
                  <c:v>118.03899999999999</c:v>
                </c:pt>
                <c:pt idx="237">
                  <c:v>117.82600000000002</c:v>
                </c:pt>
                <c:pt idx="238">
                  <c:v>117.73500000000001</c:v>
                </c:pt>
                <c:pt idx="239">
                  <c:v>117.75900000000001</c:v>
                </c:pt>
                <c:pt idx="240">
                  <c:v>117.93700000000001</c:v>
                </c:pt>
                <c:pt idx="241">
                  <c:v>117.93499999999995</c:v>
                </c:pt>
                <c:pt idx="242">
                  <c:v>117.64699999999993</c:v>
                </c:pt>
                <c:pt idx="243">
                  <c:v>117.98299999999995</c:v>
                </c:pt>
                <c:pt idx="244">
                  <c:v>118.35400000000004</c:v>
                </c:pt>
                <c:pt idx="245">
                  <c:v>117.88400000000001</c:v>
                </c:pt>
                <c:pt idx="246">
                  <c:v>118.11400000000003</c:v>
                </c:pt>
                <c:pt idx="247">
                  <c:v>117.99099999999999</c:v>
                </c:pt>
                <c:pt idx="248">
                  <c:v>117.976</c:v>
                </c:pt>
                <c:pt idx="249">
                  <c:v>117.97500000000002</c:v>
                </c:pt>
                <c:pt idx="250">
                  <c:v>117.93200000000002</c:v>
                </c:pt>
                <c:pt idx="251">
                  <c:v>118.04099999999994</c:v>
                </c:pt>
                <c:pt idx="252">
                  <c:v>117.84500000000003</c:v>
                </c:pt>
                <c:pt idx="253">
                  <c:v>117.99099999999999</c:v>
                </c:pt>
                <c:pt idx="254">
                  <c:v>118.26599999999996</c:v>
                </c:pt>
                <c:pt idx="255">
                  <c:v>118.18100000000004</c:v>
                </c:pt>
                <c:pt idx="256">
                  <c:v>118.15099999999995</c:v>
                </c:pt>
                <c:pt idx="257">
                  <c:v>118.125</c:v>
                </c:pt>
                <c:pt idx="258">
                  <c:v>118.29099999999994</c:v>
                </c:pt>
                <c:pt idx="259">
                  <c:v>118.12599999999998</c:v>
                </c:pt>
                <c:pt idx="260">
                  <c:v>118.47199999999998</c:v>
                </c:pt>
                <c:pt idx="261">
                  <c:v>118.34500000000003</c:v>
                </c:pt>
                <c:pt idx="262">
                  <c:v>118.28899999999999</c:v>
                </c:pt>
                <c:pt idx="263">
                  <c:v>118.47799999999995</c:v>
                </c:pt>
                <c:pt idx="264">
                  <c:v>118.56299999999999</c:v>
                </c:pt>
                <c:pt idx="265">
                  <c:v>118.37</c:v>
                </c:pt>
                <c:pt idx="266">
                  <c:v>118.28800000000001</c:v>
                </c:pt>
                <c:pt idx="267">
                  <c:v>118.30799999999999</c:v>
                </c:pt>
                <c:pt idx="268">
                  <c:v>118.44100000000003</c:v>
                </c:pt>
                <c:pt idx="269">
                  <c:v>118.20699999999999</c:v>
                </c:pt>
                <c:pt idx="270">
                  <c:v>118.30799999999999</c:v>
                </c:pt>
                <c:pt idx="271">
                  <c:v>118.37599999999998</c:v>
                </c:pt>
                <c:pt idx="272">
                  <c:v>118.505</c:v>
                </c:pt>
                <c:pt idx="273">
                  <c:v>118.29200000000003</c:v>
                </c:pt>
                <c:pt idx="274">
                  <c:v>118.32100000000003</c:v>
                </c:pt>
                <c:pt idx="275">
                  <c:v>118.31100000000004</c:v>
                </c:pt>
                <c:pt idx="276">
                  <c:v>118.54300000000001</c:v>
                </c:pt>
                <c:pt idx="277">
                  <c:v>118.30799999999999</c:v>
                </c:pt>
                <c:pt idx="278">
                  <c:v>118.50199999999995</c:v>
                </c:pt>
                <c:pt idx="279">
                  <c:v>118.43899999999996</c:v>
                </c:pt>
                <c:pt idx="280">
                  <c:v>118.52300000000002</c:v>
                </c:pt>
                <c:pt idx="281">
                  <c:v>118.23799999999994</c:v>
                </c:pt>
                <c:pt idx="282">
                  <c:v>118.25800000000004</c:v>
                </c:pt>
                <c:pt idx="283">
                  <c:v>118.43200000000002</c:v>
                </c:pt>
                <c:pt idx="284">
                  <c:v>118.63199999999995</c:v>
                </c:pt>
                <c:pt idx="285">
                  <c:v>118.25699999999995</c:v>
                </c:pt>
                <c:pt idx="286">
                  <c:v>118.08399999999995</c:v>
                </c:pt>
                <c:pt idx="287">
                  <c:v>118.21000000000004</c:v>
                </c:pt>
                <c:pt idx="288">
                  <c:v>118.20799999999997</c:v>
                </c:pt>
                <c:pt idx="289">
                  <c:v>118.06700000000001</c:v>
                </c:pt>
                <c:pt idx="290">
                  <c:v>118.19299999999998</c:v>
                </c:pt>
                <c:pt idx="291">
                  <c:v>118.24099999999999</c:v>
                </c:pt>
                <c:pt idx="292">
                  <c:v>118.00999999999999</c:v>
                </c:pt>
                <c:pt idx="293">
                  <c:v>118.24900000000002</c:v>
                </c:pt>
                <c:pt idx="294">
                  <c:v>118.30600000000004</c:v>
                </c:pt>
                <c:pt idx="295">
                  <c:v>118.25900000000001</c:v>
                </c:pt>
                <c:pt idx="296">
                  <c:v>118.26800000000003</c:v>
                </c:pt>
                <c:pt idx="297">
                  <c:v>117.97799999999995</c:v>
                </c:pt>
                <c:pt idx="298">
                  <c:v>118.52300000000002</c:v>
                </c:pt>
                <c:pt idx="299">
                  <c:v>118.54099999999994</c:v>
                </c:pt>
                <c:pt idx="300">
                  <c:v>118.60599999999999</c:v>
                </c:pt>
                <c:pt idx="301">
                  <c:v>118.22399999999993</c:v>
                </c:pt>
                <c:pt idx="302">
                  <c:v>118.29200000000003</c:v>
                </c:pt>
                <c:pt idx="303">
                  <c:v>118.38199999999995</c:v>
                </c:pt>
                <c:pt idx="304">
                  <c:v>118.25900000000001</c:v>
                </c:pt>
                <c:pt idx="305">
                  <c:v>118.19600000000003</c:v>
                </c:pt>
                <c:pt idx="306">
                  <c:v>118.30200000000002</c:v>
                </c:pt>
                <c:pt idx="307">
                  <c:v>118.43200000000002</c:v>
                </c:pt>
                <c:pt idx="308">
                  <c:v>118.20899999999995</c:v>
                </c:pt>
                <c:pt idx="309">
                  <c:v>118.197</c:v>
                </c:pt>
                <c:pt idx="310">
                  <c:v>118.34799999999996</c:v>
                </c:pt>
                <c:pt idx="311">
                  <c:v>118.37099999999998</c:v>
                </c:pt>
                <c:pt idx="312">
                  <c:v>118.58600000000001</c:v>
                </c:pt>
                <c:pt idx="313">
                  <c:v>118.45899999999995</c:v>
                </c:pt>
                <c:pt idx="314">
                  <c:v>118.43700000000001</c:v>
                </c:pt>
                <c:pt idx="315">
                  <c:v>118.65099999999995</c:v>
                </c:pt>
                <c:pt idx="316">
                  <c:v>118.471</c:v>
                </c:pt>
                <c:pt idx="317">
                  <c:v>118.399</c:v>
                </c:pt>
                <c:pt idx="318">
                  <c:v>118.69600000000003</c:v>
                </c:pt>
                <c:pt idx="319">
                  <c:v>118.42999999999995</c:v>
                </c:pt>
                <c:pt idx="320">
                  <c:v>118.55399999999997</c:v>
                </c:pt>
                <c:pt idx="321">
                  <c:v>118.69799999999998</c:v>
                </c:pt>
                <c:pt idx="322">
                  <c:v>118.61299999999994</c:v>
                </c:pt>
                <c:pt idx="323">
                  <c:v>118.428</c:v>
                </c:pt>
                <c:pt idx="324">
                  <c:v>118.43899999999996</c:v>
                </c:pt>
                <c:pt idx="325">
                  <c:v>118.51599999999996</c:v>
                </c:pt>
                <c:pt idx="326">
                  <c:v>118.42700000000002</c:v>
                </c:pt>
                <c:pt idx="327">
                  <c:v>118.41599999999994</c:v>
                </c:pt>
                <c:pt idx="328">
                  <c:v>118.39800000000002</c:v>
                </c:pt>
                <c:pt idx="329">
                  <c:v>118.41099999999994</c:v>
                </c:pt>
                <c:pt idx="330">
                  <c:v>118.41599999999994</c:v>
                </c:pt>
                <c:pt idx="331">
                  <c:v>118.45699999999999</c:v>
                </c:pt>
                <c:pt idx="332">
                  <c:v>114.73199999999997</c:v>
                </c:pt>
                <c:pt idx="333">
                  <c:v>116.86099999999999</c:v>
                </c:pt>
                <c:pt idx="334">
                  <c:v>119.46100000000001</c:v>
                </c:pt>
                <c:pt idx="335">
                  <c:v>119.09799999999996</c:v>
                </c:pt>
                <c:pt idx="336">
                  <c:v>118.95500000000004</c:v>
                </c:pt>
                <c:pt idx="337">
                  <c:v>118.803</c:v>
                </c:pt>
                <c:pt idx="338">
                  <c:v>118.71199999999999</c:v>
                </c:pt>
                <c:pt idx="339">
                  <c:v>118.47500000000002</c:v>
                </c:pt>
                <c:pt idx="340">
                  <c:v>118.41499999999996</c:v>
                </c:pt>
                <c:pt idx="341">
                  <c:v>118.51499999999999</c:v>
                </c:pt>
                <c:pt idx="342">
                  <c:v>117.95500000000004</c:v>
                </c:pt>
                <c:pt idx="343">
                  <c:v>112.36900000000003</c:v>
                </c:pt>
                <c:pt idx="344">
                  <c:v>118.43499999999995</c:v>
                </c:pt>
                <c:pt idx="345">
                  <c:v>118.42999999999995</c:v>
                </c:pt>
                <c:pt idx="346">
                  <c:v>118.48400000000004</c:v>
                </c:pt>
                <c:pt idx="347">
                  <c:v>118.37900000000002</c:v>
                </c:pt>
                <c:pt idx="348">
                  <c:v>118.33199999999999</c:v>
                </c:pt>
                <c:pt idx="349">
                  <c:v>118.34100000000001</c:v>
                </c:pt>
                <c:pt idx="350">
                  <c:v>118.46299999999997</c:v>
                </c:pt>
                <c:pt idx="351">
                  <c:v>118.21600000000001</c:v>
                </c:pt>
                <c:pt idx="352">
                  <c:v>118.58699999999999</c:v>
                </c:pt>
                <c:pt idx="353">
                  <c:v>118.43200000000002</c:v>
                </c:pt>
                <c:pt idx="354">
                  <c:v>118.59500000000003</c:v>
                </c:pt>
                <c:pt idx="355">
                  <c:v>115.59399999999994</c:v>
                </c:pt>
                <c:pt idx="356">
                  <c:v>101.24799999999993</c:v>
                </c:pt>
                <c:pt idx="357">
                  <c:v>75.062000000000012</c:v>
                </c:pt>
                <c:pt idx="358">
                  <c:v>50.160999999999945</c:v>
                </c:pt>
                <c:pt idx="359">
                  <c:v>37.557999999999993</c:v>
                </c:pt>
                <c:pt idx="360">
                  <c:v>46.673000000000002</c:v>
                </c:pt>
                <c:pt idx="361">
                  <c:v>69.81899999999996</c:v>
                </c:pt>
                <c:pt idx="362">
                  <c:v>92.480000000000018</c:v>
                </c:pt>
                <c:pt idx="363">
                  <c:v>107.54700000000003</c:v>
                </c:pt>
                <c:pt idx="364">
                  <c:v>116.12199999999996</c:v>
                </c:pt>
                <c:pt idx="365">
                  <c:v>120.822</c:v>
                </c:pt>
                <c:pt idx="366">
                  <c:v>123.51599999999996</c:v>
                </c:pt>
                <c:pt idx="367">
                  <c:v>125.30600000000004</c:v>
                </c:pt>
                <c:pt idx="368">
                  <c:v>127.03300000000002</c:v>
                </c:pt>
                <c:pt idx="369">
                  <c:v>128.46399999999994</c:v>
                </c:pt>
                <c:pt idx="370">
                  <c:v>129.822</c:v>
                </c:pt>
                <c:pt idx="371">
                  <c:v>131.053</c:v>
                </c:pt>
                <c:pt idx="372">
                  <c:v>132.32100000000003</c:v>
                </c:pt>
                <c:pt idx="373">
                  <c:v>133.60699999999997</c:v>
                </c:pt>
                <c:pt idx="374">
                  <c:v>134.83500000000004</c:v>
                </c:pt>
                <c:pt idx="375">
                  <c:v>135.97399999999993</c:v>
                </c:pt>
                <c:pt idx="376">
                  <c:v>137.29999999999995</c:v>
                </c:pt>
                <c:pt idx="377">
                  <c:v>138.62699999999995</c:v>
                </c:pt>
                <c:pt idx="378">
                  <c:v>140.00300000000004</c:v>
                </c:pt>
                <c:pt idx="379">
                  <c:v>141.07299999999998</c:v>
                </c:pt>
                <c:pt idx="380">
                  <c:v>142.28800000000001</c:v>
                </c:pt>
                <c:pt idx="381">
                  <c:v>143.62199999999996</c:v>
                </c:pt>
                <c:pt idx="382">
                  <c:v>144.80999999999995</c:v>
                </c:pt>
                <c:pt idx="383">
                  <c:v>146.048</c:v>
                </c:pt>
                <c:pt idx="384">
                  <c:v>147.38599999999997</c:v>
                </c:pt>
                <c:pt idx="385">
                  <c:v>148.52999999999997</c:v>
                </c:pt>
                <c:pt idx="386">
                  <c:v>149.75400000000002</c:v>
                </c:pt>
                <c:pt idx="387">
                  <c:v>151.18100000000004</c:v>
                </c:pt>
                <c:pt idx="388">
                  <c:v>152.37699999999995</c:v>
                </c:pt>
                <c:pt idx="389">
                  <c:v>153.601</c:v>
                </c:pt>
                <c:pt idx="390">
                  <c:v>154.83399999999995</c:v>
                </c:pt>
                <c:pt idx="391">
                  <c:v>156.13300000000004</c:v>
                </c:pt>
                <c:pt idx="392">
                  <c:v>157.43700000000001</c:v>
                </c:pt>
                <c:pt idx="393">
                  <c:v>158.68899999999996</c:v>
                </c:pt>
                <c:pt idx="394">
                  <c:v>159.97000000000003</c:v>
                </c:pt>
                <c:pt idx="395">
                  <c:v>161.22699999999998</c:v>
                </c:pt>
                <c:pt idx="396">
                  <c:v>162.58100000000002</c:v>
                </c:pt>
                <c:pt idx="397">
                  <c:v>163.74900000000002</c:v>
                </c:pt>
                <c:pt idx="398">
                  <c:v>164.96199999999999</c:v>
                </c:pt>
                <c:pt idx="399">
                  <c:v>166.28899999999999</c:v>
                </c:pt>
                <c:pt idx="400">
                  <c:v>167.61</c:v>
                </c:pt>
                <c:pt idx="401">
                  <c:v>168.83500000000004</c:v>
                </c:pt>
                <c:pt idx="402">
                  <c:v>170.08600000000001</c:v>
                </c:pt>
                <c:pt idx="403">
                  <c:v>171.39400000000001</c:v>
                </c:pt>
                <c:pt idx="404">
                  <c:v>172.55099999999993</c:v>
                </c:pt>
                <c:pt idx="405">
                  <c:v>173.91899999999998</c:v>
                </c:pt>
                <c:pt idx="406">
                  <c:v>175.18299999999999</c:v>
                </c:pt>
                <c:pt idx="407">
                  <c:v>176.51199999999994</c:v>
                </c:pt>
                <c:pt idx="408">
                  <c:v>177.50300000000004</c:v>
                </c:pt>
                <c:pt idx="409">
                  <c:v>178.75</c:v>
                </c:pt>
                <c:pt idx="410">
                  <c:v>180.06600000000003</c:v>
                </c:pt>
                <c:pt idx="411">
                  <c:v>181.32799999999997</c:v>
                </c:pt>
                <c:pt idx="412">
                  <c:v>182.59699999999998</c:v>
                </c:pt>
                <c:pt idx="413">
                  <c:v>183.81399999999996</c:v>
                </c:pt>
                <c:pt idx="414">
                  <c:v>185.10000000000002</c:v>
                </c:pt>
                <c:pt idx="415">
                  <c:v>186.26599999999996</c:v>
                </c:pt>
                <c:pt idx="416">
                  <c:v>187.63</c:v>
                </c:pt>
                <c:pt idx="417">
                  <c:v>188.69799999999998</c:v>
                </c:pt>
                <c:pt idx="418">
                  <c:v>189.89999999999998</c:v>
                </c:pt>
                <c:pt idx="419">
                  <c:v>191.029</c:v>
                </c:pt>
                <c:pt idx="420">
                  <c:v>192.43200000000002</c:v>
                </c:pt>
                <c:pt idx="421">
                  <c:v>193.75199999999995</c:v>
                </c:pt>
                <c:pt idx="422">
                  <c:v>194.84000000000003</c:v>
                </c:pt>
                <c:pt idx="423">
                  <c:v>196.12400000000002</c:v>
                </c:pt>
                <c:pt idx="424">
                  <c:v>197.31799999999998</c:v>
                </c:pt>
                <c:pt idx="425">
                  <c:v>198.48500000000001</c:v>
                </c:pt>
                <c:pt idx="426">
                  <c:v>199.947</c:v>
                </c:pt>
                <c:pt idx="427">
                  <c:v>200.94399999999996</c:v>
                </c:pt>
                <c:pt idx="428">
                  <c:v>202.28300000000002</c:v>
                </c:pt>
                <c:pt idx="429">
                  <c:v>203.53200000000004</c:v>
                </c:pt>
                <c:pt idx="430">
                  <c:v>204.74799999999993</c:v>
                </c:pt>
                <c:pt idx="431">
                  <c:v>205.89199999999994</c:v>
                </c:pt>
                <c:pt idx="432">
                  <c:v>207.18100000000004</c:v>
                </c:pt>
                <c:pt idx="433">
                  <c:v>208.33600000000001</c:v>
                </c:pt>
                <c:pt idx="434">
                  <c:v>209.33699999999999</c:v>
                </c:pt>
                <c:pt idx="435">
                  <c:v>210.71799999999996</c:v>
                </c:pt>
                <c:pt idx="436">
                  <c:v>212.02599999999995</c:v>
                </c:pt>
                <c:pt idx="437">
                  <c:v>213.09799999999996</c:v>
                </c:pt>
                <c:pt idx="438">
                  <c:v>214.32299999999998</c:v>
                </c:pt>
                <c:pt idx="439">
                  <c:v>215.62900000000002</c:v>
                </c:pt>
                <c:pt idx="440">
                  <c:v>216.80899999999997</c:v>
                </c:pt>
                <c:pt idx="441">
                  <c:v>218.05099999999993</c:v>
                </c:pt>
                <c:pt idx="442">
                  <c:v>219.30999999999995</c:v>
                </c:pt>
                <c:pt idx="443">
                  <c:v>220.38800000000003</c:v>
                </c:pt>
                <c:pt idx="444">
                  <c:v>221.57899999999995</c:v>
                </c:pt>
                <c:pt idx="445">
                  <c:v>222.78200000000004</c:v>
                </c:pt>
                <c:pt idx="446">
                  <c:v>223.94299999999998</c:v>
                </c:pt>
                <c:pt idx="447">
                  <c:v>225.04099999999994</c:v>
                </c:pt>
                <c:pt idx="448">
                  <c:v>226.31200000000001</c:v>
                </c:pt>
                <c:pt idx="449">
                  <c:v>227.47799999999995</c:v>
                </c:pt>
                <c:pt idx="450">
                  <c:v>228.58000000000004</c:v>
                </c:pt>
                <c:pt idx="451">
                  <c:v>229.86599999999999</c:v>
                </c:pt>
                <c:pt idx="452">
                  <c:v>230.96399999999994</c:v>
                </c:pt>
                <c:pt idx="453">
                  <c:v>232.22699999999998</c:v>
                </c:pt>
                <c:pt idx="454">
                  <c:v>233.36699999999996</c:v>
                </c:pt>
                <c:pt idx="455">
                  <c:v>234.52099999999996</c:v>
                </c:pt>
                <c:pt idx="456">
                  <c:v>235.697</c:v>
                </c:pt>
                <c:pt idx="457">
                  <c:v>236.87599999999998</c:v>
                </c:pt>
                <c:pt idx="458">
                  <c:v>238.00599999999997</c:v>
                </c:pt>
                <c:pt idx="459">
                  <c:v>239.15700000000004</c:v>
                </c:pt>
                <c:pt idx="460">
                  <c:v>240.221</c:v>
                </c:pt>
                <c:pt idx="461">
                  <c:v>241.43700000000001</c:v>
                </c:pt>
                <c:pt idx="462">
                  <c:v>242.63800000000003</c:v>
                </c:pt>
                <c:pt idx="463">
                  <c:v>243.86199999999997</c:v>
                </c:pt>
                <c:pt idx="464">
                  <c:v>245.01099999999997</c:v>
                </c:pt>
                <c:pt idx="465">
                  <c:v>246.07299999999998</c:v>
                </c:pt>
                <c:pt idx="466">
                  <c:v>247.20899999999995</c:v>
                </c:pt>
                <c:pt idx="467">
                  <c:v>248.43600000000004</c:v>
                </c:pt>
                <c:pt idx="468">
                  <c:v>249.35900000000004</c:v>
                </c:pt>
                <c:pt idx="469">
                  <c:v>250.702</c:v>
                </c:pt>
                <c:pt idx="470">
                  <c:v>251.78999999999996</c:v>
                </c:pt>
                <c:pt idx="471">
                  <c:v>252.85400000000004</c:v>
                </c:pt>
                <c:pt idx="472">
                  <c:v>253.94100000000003</c:v>
                </c:pt>
                <c:pt idx="473">
                  <c:v>255.18299999999999</c:v>
                </c:pt>
                <c:pt idx="474">
                  <c:v>256.10299999999995</c:v>
                </c:pt>
                <c:pt idx="475">
                  <c:v>257.32100000000003</c:v>
                </c:pt>
                <c:pt idx="476">
                  <c:v>258.38</c:v>
                </c:pt>
                <c:pt idx="477">
                  <c:v>259.47500000000002</c:v>
                </c:pt>
                <c:pt idx="478">
                  <c:v>260.60599999999999</c:v>
                </c:pt>
                <c:pt idx="479">
                  <c:v>261.74400000000003</c:v>
                </c:pt>
                <c:pt idx="480">
                  <c:v>262.85699999999997</c:v>
                </c:pt>
                <c:pt idx="481">
                  <c:v>263.98799999999994</c:v>
                </c:pt>
                <c:pt idx="482">
                  <c:v>265.03099999999995</c:v>
                </c:pt>
                <c:pt idx="483">
                  <c:v>266.22799999999995</c:v>
                </c:pt>
                <c:pt idx="484">
                  <c:v>267.21799999999996</c:v>
                </c:pt>
                <c:pt idx="485">
                  <c:v>268.37</c:v>
                </c:pt>
                <c:pt idx="486">
                  <c:v>269.48400000000004</c:v>
                </c:pt>
                <c:pt idx="487">
                  <c:v>270.52599999999995</c:v>
                </c:pt>
                <c:pt idx="488">
                  <c:v>271.73</c:v>
                </c:pt>
                <c:pt idx="489">
                  <c:v>272.75199999999995</c:v>
                </c:pt>
                <c:pt idx="490">
                  <c:v>273.70500000000004</c:v>
                </c:pt>
                <c:pt idx="491">
                  <c:v>274.84399999999994</c:v>
                </c:pt>
                <c:pt idx="492">
                  <c:v>276.05399999999997</c:v>
                </c:pt>
                <c:pt idx="493">
                  <c:v>276.99199999999996</c:v>
                </c:pt>
                <c:pt idx="494">
                  <c:v>278.01499999999999</c:v>
                </c:pt>
                <c:pt idx="495">
                  <c:v>279.34500000000003</c:v>
                </c:pt>
                <c:pt idx="496">
                  <c:v>280.15800000000002</c:v>
                </c:pt>
                <c:pt idx="497">
                  <c:v>281.21000000000004</c:v>
                </c:pt>
                <c:pt idx="498">
                  <c:v>282.46600000000001</c:v>
                </c:pt>
                <c:pt idx="499">
                  <c:v>283.33500000000004</c:v>
                </c:pt>
                <c:pt idx="500">
                  <c:v>284.601</c:v>
                </c:pt>
                <c:pt idx="501">
                  <c:v>285.64400000000001</c:v>
                </c:pt>
                <c:pt idx="502">
                  <c:v>286.50199999999995</c:v>
                </c:pt>
                <c:pt idx="503">
                  <c:v>287.73799999999994</c:v>
                </c:pt>
                <c:pt idx="504">
                  <c:v>288.79099999999994</c:v>
                </c:pt>
                <c:pt idx="505">
                  <c:v>289.88300000000004</c:v>
                </c:pt>
                <c:pt idx="506">
                  <c:v>290.93600000000004</c:v>
                </c:pt>
                <c:pt idx="507">
                  <c:v>291.88300000000004</c:v>
                </c:pt>
                <c:pt idx="508">
                  <c:v>292.95799999999997</c:v>
                </c:pt>
                <c:pt idx="509">
                  <c:v>294.15499999999997</c:v>
                </c:pt>
                <c:pt idx="510">
                  <c:v>295.13499999999999</c:v>
                </c:pt>
                <c:pt idx="511">
                  <c:v>296.10500000000002</c:v>
                </c:pt>
                <c:pt idx="512">
                  <c:v>297.16499999999996</c:v>
                </c:pt>
                <c:pt idx="513">
                  <c:v>298.10699999999997</c:v>
                </c:pt>
                <c:pt idx="514">
                  <c:v>299.06600000000003</c:v>
                </c:pt>
                <c:pt idx="515">
                  <c:v>300.279</c:v>
                </c:pt>
                <c:pt idx="516">
                  <c:v>301.17200000000003</c:v>
                </c:pt>
                <c:pt idx="517">
                  <c:v>302.20500000000004</c:v>
                </c:pt>
                <c:pt idx="518">
                  <c:v>303.27499999999998</c:v>
                </c:pt>
                <c:pt idx="519">
                  <c:v>304.21100000000001</c:v>
                </c:pt>
                <c:pt idx="520">
                  <c:v>305.31899999999996</c:v>
                </c:pt>
                <c:pt idx="521">
                  <c:v>306.28200000000004</c:v>
                </c:pt>
                <c:pt idx="522">
                  <c:v>307.31100000000004</c:v>
                </c:pt>
                <c:pt idx="523">
                  <c:v>307.89699999999993</c:v>
                </c:pt>
                <c:pt idx="524">
                  <c:v>326.09399999999994</c:v>
                </c:pt>
                <c:pt idx="525">
                  <c:v>318.80700000000002</c:v>
                </c:pt>
                <c:pt idx="526">
                  <c:v>316.05399999999997</c:v>
                </c:pt>
                <c:pt idx="527">
                  <c:v>312.81100000000004</c:v>
                </c:pt>
                <c:pt idx="528">
                  <c:v>312.303</c:v>
                </c:pt>
                <c:pt idx="529">
                  <c:v>311.53399999999999</c:v>
                </c:pt>
                <c:pt idx="530">
                  <c:v>311.26599999999996</c:v>
                </c:pt>
                <c:pt idx="531">
                  <c:v>311.31899999999996</c:v>
                </c:pt>
                <c:pt idx="532">
                  <c:v>311.23799999999994</c:v>
                </c:pt>
                <c:pt idx="533">
                  <c:v>311.17700000000002</c:v>
                </c:pt>
                <c:pt idx="534">
                  <c:v>311.22900000000004</c:v>
                </c:pt>
                <c:pt idx="535">
                  <c:v>311.28099999999995</c:v>
                </c:pt>
                <c:pt idx="536">
                  <c:v>311.21399999999994</c:v>
                </c:pt>
                <c:pt idx="537">
                  <c:v>311.02099999999996</c:v>
                </c:pt>
                <c:pt idx="538">
                  <c:v>310.93999999999994</c:v>
                </c:pt>
                <c:pt idx="539">
                  <c:v>310.88499999999999</c:v>
                </c:pt>
                <c:pt idx="540">
                  <c:v>310.99199999999996</c:v>
                </c:pt>
                <c:pt idx="541">
                  <c:v>310.51400000000001</c:v>
                </c:pt>
                <c:pt idx="542">
                  <c:v>311.28399999999999</c:v>
                </c:pt>
                <c:pt idx="543">
                  <c:v>310.96600000000001</c:v>
                </c:pt>
                <c:pt idx="544">
                  <c:v>311.03099999999995</c:v>
                </c:pt>
                <c:pt idx="545">
                  <c:v>310.76599999999996</c:v>
                </c:pt>
                <c:pt idx="546">
                  <c:v>310.72900000000004</c:v>
                </c:pt>
                <c:pt idx="547">
                  <c:v>310.73799999999994</c:v>
                </c:pt>
                <c:pt idx="548">
                  <c:v>310.46500000000003</c:v>
                </c:pt>
                <c:pt idx="549">
                  <c:v>310.58899999999994</c:v>
                </c:pt>
                <c:pt idx="550">
                  <c:v>310.02599999999995</c:v>
                </c:pt>
                <c:pt idx="551">
                  <c:v>313.23699999999997</c:v>
                </c:pt>
                <c:pt idx="552">
                  <c:v>313.86199999999997</c:v>
                </c:pt>
                <c:pt idx="553">
                  <c:v>315.20299999999997</c:v>
                </c:pt>
                <c:pt idx="554">
                  <c:v>311.58899999999994</c:v>
                </c:pt>
                <c:pt idx="555">
                  <c:v>308.22199999999998</c:v>
                </c:pt>
                <c:pt idx="556">
                  <c:v>311.58899999999994</c:v>
                </c:pt>
                <c:pt idx="557">
                  <c:v>311.577</c:v>
                </c:pt>
                <c:pt idx="558">
                  <c:v>310.51499999999999</c:v>
                </c:pt>
                <c:pt idx="559">
                  <c:v>312.51599999999996</c:v>
                </c:pt>
                <c:pt idx="560">
                  <c:v>312.20899999999995</c:v>
                </c:pt>
                <c:pt idx="561">
                  <c:v>311.48199999999997</c:v>
                </c:pt>
                <c:pt idx="562">
                  <c:v>311.33399999999995</c:v>
                </c:pt>
                <c:pt idx="563">
                  <c:v>311.279</c:v>
                </c:pt>
                <c:pt idx="564">
                  <c:v>311.17999999999995</c:v>
                </c:pt>
                <c:pt idx="565">
                  <c:v>311.12299999999993</c:v>
                </c:pt>
                <c:pt idx="566">
                  <c:v>311.18999999999994</c:v>
                </c:pt>
                <c:pt idx="567">
                  <c:v>310.99199999999996</c:v>
                </c:pt>
                <c:pt idx="568">
                  <c:v>311.87099999999998</c:v>
                </c:pt>
                <c:pt idx="569">
                  <c:v>311.49799999999993</c:v>
                </c:pt>
                <c:pt idx="570">
                  <c:v>311.36500000000001</c:v>
                </c:pt>
                <c:pt idx="571">
                  <c:v>311.57899999999995</c:v>
                </c:pt>
                <c:pt idx="572">
                  <c:v>311.61500000000001</c:v>
                </c:pt>
                <c:pt idx="573">
                  <c:v>311.43899999999996</c:v>
                </c:pt>
                <c:pt idx="574">
                  <c:v>311.49799999999993</c:v>
                </c:pt>
                <c:pt idx="575">
                  <c:v>311.58899999999994</c:v>
                </c:pt>
                <c:pt idx="576">
                  <c:v>311.59199999999998</c:v>
                </c:pt>
                <c:pt idx="577">
                  <c:v>311.53200000000004</c:v>
                </c:pt>
                <c:pt idx="578">
                  <c:v>312.12299999999993</c:v>
                </c:pt>
                <c:pt idx="579">
                  <c:v>312.37599999999998</c:v>
                </c:pt>
                <c:pt idx="580">
                  <c:v>311.851</c:v>
                </c:pt>
                <c:pt idx="581">
                  <c:v>312.31399999999996</c:v>
                </c:pt>
                <c:pt idx="582">
                  <c:v>312.05700000000002</c:v>
                </c:pt>
                <c:pt idx="583">
                  <c:v>312.04999999999995</c:v>
                </c:pt>
                <c:pt idx="584">
                  <c:v>312.01800000000003</c:v>
                </c:pt>
                <c:pt idx="585">
                  <c:v>312.09100000000001</c:v>
                </c:pt>
                <c:pt idx="586">
                  <c:v>312.101</c:v>
                </c:pt>
                <c:pt idx="587">
                  <c:v>311.95899999999995</c:v>
                </c:pt>
                <c:pt idx="588">
                  <c:v>312.10599999999999</c:v>
                </c:pt>
                <c:pt idx="589">
                  <c:v>312.702</c:v>
                </c:pt>
                <c:pt idx="590">
                  <c:v>312.35699999999997</c:v>
                </c:pt>
                <c:pt idx="591">
                  <c:v>312.37099999999998</c:v>
                </c:pt>
                <c:pt idx="592">
                  <c:v>312.48699999999997</c:v>
                </c:pt>
                <c:pt idx="593">
                  <c:v>312.38400000000001</c:v>
                </c:pt>
                <c:pt idx="594">
                  <c:v>312.52999999999997</c:v>
                </c:pt>
                <c:pt idx="595">
                  <c:v>312.423</c:v>
                </c:pt>
                <c:pt idx="596">
                  <c:v>312.399</c:v>
                </c:pt>
                <c:pt idx="597">
                  <c:v>312.40099999999995</c:v>
                </c:pt>
                <c:pt idx="598">
                  <c:v>312.30999999999995</c:v>
                </c:pt>
                <c:pt idx="599">
                  <c:v>312.87400000000002</c:v>
                </c:pt>
                <c:pt idx="600">
                  <c:v>312.75599999999997</c:v>
                </c:pt>
                <c:pt idx="601">
                  <c:v>312.61599999999999</c:v>
                </c:pt>
                <c:pt idx="602">
                  <c:v>312.846</c:v>
                </c:pt>
                <c:pt idx="603">
                  <c:v>312.67399999999998</c:v>
                </c:pt>
                <c:pt idx="604">
                  <c:v>312.72500000000002</c:v>
                </c:pt>
                <c:pt idx="605">
                  <c:v>312.67200000000003</c:v>
                </c:pt>
                <c:pt idx="606">
                  <c:v>312.61</c:v>
                </c:pt>
                <c:pt idx="607">
                  <c:v>312.596</c:v>
                </c:pt>
                <c:pt idx="608">
                  <c:v>312.29300000000001</c:v>
                </c:pt>
                <c:pt idx="609">
                  <c:v>313.02499999999998</c:v>
                </c:pt>
                <c:pt idx="610">
                  <c:v>312.98900000000003</c:v>
                </c:pt>
                <c:pt idx="611">
                  <c:v>312.63599999999997</c:v>
                </c:pt>
                <c:pt idx="612">
                  <c:v>312.94100000000003</c:v>
                </c:pt>
                <c:pt idx="613">
                  <c:v>312.85500000000002</c:v>
                </c:pt>
                <c:pt idx="614">
                  <c:v>312.83399999999995</c:v>
                </c:pt>
                <c:pt idx="615">
                  <c:v>312.85500000000002</c:v>
                </c:pt>
                <c:pt idx="616">
                  <c:v>312.78399999999999</c:v>
                </c:pt>
                <c:pt idx="617">
                  <c:v>312.803</c:v>
                </c:pt>
                <c:pt idx="618">
                  <c:v>312.601</c:v>
                </c:pt>
                <c:pt idx="619">
                  <c:v>312.77999999999997</c:v>
                </c:pt>
                <c:pt idx="620">
                  <c:v>312.95399999999995</c:v>
                </c:pt>
                <c:pt idx="621">
                  <c:v>313.19499999999994</c:v>
                </c:pt>
                <c:pt idx="622">
                  <c:v>312.89999999999998</c:v>
                </c:pt>
                <c:pt idx="623">
                  <c:v>312.88199999999995</c:v>
                </c:pt>
                <c:pt idx="624">
                  <c:v>313.24199999999996</c:v>
                </c:pt>
                <c:pt idx="625">
                  <c:v>313.27700000000004</c:v>
                </c:pt>
                <c:pt idx="626">
                  <c:v>313.25800000000004</c:v>
                </c:pt>
                <c:pt idx="627">
                  <c:v>313.16399999999999</c:v>
                </c:pt>
                <c:pt idx="628">
                  <c:v>313.30099999999993</c:v>
                </c:pt>
                <c:pt idx="629">
                  <c:v>313.02199999999993</c:v>
                </c:pt>
                <c:pt idx="630">
                  <c:v>313.20399999999995</c:v>
                </c:pt>
                <c:pt idx="631">
                  <c:v>313.22900000000004</c:v>
                </c:pt>
                <c:pt idx="632">
                  <c:v>313.26400000000001</c:v>
                </c:pt>
                <c:pt idx="633">
                  <c:v>313.21000000000004</c:v>
                </c:pt>
                <c:pt idx="634">
                  <c:v>313.30600000000004</c:v>
                </c:pt>
                <c:pt idx="635">
                  <c:v>313.10900000000004</c:v>
                </c:pt>
                <c:pt idx="636">
                  <c:v>313.14699999999993</c:v>
                </c:pt>
                <c:pt idx="637">
                  <c:v>313.27199999999993</c:v>
                </c:pt>
                <c:pt idx="638">
                  <c:v>313.16599999999994</c:v>
                </c:pt>
                <c:pt idx="639">
                  <c:v>313.10299999999995</c:v>
                </c:pt>
                <c:pt idx="640">
                  <c:v>313.00199999999995</c:v>
                </c:pt>
                <c:pt idx="641">
                  <c:v>313.27800000000002</c:v>
                </c:pt>
                <c:pt idx="642">
                  <c:v>313.21199999999999</c:v>
                </c:pt>
                <c:pt idx="643">
                  <c:v>313.08299999999997</c:v>
                </c:pt>
                <c:pt idx="644">
                  <c:v>313.173</c:v>
                </c:pt>
                <c:pt idx="645">
                  <c:v>312.976</c:v>
                </c:pt>
                <c:pt idx="646">
                  <c:v>313.375</c:v>
                </c:pt>
                <c:pt idx="647">
                  <c:v>313.09899999999993</c:v>
                </c:pt>
                <c:pt idx="648">
                  <c:v>313.39699999999993</c:v>
                </c:pt>
                <c:pt idx="649">
                  <c:v>313.22000000000003</c:v>
                </c:pt>
                <c:pt idx="650">
                  <c:v>313.39599999999996</c:v>
                </c:pt>
                <c:pt idx="651">
                  <c:v>312.89599999999996</c:v>
                </c:pt>
                <c:pt idx="652">
                  <c:v>312.90200000000004</c:v>
                </c:pt>
                <c:pt idx="653">
                  <c:v>312.798</c:v>
                </c:pt>
                <c:pt idx="654">
                  <c:v>313.03399999999999</c:v>
                </c:pt>
                <c:pt idx="655">
                  <c:v>312.91599999999994</c:v>
                </c:pt>
                <c:pt idx="656">
                  <c:v>313.08899999999994</c:v>
                </c:pt>
                <c:pt idx="657">
                  <c:v>313.15800000000002</c:v>
                </c:pt>
                <c:pt idx="658">
                  <c:v>312.99599999999998</c:v>
                </c:pt>
                <c:pt idx="659">
                  <c:v>312.89800000000002</c:v>
                </c:pt>
                <c:pt idx="660">
                  <c:v>312.90599999999995</c:v>
                </c:pt>
                <c:pt idx="661">
                  <c:v>313.05200000000002</c:v>
                </c:pt>
                <c:pt idx="662">
                  <c:v>312.702</c:v>
                </c:pt>
                <c:pt idx="663">
                  <c:v>312.67700000000002</c:v>
                </c:pt>
                <c:pt idx="664">
                  <c:v>313.27700000000004</c:v>
                </c:pt>
                <c:pt idx="665">
                  <c:v>313.50199999999995</c:v>
                </c:pt>
                <c:pt idx="666">
                  <c:v>313.44799999999998</c:v>
                </c:pt>
                <c:pt idx="667">
                  <c:v>313.11500000000001</c:v>
                </c:pt>
                <c:pt idx="668">
                  <c:v>313.23400000000004</c:v>
                </c:pt>
                <c:pt idx="669">
                  <c:v>313.33100000000002</c:v>
                </c:pt>
                <c:pt idx="670">
                  <c:v>313.05999999999995</c:v>
                </c:pt>
                <c:pt idx="671">
                  <c:v>313.07899999999995</c:v>
                </c:pt>
                <c:pt idx="672">
                  <c:v>313.12699999999995</c:v>
                </c:pt>
                <c:pt idx="673">
                  <c:v>313.07799999999997</c:v>
                </c:pt>
                <c:pt idx="674">
                  <c:v>312.97299999999996</c:v>
                </c:pt>
                <c:pt idx="675">
                  <c:v>312.95500000000004</c:v>
                </c:pt>
                <c:pt idx="676">
                  <c:v>313.36699999999996</c:v>
                </c:pt>
                <c:pt idx="677">
                  <c:v>313.47000000000003</c:v>
                </c:pt>
                <c:pt idx="678">
                  <c:v>313.322</c:v>
                </c:pt>
                <c:pt idx="679">
                  <c:v>313.43600000000004</c:v>
                </c:pt>
                <c:pt idx="680">
                  <c:v>313.31600000000003</c:v>
                </c:pt>
                <c:pt idx="681">
                  <c:v>313.22299999999996</c:v>
                </c:pt>
                <c:pt idx="682">
                  <c:v>313.21399999999994</c:v>
                </c:pt>
                <c:pt idx="683">
                  <c:v>313.26300000000003</c:v>
                </c:pt>
                <c:pt idx="684">
                  <c:v>313.34500000000003</c:v>
                </c:pt>
                <c:pt idx="685">
                  <c:v>313.24099999999999</c:v>
                </c:pt>
                <c:pt idx="686">
                  <c:v>313.40800000000002</c:v>
                </c:pt>
                <c:pt idx="687">
                  <c:v>313.255</c:v>
                </c:pt>
                <c:pt idx="688">
                  <c:v>313.548</c:v>
                </c:pt>
                <c:pt idx="689">
                  <c:v>313.37099999999998</c:v>
                </c:pt>
                <c:pt idx="690">
                  <c:v>313.16200000000003</c:v>
                </c:pt>
                <c:pt idx="691">
                  <c:v>313.20699999999999</c:v>
                </c:pt>
                <c:pt idx="692">
                  <c:v>313.13699999999994</c:v>
                </c:pt>
                <c:pt idx="693">
                  <c:v>313.03300000000002</c:v>
                </c:pt>
                <c:pt idx="694">
                  <c:v>313.17899999999997</c:v>
                </c:pt>
                <c:pt idx="695">
                  <c:v>313.21199999999999</c:v>
                </c:pt>
                <c:pt idx="696">
                  <c:v>313.029</c:v>
                </c:pt>
                <c:pt idx="697">
                  <c:v>313.19499999999994</c:v>
                </c:pt>
                <c:pt idx="698">
                  <c:v>314.83500000000004</c:v>
                </c:pt>
                <c:pt idx="699">
                  <c:v>314.60900000000004</c:v>
                </c:pt>
                <c:pt idx="700">
                  <c:v>314.82499999999993</c:v>
                </c:pt>
                <c:pt idx="701">
                  <c:v>314.91499999999996</c:v>
                </c:pt>
                <c:pt idx="702">
                  <c:v>314.53999999999996</c:v>
                </c:pt>
                <c:pt idx="703">
                  <c:v>313.255</c:v>
                </c:pt>
                <c:pt idx="704">
                  <c:v>311.87199999999996</c:v>
                </c:pt>
                <c:pt idx="705">
                  <c:v>314.29300000000001</c:v>
                </c:pt>
                <c:pt idx="706">
                  <c:v>314.178</c:v>
                </c:pt>
                <c:pt idx="707">
                  <c:v>313.12400000000002</c:v>
                </c:pt>
                <c:pt idx="708">
                  <c:v>314.44399999999996</c:v>
                </c:pt>
                <c:pt idx="709">
                  <c:v>314.99099999999999</c:v>
                </c:pt>
                <c:pt idx="710">
                  <c:v>315.73099999999999</c:v>
                </c:pt>
                <c:pt idx="711">
                  <c:v>314.39599999999996</c:v>
                </c:pt>
                <c:pt idx="712">
                  <c:v>313.14400000000001</c:v>
                </c:pt>
                <c:pt idx="713">
                  <c:v>313.19799999999998</c:v>
                </c:pt>
                <c:pt idx="714">
                  <c:v>313.31999999999994</c:v>
                </c:pt>
                <c:pt idx="715">
                  <c:v>309.83600000000001</c:v>
                </c:pt>
                <c:pt idx="716">
                  <c:v>310.43700000000001</c:v>
                </c:pt>
                <c:pt idx="717">
                  <c:v>313.14599999999996</c:v>
                </c:pt>
                <c:pt idx="718">
                  <c:v>313.11799999999994</c:v>
                </c:pt>
                <c:pt idx="719">
                  <c:v>312.94600000000003</c:v>
                </c:pt>
                <c:pt idx="720">
                  <c:v>313.20500000000004</c:v>
                </c:pt>
                <c:pt idx="721">
                  <c:v>313.16200000000003</c:v>
                </c:pt>
                <c:pt idx="722">
                  <c:v>313.19100000000003</c:v>
                </c:pt>
                <c:pt idx="723">
                  <c:v>313.19100000000003</c:v>
                </c:pt>
                <c:pt idx="724">
                  <c:v>313.11199999999997</c:v>
                </c:pt>
                <c:pt idx="725">
                  <c:v>313.28399999999999</c:v>
                </c:pt>
                <c:pt idx="726">
                  <c:v>313.18499999999995</c:v>
                </c:pt>
                <c:pt idx="727">
                  <c:v>313.221</c:v>
                </c:pt>
                <c:pt idx="728">
                  <c:v>311.81399999999996</c:v>
                </c:pt>
                <c:pt idx="729">
                  <c:v>301.35900000000004</c:v>
                </c:pt>
                <c:pt idx="730">
                  <c:v>277.06499999999994</c:v>
                </c:pt>
                <c:pt idx="731">
                  <c:v>249.89099999999996</c:v>
                </c:pt>
                <c:pt idx="732">
                  <c:v>233.43899999999996</c:v>
                </c:pt>
                <c:pt idx="733">
                  <c:v>238.23599999999999</c:v>
                </c:pt>
                <c:pt idx="734">
                  <c:v>260.553</c:v>
                </c:pt>
                <c:pt idx="735">
                  <c:v>284.70699999999999</c:v>
                </c:pt>
                <c:pt idx="736">
                  <c:v>301.88099999999997</c:v>
                </c:pt>
                <c:pt idx="737">
                  <c:v>312.298</c:v>
                </c:pt>
                <c:pt idx="738">
                  <c:v>318.23699999999997</c:v>
                </c:pt>
                <c:pt idx="739">
                  <c:v>322.02599999999995</c:v>
                </c:pt>
                <c:pt idx="740">
                  <c:v>324.755</c:v>
                </c:pt>
                <c:pt idx="741">
                  <c:v>327.27300000000002</c:v>
                </c:pt>
                <c:pt idx="742">
                  <c:v>329.13199999999995</c:v>
                </c:pt>
                <c:pt idx="743">
                  <c:v>331.23500000000001</c:v>
                </c:pt>
                <c:pt idx="744">
                  <c:v>333.13699999999994</c:v>
                </c:pt>
                <c:pt idx="745">
                  <c:v>335.029</c:v>
                </c:pt>
                <c:pt idx="746">
                  <c:v>336.94399999999996</c:v>
                </c:pt>
                <c:pt idx="747">
                  <c:v>338.72</c:v>
                </c:pt>
                <c:pt idx="748">
                  <c:v>340.68399999999997</c:v>
                </c:pt>
                <c:pt idx="749">
                  <c:v>342.50099999999998</c:v>
                </c:pt>
                <c:pt idx="750">
                  <c:v>344.39599999999996</c:v>
                </c:pt>
                <c:pt idx="751">
                  <c:v>346.40099999999995</c:v>
                </c:pt>
                <c:pt idx="752">
                  <c:v>348.15999999999997</c:v>
                </c:pt>
                <c:pt idx="753">
                  <c:v>350.04599999999994</c:v>
                </c:pt>
                <c:pt idx="754">
                  <c:v>351.98</c:v>
                </c:pt>
                <c:pt idx="755">
                  <c:v>353.76</c:v>
                </c:pt>
                <c:pt idx="756">
                  <c:v>355.678</c:v>
                </c:pt>
                <c:pt idx="757">
                  <c:v>357.51400000000001</c:v>
                </c:pt>
                <c:pt idx="758">
                  <c:v>359.30899999999997</c:v>
                </c:pt>
                <c:pt idx="759">
                  <c:v>361.15099999999995</c:v>
                </c:pt>
                <c:pt idx="760">
                  <c:v>363.06799999999998</c:v>
                </c:pt>
                <c:pt idx="761">
                  <c:v>364.95299999999997</c:v>
                </c:pt>
                <c:pt idx="762">
                  <c:v>366.75300000000004</c:v>
                </c:pt>
                <c:pt idx="763">
                  <c:v>368.572</c:v>
                </c:pt>
                <c:pt idx="764">
                  <c:v>370.24099999999999</c:v>
                </c:pt>
                <c:pt idx="765">
                  <c:v>372.15899999999999</c:v>
                </c:pt>
                <c:pt idx="766">
                  <c:v>373.93999999999994</c:v>
                </c:pt>
                <c:pt idx="767">
                  <c:v>375.73599999999999</c:v>
                </c:pt>
                <c:pt idx="768">
                  <c:v>377.61699999999996</c:v>
                </c:pt>
                <c:pt idx="769">
                  <c:v>379.43499999999995</c:v>
                </c:pt>
                <c:pt idx="770">
                  <c:v>381.26099999999997</c:v>
                </c:pt>
                <c:pt idx="771">
                  <c:v>382.95699999999999</c:v>
                </c:pt>
                <c:pt idx="772">
                  <c:v>384.71399999999994</c:v>
                </c:pt>
                <c:pt idx="773">
                  <c:v>386.62599999999998</c:v>
                </c:pt>
                <c:pt idx="774">
                  <c:v>388.40499999999997</c:v>
                </c:pt>
                <c:pt idx="775">
                  <c:v>390.13699999999994</c:v>
                </c:pt>
                <c:pt idx="776">
                  <c:v>391.83299999999997</c:v>
                </c:pt>
                <c:pt idx="777">
                  <c:v>393.50300000000004</c:v>
                </c:pt>
                <c:pt idx="778">
                  <c:v>395.46299999999997</c:v>
                </c:pt>
                <c:pt idx="779">
                  <c:v>397.19899999999996</c:v>
                </c:pt>
                <c:pt idx="780">
                  <c:v>399.01300000000003</c:v>
                </c:pt>
                <c:pt idx="781">
                  <c:v>400.70600000000002</c:v>
                </c:pt>
                <c:pt idx="782">
                  <c:v>402.39499999999998</c:v>
                </c:pt>
                <c:pt idx="783">
                  <c:v>404.01099999999997</c:v>
                </c:pt>
                <c:pt idx="784">
                  <c:v>405.78200000000004</c:v>
                </c:pt>
                <c:pt idx="785">
                  <c:v>407.5</c:v>
                </c:pt>
                <c:pt idx="786">
                  <c:v>409.25</c:v>
                </c:pt>
                <c:pt idx="787">
                  <c:v>410.84399999999994</c:v>
                </c:pt>
                <c:pt idx="788">
                  <c:v>412.54599999999994</c:v>
                </c:pt>
                <c:pt idx="789">
                  <c:v>413.98400000000004</c:v>
                </c:pt>
                <c:pt idx="790">
                  <c:v>415.70399999999995</c:v>
                </c:pt>
                <c:pt idx="791">
                  <c:v>417.54300000000001</c:v>
                </c:pt>
                <c:pt idx="792">
                  <c:v>419.06399999999996</c:v>
                </c:pt>
                <c:pt idx="793">
                  <c:v>420.83299999999997</c:v>
                </c:pt>
                <c:pt idx="794">
                  <c:v>422.46500000000003</c:v>
                </c:pt>
                <c:pt idx="795">
                  <c:v>424.02800000000002</c:v>
                </c:pt>
                <c:pt idx="796">
                  <c:v>425.58699999999999</c:v>
                </c:pt>
                <c:pt idx="797">
                  <c:v>427.26599999999996</c:v>
                </c:pt>
                <c:pt idx="798">
                  <c:v>428.86699999999996</c:v>
                </c:pt>
                <c:pt idx="799">
                  <c:v>430.44399999999996</c:v>
                </c:pt>
                <c:pt idx="800">
                  <c:v>432.221</c:v>
                </c:pt>
                <c:pt idx="801">
                  <c:v>433.63</c:v>
                </c:pt>
                <c:pt idx="802">
                  <c:v>435.39599999999996</c:v>
                </c:pt>
                <c:pt idx="803">
                  <c:v>437.02499999999998</c:v>
                </c:pt>
                <c:pt idx="804">
                  <c:v>438.548</c:v>
                </c:pt>
                <c:pt idx="805">
                  <c:v>440.221</c:v>
                </c:pt>
                <c:pt idx="806">
                  <c:v>441.81799999999998</c:v>
                </c:pt>
                <c:pt idx="807">
                  <c:v>443.23599999999999</c:v>
                </c:pt>
                <c:pt idx="808">
                  <c:v>444.803</c:v>
                </c:pt>
                <c:pt idx="809">
                  <c:v>446.56299999999999</c:v>
                </c:pt>
                <c:pt idx="810">
                  <c:v>447.87099999999998</c:v>
                </c:pt>
                <c:pt idx="811">
                  <c:v>449.43700000000001</c:v>
                </c:pt>
                <c:pt idx="812">
                  <c:v>450.91800000000001</c:v>
                </c:pt>
                <c:pt idx="813">
                  <c:v>452.16899999999998</c:v>
                </c:pt>
                <c:pt idx="814">
                  <c:v>453.88499999999999</c:v>
                </c:pt>
                <c:pt idx="815">
                  <c:v>455.49199999999996</c:v>
                </c:pt>
                <c:pt idx="816">
                  <c:v>456.87800000000004</c:v>
                </c:pt>
                <c:pt idx="817">
                  <c:v>458.46399999999994</c:v>
                </c:pt>
                <c:pt idx="818">
                  <c:v>459.93899999999996</c:v>
                </c:pt>
                <c:pt idx="819">
                  <c:v>461.29899999999998</c:v>
                </c:pt>
                <c:pt idx="820">
                  <c:v>462.85900000000004</c:v>
                </c:pt>
                <c:pt idx="821">
                  <c:v>464.32899999999995</c:v>
                </c:pt>
                <c:pt idx="822">
                  <c:v>465.80899999999997</c:v>
                </c:pt>
                <c:pt idx="823">
                  <c:v>467.22900000000004</c:v>
                </c:pt>
                <c:pt idx="824">
                  <c:v>468.72900000000004</c:v>
                </c:pt>
                <c:pt idx="825">
                  <c:v>470.09899999999993</c:v>
                </c:pt>
                <c:pt idx="826">
                  <c:v>471.57899999999995</c:v>
                </c:pt>
                <c:pt idx="827">
                  <c:v>472.97900000000004</c:v>
                </c:pt>
                <c:pt idx="828">
                  <c:v>474.29899999999998</c:v>
                </c:pt>
                <c:pt idx="829">
                  <c:v>475.71899999999994</c:v>
                </c:pt>
                <c:pt idx="830">
                  <c:v>477.31899999999996</c:v>
                </c:pt>
                <c:pt idx="831">
                  <c:v>478.79899999999998</c:v>
                </c:pt>
                <c:pt idx="832">
                  <c:v>480.00900000000001</c:v>
                </c:pt>
                <c:pt idx="833">
                  <c:v>481.40899999999999</c:v>
                </c:pt>
                <c:pt idx="834">
                  <c:v>482.779</c:v>
                </c:pt>
                <c:pt idx="835">
                  <c:v>484.07899999999995</c:v>
                </c:pt>
                <c:pt idx="836">
                  <c:v>485.60899999999992</c:v>
                </c:pt>
                <c:pt idx="837">
                  <c:v>486.87899999999991</c:v>
                </c:pt>
                <c:pt idx="838">
                  <c:v>488.30899999999997</c:v>
                </c:pt>
                <c:pt idx="839">
                  <c:v>489.61899999999991</c:v>
                </c:pt>
                <c:pt idx="840">
                  <c:v>490.96900000000005</c:v>
                </c:pt>
                <c:pt idx="841">
                  <c:v>492.34899999999993</c:v>
                </c:pt>
                <c:pt idx="842">
                  <c:v>493.64899999999989</c:v>
                </c:pt>
                <c:pt idx="843">
                  <c:v>494.96900000000005</c:v>
                </c:pt>
                <c:pt idx="844">
                  <c:v>496.08899999999994</c:v>
                </c:pt>
                <c:pt idx="845">
                  <c:v>497.51900000000001</c:v>
                </c:pt>
                <c:pt idx="846">
                  <c:v>498.94900000000007</c:v>
                </c:pt>
                <c:pt idx="847">
                  <c:v>500.01900000000001</c:v>
                </c:pt>
                <c:pt idx="848">
                  <c:v>501.3889999999999</c:v>
                </c:pt>
                <c:pt idx="849">
                  <c:v>502.779</c:v>
                </c:pt>
                <c:pt idx="850">
                  <c:v>503.85899999999992</c:v>
                </c:pt>
                <c:pt idx="851">
                  <c:v>505.15899999999988</c:v>
                </c:pt>
                <c:pt idx="852">
                  <c:v>506.51900000000001</c:v>
                </c:pt>
                <c:pt idx="853">
                  <c:v>507.76900000000001</c:v>
                </c:pt>
                <c:pt idx="854">
                  <c:v>508.93900000000008</c:v>
                </c:pt>
                <c:pt idx="855">
                  <c:v>510.37899999999991</c:v>
                </c:pt>
                <c:pt idx="856">
                  <c:v>511.42900000000009</c:v>
                </c:pt>
                <c:pt idx="857">
                  <c:v>512.87899999999991</c:v>
                </c:pt>
                <c:pt idx="858">
                  <c:v>514.07899999999995</c:v>
                </c:pt>
                <c:pt idx="859">
                  <c:v>515.3889999999999</c:v>
                </c:pt>
                <c:pt idx="860">
                  <c:v>516.47900000000004</c:v>
                </c:pt>
                <c:pt idx="861">
                  <c:v>517.69900000000007</c:v>
                </c:pt>
                <c:pt idx="862">
                  <c:v>519.03899999999999</c:v>
                </c:pt>
                <c:pt idx="863">
                  <c:v>520.08899999999994</c:v>
                </c:pt>
                <c:pt idx="864">
                  <c:v>521.34899999999993</c:v>
                </c:pt>
                <c:pt idx="865">
                  <c:v>522.48900000000003</c:v>
                </c:pt>
                <c:pt idx="866">
                  <c:v>523.70900000000006</c:v>
                </c:pt>
                <c:pt idx="867">
                  <c:v>524.97900000000004</c:v>
                </c:pt>
                <c:pt idx="868">
                  <c:v>526.05899999999997</c:v>
                </c:pt>
                <c:pt idx="869">
                  <c:v>527.12899999999991</c:v>
                </c:pt>
                <c:pt idx="870">
                  <c:v>528.57899999999995</c:v>
                </c:pt>
                <c:pt idx="871">
                  <c:v>529.64899999999989</c:v>
                </c:pt>
                <c:pt idx="872">
                  <c:v>530.61899999999991</c:v>
                </c:pt>
                <c:pt idx="873">
                  <c:v>531.79899999999998</c:v>
                </c:pt>
                <c:pt idx="874">
                  <c:v>532.96900000000005</c:v>
                </c:pt>
                <c:pt idx="875">
                  <c:v>534.00900000000001</c:v>
                </c:pt>
                <c:pt idx="876">
                  <c:v>535.26900000000001</c:v>
                </c:pt>
                <c:pt idx="877">
                  <c:v>536.44900000000007</c:v>
                </c:pt>
                <c:pt idx="878">
                  <c:v>537.64899999999989</c:v>
                </c:pt>
                <c:pt idx="879">
                  <c:v>538.57899999999995</c:v>
                </c:pt>
                <c:pt idx="880">
                  <c:v>539.65899999999988</c:v>
                </c:pt>
                <c:pt idx="881">
                  <c:v>540.70900000000006</c:v>
                </c:pt>
                <c:pt idx="882">
                  <c:v>541.95900000000006</c:v>
                </c:pt>
                <c:pt idx="883">
                  <c:v>543.06899999999996</c:v>
                </c:pt>
                <c:pt idx="884">
                  <c:v>544.29899999999998</c:v>
                </c:pt>
                <c:pt idx="885">
                  <c:v>545.30899999999997</c:v>
                </c:pt>
                <c:pt idx="886">
                  <c:v>546.42900000000009</c:v>
                </c:pt>
                <c:pt idx="887">
                  <c:v>547.25900000000001</c:v>
                </c:pt>
                <c:pt idx="888">
                  <c:v>548.43900000000008</c:v>
                </c:pt>
                <c:pt idx="889">
                  <c:v>549.529</c:v>
                </c:pt>
                <c:pt idx="890">
                  <c:v>550.44900000000007</c:v>
                </c:pt>
                <c:pt idx="891">
                  <c:v>551.42900000000009</c:v>
                </c:pt>
                <c:pt idx="892">
                  <c:v>552.51900000000001</c:v>
                </c:pt>
                <c:pt idx="893">
                  <c:v>553.37899999999991</c:v>
                </c:pt>
                <c:pt idx="894">
                  <c:v>554.53899999999999</c:v>
                </c:pt>
                <c:pt idx="895">
                  <c:v>555.61899999999991</c:v>
                </c:pt>
                <c:pt idx="896">
                  <c:v>565.50900000000001</c:v>
                </c:pt>
                <c:pt idx="897">
                  <c:v>569.9190000000001</c:v>
                </c:pt>
                <c:pt idx="898">
                  <c:v>569.37899999999991</c:v>
                </c:pt>
                <c:pt idx="899">
                  <c:v>562.48900000000003</c:v>
                </c:pt>
                <c:pt idx="900">
                  <c:v>560.65899999999988</c:v>
                </c:pt>
                <c:pt idx="901">
                  <c:v>559.75900000000001</c:v>
                </c:pt>
                <c:pt idx="902">
                  <c:v>559.49900000000002</c:v>
                </c:pt>
                <c:pt idx="903">
                  <c:v>559.25900000000001</c:v>
                </c:pt>
                <c:pt idx="904">
                  <c:v>559.03899999999999</c:v>
                </c:pt>
                <c:pt idx="905">
                  <c:v>559.1690000000001</c:v>
                </c:pt>
                <c:pt idx="906">
                  <c:v>559.029</c:v>
                </c:pt>
                <c:pt idx="907">
                  <c:v>559.07899999999995</c:v>
                </c:pt>
                <c:pt idx="908">
                  <c:v>559.11899999999991</c:v>
                </c:pt>
                <c:pt idx="909">
                  <c:v>558.99900000000002</c:v>
                </c:pt>
                <c:pt idx="910">
                  <c:v>558.73900000000003</c:v>
                </c:pt>
                <c:pt idx="911">
                  <c:v>558.89899999999989</c:v>
                </c:pt>
                <c:pt idx="912">
                  <c:v>558.76900000000001</c:v>
                </c:pt>
                <c:pt idx="913">
                  <c:v>558.54899999999998</c:v>
                </c:pt>
                <c:pt idx="914">
                  <c:v>558.6389999999999</c:v>
                </c:pt>
                <c:pt idx="915">
                  <c:v>558.96900000000005</c:v>
                </c:pt>
                <c:pt idx="916">
                  <c:v>558.81899999999996</c:v>
                </c:pt>
                <c:pt idx="917">
                  <c:v>558.68900000000008</c:v>
                </c:pt>
                <c:pt idx="918">
                  <c:v>558.51900000000001</c:v>
                </c:pt>
                <c:pt idx="919">
                  <c:v>558.43900000000008</c:v>
                </c:pt>
                <c:pt idx="920">
                  <c:v>558.49900000000002</c:v>
                </c:pt>
                <c:pt idx="921">
                  <c:v>558.4190000000001</c:v>
                </c:pt>
                <c:pt idx="922">
                  <c:v>558.07899999999995</c:v>
                </c:pt>
                <c:pt idx="923">
                  <c:v>559.8889999999999</c:v>
                </c:pt>
                <c:pt idx="924">
                  <c:v>561.69900000000007</c:v>
                </c:pt>
                <c:pt idx="925">
                  <c:v>562.69900000000007</c:v>
                </c:pt>
                <c:pt idx="926">
                  <c:v>561.44900000000007</c:v>
                </c:pt>
                <c:pt idx="927">
                  <c:v>557.24900000000002</c:v>
                </c:pt>
                <c:pt idx="928">
                  <c:v>558.279</c:v>
                </c:pt>
                <c:pt idx="929">
                  <c:v>559.70900000000006</c:v>
                </c:pt>
                <c:pt idx="930">
                  <c:v>558.81899999999996</c:v>
                </c:pt>
                <c:pt idx="931">
                  <c:v>559.79899999999998</c:v>
                </c:pt>
                <c:pt idx="932">
                  <c:v>560.61899999999991</c:v>
                </c:pt>
                <c:pt idx="933">
                  <c:v>560.19900000000007</c:v>
                </c:pt>
                <c:pt idx="934">
                  <c:v>559.67900000000009</c:v>
                </c:pt>
                <c:pt idx="935">
                  <c:v>559.54899999999998</c:v>
                </c:pt>
                <c:pt idx="936">
                  <c:v>559.45900000000006</c:v>
                </c:pt>
                <c:pt idx="937">
                  <c:v>559.44900000000007</c:v>
                </c:pt>
                <c:pt idx="938">
                  <c:v>559.42900000000009</c:v>
                </c:pt>
                <c:pt idx="939">
                  <c:v>559.37899999999991</c:v>
                </c:pt>
                <c:pt idx="940">
                  <c:v>559.84899999999993</c:v>
                </c:pt>
                <c:pt idx="941">
                  <c:v>559.9190000000001</c:v>
                </c:pt>
                <c:pt idx="942">
                  <c:v>559.68900000000008</c:v>
                </c:pt>
                <c:pt idx="943">
                  <c:v>559.87899999999991</c:v>
                </c:pt>
                <c:pt idx="944">
                  <c:v>559.95900000000006</c:v>
                </c:pt>
                <c:pt idx="945">
                  <c:v>560.32899999999995</c:v>
                </c:pt>
                <c:pt idx="946">
                  <c:v>560.08899999999994</c:v>
                </c:pt>
                <c:pt idx="947">
                  <c:v>560.21900000000005</c:v>
                </c:pt>
                <c:pt idx="948">
                  <c:v>560.42900000000009</c:v>
                </c:pt>
                <c:pt idx="949">
                  <c:v>560.22900000000004</c:v>
                </c:pt>
                <c:pt idx="950">
                  <c:v>560.31899999999996</c:v>
                </c:pt>
                <c:pt idx="951">
                  <c:v>561.1389999999999</c:v>
                </c:pt>
                <c:pt idx="952">
                  <c:v>560.73900000000003</c:v>
                </c:pt>
                <c:pt idx="953">
                  <c:v>560.70900000000006</c:v>
                </c:pt>
                <c:pt idx="954">
                  <c:v>560.8889999999999</c:v>
                </c:pt>
                <c:pt idx="955">
                  <c:v>560.69900000000007</c:v>
                </c:pt>
                <c:pt idx="956">
                  <c:v>560.98900000000003</c:v>
                </c:pt>
                <c:pt idx="957">
                  <c:v>561.12899999999991</c:v>
                </c:pt>
                <c:pt idx="958">
                  <c:v>560.86899999999991</c:v>
                </c:pt>
                <c:pt idx="959">
                  <c:v>561.23900000000003</c:v>
                </c:pt>
                <c:pt idx="960">
                  <c:v>560.87899999999991</c:v>
                </c:pt>
                <c:pt idx="961">
                  <c:v>561.47900000000004</c:v>
                </c:pt>
                <c:pt idx="962">
                  <c:v>561.58899999999994</c:v>
                </c:pt>
                <c:pt idx="963">
                  <c:v>561.29899999999998</c:v>
                </c:pt>
                <c:pt idx="964">
                  <c:v>561.43900000000008</c:v>
                </c:pt>
                <c:pt idx="965">
                  <c:v>561.46900000000005</c:v>
                </c:pt>
                <c:pt idx="966">
                  <c:v>561.51900000000001</c:v>
                </c:pt>
                <c:pt idx="967">
                  <c:v>561.55899999999997</c:v>
                </c:pt>
                <c:pt idx="968">
                  <c:v>561.53899999999999</c:v>
                </c:pt>
                <c:pt idx="969">
                  <c:v>561.57899999999995</c:v>
                </c:pt>
                <c:pt idx="970">
                  <c:v>561.62899999999991</c:v>
                </c:pt>
                <c:pt idx="971">
                  <c:v>561.71900000000005</c:v>
                </c:pt>
                <c:pt idx="972">
                  <c:v>561.95900000000006</c:v>
                </c:pt>
                <c:pt idx="973">
                  <c:v>561.98900000000003</c:v>
                </c:pt>
                <c:pt idx="974">
                  <c:v>561.73900000000003</c:v>
                </c:pt>
                <c:pt idx="975">
                  <c:v>561.89899999999989</c:v>
                </c:pt>
                <c:pt idx="976">
                  <c:v>561.84899999999993</c:v>
                </c:pt>
                <c:pt idx="977">
                  <c:v>561.86899999999991</c:v>
                </c:pt>
                <c:pt idx="978">
                  <c:v>562.00900000000001</c:v>
                </c:pt>
                <c:pt idx="979">
                  <c:v>562.10899999999992</c:v>
                </c:pt>
                <c:pt idx="980">
                  <c:v>561.97900000000004</c:v>
                </c:pt>
                <c:pt idx="981">
                  <c:v>561.9190000000001</c:v>
                </c:pt>
                <c:pt idx="982">
                  <c:v>562.60899999999992</c:v>
                </c:pt>
                <c:pt idx="983">
                  <c:v>562.44900000000007</c:v>
                </c:pt>
                <c:pt idx="984">
                  <c:v>562.22900000000004</c:v>
                </c:pt>
                <c:pt idx="985">
                  <c:v>562.50900000000001</c:v>
                </c:pt>
                <c:pt idx="986">
                  <c:v>562.28899999999999</c:v>
                </c:pt>
                <c:pt idx="987">
                  <c:v>562.25900000000001</c:v>
                </c:pt>
                <c:pt idx="988">
                  <c:v>562.35899999999992</c:v>
                </c:pt>
                <c:pt idx="989">
                  <c:v>562.14899999999989</c:v>
                </c:pt>
                <c:pt idx="990">
                  <c:v>562.26900000000001</c:v>
                </c:pt>
                <c:pt idx="991">
                  <c:v>562.01900000000001</c:v>
                </c:pt>
                <c:pt idx="992">
                  <c:v>562.45900000000006</c:v>
                </c:pt>
                <c:pt idx="993">
                  <c:v>562.70900000000006</c:v>
                </c:pt>
                <c:pt idx="994">
                  <c:v>562.61899999999991</c:v>
                </c:pt>
                <c:pt idx="995">
                  <c:v>562.529</c:v>
                </c:pt>
                <c:pt idx="996">
                  <c:v>562.58899999999994</c:v>
                </c:pt>
                <c:pt idx="997">
                  <c:v>562.76900000000001</c:v>
                </c:pt>
                <c:pt idx="998">
                  <c:v>562.70900000000006</c:v>
                </c:pt>
                <c:pt idx="999">
                  <c:v>562.95900000000006</c:v>
                </c:pt>
                <c:pt idx="1000">
                  <c:v>562.86899999999991</c:v>
                </c:pt>
                <c:pt idx="1001">
                  <c:v>562.81899999999996</c:v>
                </c:pt>
                <c:pt idx="1002">
                  <c:v>562.82899999999995</c:v>
                </c:pt>
                <c:pt idx="1003">
                  <c:v>562.95900000000006</c:v>
                </c:pt>
                <c:pt idx="1004">
                  <c:v>562.9190000000001</c:v>
                </c:pt>
                <c:pt idx="1005">
                  <c:v>562.6690000000001</c:v>
                </c:pt>
                <c:pt idx="1006">
                  <c:v>562.58899999999994</c:v>
                </c:pt>
                <c:pt idx="1007">
                  <c:v>563.08899999999994</c:v>
                </c:pt>
                <c:pt idx="1008">
                  <c:v>562.71900000000005</c:v>
                </c:pt>
                <c:pt idx="1009">
                  <c:v>562.72900000000004</c:v>
                </c:pt>
                <c:pt idx="1010">
                  <c:v>562.96900000000005</c:v>
                </c:pt>
                <c:pt idx="1011">
                  <c:v>562.71900000000005</c:v>
                </c:pt>
                <c:pt idx="1012">
                  <c:v>562.75900000000001</c:v>
                </c:pt>
                <c:pt idx="1013">
                  <c:v>562.65899999999988</c:v>
                </c:pt>
                <c:pt idx="1014">
                  <c:v>563.11899999999991</c:v>
                </c:pt>
                <c:pt idx="1015">
                  <c:v>562.87899999999991</c:v>
                </c:pt>
                <c:pt idx="1016">
                  <c:v>562.70900000000006</c:v>
                </c:pt>
                <c:pt idx="1017">
                  <c:v>562.72900000000004</c:v>
                </c:pt>
                <c:pt idx="1018">
                  <c:v>563.05899999999997</c:v>
                </c:pt>
                <c:pt idx="1019">
                  <c:v>562.779</c:v>
                </c:pt>
                <c:pt idx="1020">
                  <c:v>562.75900000000001</c:v>
                </c:pt>
                <c:pt idx="1021">
                  <c:v>562.94900000000007</c:v>
                </c:pt>
                <c:pt idx="1022">
                  <c:v>563.00900000000001</c:v>
                </c:pt>
                <c:pt idx="1023">
                  <c:v>562.83899999999994</c:v>
                </c:pt>
                <c:pt idx="1024">
                  <c:v>562.80899999999997</c:v>
                </c:pt>
                <c:pt idx="1025">
                  <c:v>562.75900000000001</c:v>
                </c:pt>
                <c:pt idx="1026">
                  <c:v>562.59899999999993</c:v>
                </c:pt>
                <c:pt idx="1027">
                  <c:v>562.9190000000001</c:v>
                </c:pt>
                <c:pt idx="1028">
                  <c:v>562.46900000000005</c:v>
                </c:pt>
                <c:pt idx="1029">
                  <c:v>562.81899999999996</c:v>
                </c:pt>
                <c:pt idx="1030">
                  <c:v>562.60899999999992</c:v>
                </c:pt>
                <c:pt idx="1031">
                  <c:v>562.59899999999993</c:v>
                </c:pt>
                <c:pt idx="1032">
                  <c:v>562.68900000000008</c:v>
                </c:pt>
                <c:pt idx="1033">
                  <c:v>562.64899999999989</c:v>
                </c:pt>
                <c:pt idx="1034">
                  <c:v>562.73900000000003</c:v>
                </c:pt>
                <c:pt idx="1035">
                  <c:v>562.61899999999991</c:v>
                </c:pt>
                <c:pt idx="1036">
                  <c:v>562.55899999999997</c:v>
                </c:pt>
                <c:pt idx="1037">
                  <c:v>563.26900000000001</c:v>
                </c:pt>
                <c:pt idx="1038">
                  <c:v>563.01900000000001</c:v>
                </c:pt>
                <c:pt idx="1039">
                  <c:v>563.029</c:v>
                </c:pt>
                <c:pt idx="1040">
                  <c:v>562.71900000000005</c:v>
                </c:pt>
                <c:pt idx="1041">
                  <c:v>562.80899999999997</c:v>
                </c:pt>
                <c:pt idx="1042">
                  <c:v>562.70900000000006</c:v>
                </c:pt>
                <c:pt idx="1043">
                  <c:v>562.72900000000004</c:v>
                </c:pt>
                <c:pt idx="1044">
                  <c:v>562.80899999999997</c:v>
                </c:pt>
                <c:pt idx="1045">
                  <c:v>562.6389999999999</c:v>
                </c:pt>
                <c:pt idx="1046">
                  <c:v>562.6690000000001</c:v>
                </c:pt>
                <c:pt idx="1047">
                  <c:v>562.56899999999996</c:v>
                </c:pt>
                <c:pt idx="1048">
                  <c:v>562.57899999999995</c:v>
                </c:pt>
                <c:pt idx="1049">
                  <c:v>563.09899999999993</c:v>
                </c:pt>
                <c:pt idx="1050">
                  <c:v>563.06899999999996</c:v>
                </c:pt>
                <c:pt idx="1051">
                  <c:v>563.03899999999999</c:v>
                </c:pt>
                <c:pt idx="1052">
                  <c:v>563.029</c:v>
                </c:pt>
                <c:pt idx="1053">
                  <c:v>563.25900000000001</c:v>
                </c:pt>
                <c:pt idx="1054">
                  <c:v>562.94900000000007</c:v>
                </c:pt>
                <c:pt idx="1055">
                  <c:v>562.94900000000007</c:v>
                </c:pt>
                <c:pt idx="1056">
                  <c:v>562.95900000000006</c:v>
                </c:pt>
                <c:pt idx="1057">
                  <c:v>562.92900000000009</c:v>
                </c:pt>
                <c:pt idx="1058">
                  <c:v>562.92900000000009</c:v>
                </c:pt>
                <c:pt idx="1059">
                  <c:v>562.96900000000005</c:v>
                </c:pt>
                <c:pt idx="1060">
                  <c:v>562.93900000000008</c:v>
                </c:pt>
                <c:pt idx="1061">
                  <c:v>563.31899999999996</c:v>
                </c:pt>
                <c:pt idx="1062">
                  <c:v>562.90899999999988</c:v>
                </c:pt>
                <c:pt idx="1063">
                  <c:v>562.99900000000002</c:v>
                </c:pt>
                <c:pt idx="1064">
                  <c:v>562.93900000000008</c:v>
                </c:pt>
                <c:pt idx="1065">
                  <c:v>562.87899999999991</c:v>
                </c:pt>
                <c:pt idx="1066">
                  <c:v>562.779</c:v>
                </c:pt>
                <c:pt idx="1067">
                  <c:v>562.98900000000003</c:v>
                </c:pt>
                <c:pt idx="1068">
                  <c:v>562.85899999999992</c:v>
                </c:pt>
                <c:pt idx="1069">
                  <c:v>562.55899999999997</c:v>
                </c:pt>
                <c:pt idx="1070">
                  <c:v>561.8889999999999</c:v>
                </c:pt>
                <c:pt idx="1071">
                  <c:v>558.09899999999993</c:v>
                </c:pt>
                <c:pt idx="1072">
                  <c:v>563.22900000000004</c:v>
                </c:pt>
                <c:pt idx="1073">
                  <c:v>563.80899999999997</c:v>
                </c:pt>
                <c:pt idx="1074">
                  <c:v>563.75900000000001</c:v>
                </c:pt>
                <c:pt idx="1075">
                  <c:v>563.67900000000009</c:v>
                </c:pt>
                <c:pt idx="1076">
                  <c:v>563.15899999999988</c:v>
                </c:pt>
                <c:pt idx="1077">
                  <c:v>562.82899999999995</c:v>
                </c:pt>
                <c:pt idx="1078">
                  <c:v>562.67900000000009</c:v>
                </c:pt>
                <c:pt idx="1079">
                  <c:v>562.53899999999999</c:v>
                </c:pt>
                <c:pt idx="1080">
                  <c:v>562.64899999999989</c:v>
                </c:pt>
                <c:pt idx="1081">
                  <c:v>559.24900000000002</c:v>
                </c:pt>
                <c:pt idx="1082">
                  <c:v>559.67900000000009</c:v>
                </c:pt>
                <c:pt idx="1083">
                  <c:v>562.70900000000006</c:v>
                </c:pt>
                <c:pt idx="1084">
                  <c:v>562.779</c:v>
                </c:pt>
                <c:pt idx="1085">
                  <c:v>562.60899999999992</c:v>
                </c:pt>
                <c:pt idx="1086">
                  <c:v>562.54899999999998</c:v>
                </c:pt>
                <c:pt idx="1087">
                  <c:v>562.68900000000008</c:v>
                </c:pt>
                <c:pt idx="1088">
                  <c:v>562.6690000000001</c:v>
                </c:pt>
                <c:pt idx="1089">
                  <c:v>562.74900000000002</c:v>
                </c:pt>
                <c:pt idx="1090">
                  <c:v>562.6690000000001</c:v>
                </c:pt>
                <c:pt idx="1091">
                  <c:v>562.58899999999994</c:v>
                </c:pt>
                <c:pt idx="1092">
                  <c:v>562.84899999999993</c:v>
                </c:pt>
                <c:pt idx="1093">
                  <c:v>562.78899999999999</c:v>
                </c:pt>
                <c:pt idx="1094">
                  <c:v>562.6389999999999</c:v>
                </c:pt>
                <c:pt idx="1095">
                  <c:v>559.21900000000005</c:v>
                </c:pt>
                <c:pt idx="1096">
                  <c:v>544.43900000000008</c:v>
                </c:pt>
                <c:pt idx="1097">
                  <c:v>518.84899999999993</c:v>
                </c:pt>
                <c:pt idx="1098">
                  <c:v>494.3889999999999</c:v>
                </c:pt>
                <c:pt idx="1099">
                  <c:v>481.399</c:v>
                </c:pt>
                <c:pt idx="1100">
                  <c:v>489.06899999999996</c:v>
                </c:pt>
                <c:pt idx="1101">
                  <c:v>511.15899999999988</c:v>
                </c:pt>
                <c:pt idx="1102">
                  <c:v>534.779</c:v>
                </c:pt>
                <c:pt idx="1103">
                  <c:v>551.78899999999999</c:v>
                </c:pt>
                <c:pt idx="1104">
                  <c:v>562.12899999999991</c:v>
                </c:pt>
                <c:pt idx="1105">
                  <c:v>568.46900000000005</c:v>
                </c:pt>
                <c:pt idx="1106">
                  <c:v>572.1389999999999</c:v>
                </c:pt>
                <c:pt idx="1107">
                  <c:v>575.04899999999998</c:v>
                </c:pt>
                <c:pt idx="1108">
                  <c:v>577.58899999999994</c:v>
                </c:pt>
                <c:pt idx="1109">
                  <c:v>579.49900000000002</c:v>
                </c:pt>
                <c:pt idx="1110">
                  <c:v>581.68900000000008</c:v>
                </c:pt>
                <c:pt idx="1111">
                  <c:v>583.53899999999999</c:v>
                </c:pt>
                <c:pt idx="1112">
                  <c:v>585.3889999999999</c:v>
                </c:pt>
                <c:pt idx="1113">
                  <c:v>587.24900000000002</c:v>
                </c:pt>
                <c:pt idx="1114">
                  <c:v>589.08899999999994</c:v>
                </c:pt>
                <c:pt idx="1115">
                  <c:v>590.82899999999995</c:v>
                </c:pt>
                <c:pt idx="1116">
                  <c:v>592.57899999999995</c:v>
                </c:pt>
                <c:pt idx="1117">
                  <c:v>594.32899999999995</c:v>
                </c:pt>
                <c:pt idx="1118">
                  <c:v>596.22900000000004</c:v>
                </c:pt>
                <c:pt idx="1119">
                  <c:v>597.96900000000005</c:v>
                </c:pt>
                <c:pt idx="1120">
                  <c:v>599.54899999999998</c:v>
                </c:pt>
                <c:pt idx="1121">
                  <c:v>601.29899999999998</c:v>
                </c:pt>
                <c:pt idx="1122">
                  <c:v>602.89899999999989</c:v>
                </c:pt>
                <c:pt idx="1123">
                  <c:v>604.48900000000003</c:v>
                </c:pt>
                <c:pt idx="1124">
                  <c:v>606.19900000000007</c:v>
                </c:pt>
                <c:pt idx="1125">
                  <c:v>607.76900000000001</c:v>
                </c:pt>
                <c:pt idx="1126">
                  <c:v>609.45900000000006</c:v>
                </c:pt>
                <c:pt idx="1127">
                  <c:v>611.15899999999988</c:v>
                </c:pt>
                <c:pt idx="1128">
                  <c:v>612.46900000000005</c:v>
                </c:pt>
                <c:pt idx="1129">
                  <c:v>614.12899999999991</c:v>
                </c:pt>
                <c:pt idx="1130">
                  <c:v>615.71900000000005</c:v>
                </c:pt>
                <c:pt idx="1131">
                  <c:v>617.21900000000005</c:v>
                </c:pt>
                <c:pt idx="1132">
                  <c:v>618.71900000000005</c:v>
                </c:pt>
                <c:pt idx="1133">
                  <c:v>620.21900000000005</c:v>
                </c:pt>
                <c:pt idx="1134">
                  <c:v>621.85899999999992</c:v>
                </c:pt>
                <c:pt idx="1135">
                  <c:v>623.36899999999991</c:v>
                </c:pt>
                <c:pt idx="1136">
                  <c:v>624.78899999999999</c:v>
                </c:pt>
                <c:pt idx="1137">
                  <c:v>626.25900000000001</c:v>
                </c:pt>
                <c:pt idx="1138">
                  <c:v>627.58899999999994</c:v>
                </c:pt>
                <c:pt idx="1139">
                  <c:v>629.05899999999997</c:v>
                </c:pt>
                <c:pt idx="1140">
                  <c:v>630.55899999999997</c:v>
                </c:pt>
                <c:pt idx="1141">
                  <c:v>631.89899999999989</c:v>
                </c:pt>
                <c:pt idx="1142">
                  <c:v>633.49900000000002</c:v>
                </c:pt>
                <c:pt idx="1143">
                  <c:v>634.78899999999999</c:v>
                </c:pt>
                <c:pt idx="1144">
                  <c:v>636.1389999999999</c:v>
                </c:pt>
                <c:pt idx="1145">
                  <c:v>637.529</c:v>
                </c:pt>
                <c:pt idx="1146">
                  <c:v>638.529</c:v>
                </c:pt>
                <c:pt idx="1147">
                  <c:v>640.07899999999995</c:v>
                </c:pt>
                <c:pt idx="1148">
                  <c:v>641.42900000000009</c:v>
                </c:pt>
                <c:pt idx="1149">
                  <c:v>642.70900000000006</c:v>
                </c:pt>
                <c:pt idx="1150">
                  <c:v>644.09899999999993</c:v>
                </c:pt>
                <c:pt idx="1151">
                  <c:v>645.279</c:v>
                </c:pt>
                <c:pt idx="1152">
                  <c:v>646.64899999999989</c:v>
                </c:pt>
                <c:pt idx="1153">
                  <c:v>647.85899999999992</c:v>
                </c:pt>
                <c:pt idx="1154">
                  <c:v>648.92900000000009</c:v>
                </c:pt>
                <c:pt idx="1155">
                  <c:v>650.34899999999993</c:v>
                </c:pt>
                <c:pt idx="1156">
                  <c:v>651.51900000000001</c:v>
                </c:pt>
                <c:pt idx="1157">
                  <c:v>652.6389999999999</c:v>
                </c:pt>
                <c:pt idx="1158">
                  <c:v>653.69900000000007</c:v>
                </c:pt>
                <c:pt idx="1159">
                  <c:v>654.92900000000009</c:v>
                </c:pt>
                <c:pt idx="1160">
                  <c:v>656.1690000000001</c:v>
                </c:pt>
                <c:pt idx="1161">
                  <c:v>657.32899999999995</c:v>
                </c:pt>
                <c:pt idx="1162">
                  <c:v>658.529</c:v>
                </c:pt>
                <c:pt idx="1163">
                  <c:v>659.93900000000008</c:v>
                </c:pt>
                <c:pt idx="1164">
                  <c:v>661.04899999999998</c:v>
                </c:pt>
                <c:pt idx="1165">
                  <c:v>661.97900000000004</c:v>
                </c:pt>
                <c:pt idx="1166">
                  <c:v>663.12899999999991</c:v>
                </c:pt>
                <c:pt idx="1167">
                  <c:v>664.30899999999997</c:v>
                </c:pt>
                <c:pt idx="1168">
                  <c:v>665.06899999999996</c:v>
                </c:pt>
                <c:pt idx="1169">
                  <c:v>666.3889999999999</c:v>
                </c:pt>
                <c:pt idx="1170">
                  <c:v>667.31899999999996</c:v>
                </c:pt>
                <c:pt idx="1171">
                  <c:v>668.34899999999993</c:v>
                </c:pt>
                <c:pt idx="1172">
                  <c:v>669.4190000000001</c:v>
                </c:pt>
                <c:pt idx="1173">
                  <c:v>670.48900000000003</c:v>
                </c:pt>
                <c:pt idx="1174">
                  <c:v>671.26900000000001</c:v>
                </c:pt>
                <c:pt idx="1175">
                  <c:v>672.53899999999999</c:v>
                </c:pt>
                <c:pt idx="1176">
                  <c:v>673.50900000000001</c:v>
                </c:pt>
                <c:pt idx="1177">
                  <c:v>674.36899999999991</c:v>
                </c:pt>
                <c:pt idx="1178">
                  <c:v>675.42900000000009</c:v>
                </c:pt>
                <c:pt idx="1179">
                  <c:v>676.43900000000008</c:v>
                </c:pt>
                <c:pt idx="1180">
                  <c:v>677.26900000000001</c:v>
                </c:pt>
                <c:pt idx="1181">
                  <c:v>678.4190000000001</c:v>
                </c:pt>
                <c:pt idx="1182">
                  <c:v>679.33899999999994</c:v>
                </c:pt>
                <c:pt idx="1183">
                  <c:v>680.08899999999994</c:v>
                </c:pt>
                <c:pt idx="1184">
                  <c:v>681.14899999999989</c:v>
                </c:pt>
                <c:pt idx="1185">
                  <c:v>682.029</c:v>
                </c:pt>
                <c:pt idx="1186">
                  <c:v>682.9190000000001</c:v>
                </c:pt>
                <c:pt idx="1187">
                  <c:v>683.79899999999998</c:v>
                </c:pt>
                <c:pt idx="1188">
                  <c:v>684.75900000000001</c:v>
                </c:pt>
                <c:pt idx="1189">
                  <c:v>685.64899999999989</c:v>
                </c:pt>
                <c:pt idx="1190">
                  <c:v>686.46900000000005</c:v>
                </c:pt>
                <c:pt idx="1191">
                  <c:v>687.39899999999989</c:v>
                </c:pt>
                <c:pt idx="1192">
                  <c:v>688.1690000000001</c:v>
                </c:pt>
                <c:pt idx="1193">
                  <c:v>689.01900000000001</c:v>
                </c:pt>
                <c:pt idx="1194">
                  <c:v>689.779</c:v>
                </c:pt>
                <c:pt idx="1195">
                  <c:v>690.69900000000007</c:v>
                </c:pt>
                <c:pt idx="1196">
                  <c:v>691.45900000000006</c:v>
                </c:pt>
                <c:pt idx="1197">
                  <c:v>692.4190000000001</c:v>
                </c:pt>
                <c:pt idx="1198">
                  <c:v>693.34899999999993</c:v>
                </c:pt>
                <c:pt idx="1199">
                  <c:v>693.95900000000006</c:v>
                </c:pt>
                <c:pt idx="1200">
                  <c:v>694.60899999999992</c:v>
                </c:pt>
                <c:pt idx="1201">
                  <c:v>695.75900000000001</c:v>
                </c:pt>
                <c:pt idx="1202">
                  <c:v>696.45900000000006</c:v>
                </c:pt>
                <c:pt idx="1203">
                  <c:v>696.98900000000003</c:v>
                </c:pt>
                <c:pt idx="1204">
                  <c:v>697.80899999999997</c:v>
                </c:pt>
                <c:pt idx="1205">
                  <c:v>698.56899999999996</c:v>
                </c:pt>
                <c:pt idx="1206">
                  <c:v>699.43900000000008</c:v>
                </c:pt>
                <c:pt idx="1207">
                  <c:v>700.1389999999999</c:v>
                </c:pt>
                <c:pt idx="1208">
                  <c:v>700.69900000000007</c:v>
                </c:pt>
                <c:pt idx="1209">
                  <c:v>701.62899999999991</c:v>
                </c:pt>
                <c:pt idx="1210">
                  <c:v>702.18900000000008</c:v>
                </c:pt>
                <c:pt idx="1211">
                  <c:v>702.86899999999991</c:v>
                </c:pt>
                <c:pt idx="1212">
                  <c:v>703.779</c:v>
                </c:pt>
                <c:pt idx="1213">
                  <c:v>704.34899999999993</c:v>
                </c:pt>
                <c:pt idx="1214">
                  <c:v>704.94900000000007</c:v>
                </c:pt>
                <c:pt idx="1215">
                  <c:v>705.74900000000002</c:v>
                </c:pt>
                <c:pt idx="1216">
                  <c:v>706.53899999999999</c:v>
                </c:pt>
                <c:pt idx="1217">
                  <c:v>707.28899999999999</c:v>
                </c:pt>
                <c:pt idx="1218">
                  <c:v>707.93900000000008</c:v>
                </c:pt>
                <c:pt idx="1219">
                  <c:v>708.4190000000001</c:v>
                </c:pt>
                <c:pt idx="1220">
                  <c:v>709.10899999999992</c:v>
                </c:pt>
                <c:pt idx="1221">
                  <c:v>709.83899999999994</c:v>
                </c:pt>
                <c:pt idx="1222">
                  <c:v>710.43900000000008</c:v>
                </c:pt>
                <c:pt idx="1223">
                  <c:v>711.11899999999991</c:v>
                </c:pt>
                <c:pt idx="1224">
                  <c:v>711.78899999999999</c:v>
                </c:pt>
                <c:pt idx="1225">
                  <c:v>712.4190000000001</c:v>
                </c:pt>
                <c:pt idx="1226">
                  <c:v>712.75900000000001</c:v>
                </c:pt>
                <c:pt idx="1227">
                  <c:v>713.55899999999997</c:v>
                </c:pt>
                <c:pt idx="1228">
                  <c:v>714.28899999999999</c:v>
                </c:pt>
                <c:pt idx="1229">
                  <c:v>714.80899999999997</c:v>
                </c:pt>
                <c:pt idx="1230">
                  <c:v>715.42900000000009</c:v>
                </c:pt>
                <c:pt idx="1231">
                  <c:v>715.95900000000006</c:v>
                </c:pt>
                <c:pt idx="1232">
                  <c:v>716.57899999999995</c:v>
                </c:pt>
                <c:pt idx="1233">
                  <c:v>717.07899999999995</c:v>
                </c:pt>
                <c:pt idx="1234">
                  <c:v>717.62899999999991</c:v>
                </c:pt>
                <c:pt idx="1235">
                  <c:v>718.24900000000002</c:v>
                </c:pt>
                <c:pt idx="1236">
                  <c:v>718.83899999999994</c:v>
                </c:pt>
                <c:pt idx="1237">
                  <c:v>719.50900000000001</c:v>
                </c:pt>
                <c:pt idx="1238">
                  <c:v>720.05899999999997</c:v>
                </c:pt>
                <c:pt idx="1239">
                  <c:v>720.60899999999992</c:v>
                </c:pt>
                <c:pt idx="1240">
                  <c:v>721.04899999999998</c:v>
                </c:pt>
                <c:pt idx="1241">
                  <c:v>721.64899999999989</c:v>
                </c:pt>
                <c:pt idx="1242">
                  <c:v>722.14899999999989</c:v>
                </c:pt>
                <c:pt idx="1243">
                  <c:v>722.74900000000002</c:v>
                </c:pt>
                <c:pt idx="1244">
                  <c:v>723.279</c:v>
                </c:pt>
                <c:pt idx="1245">
                  <c:v>723.76900000000001</c:v>
                </c:pt>
                <c:pt idx="1246">
                  <c:v>724.18900000000008</c:v>
                </c:pt>
                <c:pt idx="1247">
                  <c:v>724.89899999999989</c:v>
                </c:pt>
                <c:pt idx="1248">
                  <c:v>725.3889999999999</c:v>
                </c:pt>
                <c:pt idx="1249">
                  <c:v>725.82899999999995</c:v>
                </c:pt>
                <c:pt idx="1250">
                  <c:v>726.42900000000009</c:v>
                </c:pt>
                <c:pt idx="1251">
                  <c:v>726.79899999999998</c:v>
                </c:pt>
                <c:pt idx="1252">
                  <c:v>727.34899999999993</c:v>
                </c:pt>
                <c:pt idx="1253">
                  <c:v>727.90899999999988</c:v>
                </c:pt>
                <c:pt idx="1254">
                  <c:v>728.23900000000003</c:v>
                </c:pt>
                <c:pt idx="1255">
                  <c:v>728.85899999999992</c:v>
                </c:pt>
                <c:pt idx="1256">
                  <c:v>729.21900000000005</c:v>
                </c:pt>
                <c:pt idx="1257">
                  <c:v>729.71900000000005</c:v>
                </c:pt>
                <c:pt idx="1258">
                  <c:v>730.09899999999993</c:v>
                </c:pt>
                <c:pt idx="1259">
                  <c:v>730.6690000000001</c:v>
                </c:pt>
                <c:pt idx="1260">
                  <c:v>731.04899999999998</c:v>
                </c:pt>
                <c:pt idx="1261">
                  <c:v>731.58899999999994</c:v>
                </c:pt>
                <c:pt idx="1262">
                  <c:v>740.74900000000002</c:v>
                </c:pt>
                <c:pt idx="1263">
                  <c:v>744.85899999999992</c:v>
                </c:pt>
                <c:pt idx="1264">
                  <c:v>744.56899999999996</c:v>
                </c:pt>
                <c:pt idx="1265">
                  <c:v>737.20900000000006</c:v>
                </c:pt>
                <c:pt idx="1266">
                  <c:v>735.47900000000004</c:v>
                </c:pt>
                <c:pt idx="1267">
                  <c:v>734.47900000000004</c:v>
                </c:pt>
                <c:pt idx="1268">
                  <c:v>734.00900000000001</c:v>
                </c:pt>
                <c:pt idx="1269">
                  <c:v>733.95900000000006</c:v>
                </c:pt>
                <c:pt idx="1270">
                  <c:v>733.98900000000003</c:v>
                </c:pt>
                <c:pt idx="1271">
                  <c:v>734.01900000000001</c:v>
                </c:pt>
                <c:pt idx="1272">
                  <c:v>733.44900000000007</c:v>
                </c:pt>
                <c:pt idx="1273">
                  <c:v>733.95900000000006</c:v>
                </c:pt>
                <c:pt idx="1274">
                  <c:v>733.9190000000001</c:v>
                </c:pt>
                <c:pt idx="1275">
                  <c:v>733.87899999999991</c:v>
                </c:pt>
                <c:pt idx="1276">
                  <c:v>733.59899999999993</c:v>
                </c:pt>
                <c:pt idx="1277">
                  <c:v>733.6690000000001</c:v>
                </c:pt>
                <c:pt idx="1278">
                  <c:v>733.74900000000002</c:v>
                </c:pt>
                <c:pt idx="1279">
                  <c:v>733.42900000000009</c:v>
                </c:pt>
                <c:pt idx="1280">
                  <c:v>733.4190000000001</c:v>
                </c:pt>
                <c:pt idx="1281">
                  <c:v>733.71900000000005</c:v>
                </c:pt>
                <c:pt idx="1282">
                  <c:v>733.49900000000002</c:v>
                </c:pt>
                <c:pt idx="1283">
                  <c:v>733.49900000000002</c:v>
                </c:pt>
                <c:pt idx="1284">
                  <c:v>733.39899999999989</c:v>
                </c:pt>
                <c:pt idx="1285">
                  <c:v>733.03899999999999</c:v>
                </c:pt>
                <c:pt idx="1286">
                  <c:v>733.15899999999988</c:v>
                </c:pt>
                <c:pt idx="1287">
                  <c:v>733.14899999999989</c:v>
                </c:pt>
                <c:pt idx="1288">
                  <c:v>732.71900000000005</c:v>
                </c:pt>
                <c:pt idx="1289">
                  <c:v>734.01900000000001</c:v>
                </c:pt>
                <c:pt idx="1290">
                  <c:v>736.21900000000005</c:v>
                </c:pt>
                <c:pt idx="1291">
                  <c:v>736.92900000000009</c:v>
                </c:pt>
                <c:pt idx="1292">
                  <c:v>736.65899999999988</c:v>
                </c:pt>
                <c:pt idx="1293">
                  <c:v>732.67900000000009</c:v>
                </c:pt>
                <c:pt idx="1294">
                  <c:v>732.23900000000003</c:v>
                </c:pt>
                <c:pt idx="1295">
                  <c:v>734.31899999999996</c:v>
                </c:pt>
                <c:pt idx="1296">
                  <c:v>733.779</c:v>
                </c:pt>
                <c:pt idx="1297">
                  <c:v>733.6389999999999</c:v>
                </c:pt>
                <c:pt idx="1298">
                  <c:v>735.62899999999991</c:v>
                </c:pt>
                <c:pt idx="1299">
                  <c:v>735.14899999999989</c:v>
                </c:pt>
                <c:pt idx="1300">
                  <c:v>734.79899999999998</c:v>
                </c:pt>
                <c:pt idx="1301">
                  <c:v>734.53899999999999</c:v>
                </c:pt>
                <c:pt idx="1302">
                  <c:v>734.87899999999991</c:v>
                </c:pt>
                <c:pt idx="1303">
                  <c:v>733.9190000000001</c:v>
                </c:pt>
                <c:pt idx="1304">
                  <c:v>733.85899999999992</c:v>
                </c:pt>
                <c:pt idx="1305">
                  <c:v>733.71900000000005</c:v>
                </c:pt>
                <c:pt idx="1306">
                  <c:v>734.06899999999996</c:v>
                </c:pt>
                <c:pt idx="1307">
                  <c:v>734.48900000000003</c:v>
                </c:pt>
                <c:pt idx="1308">
                  <c:v>734.07899999999995</c:v>
                </c:pt>
                <c:pt idx="1309">
                  <c:v>734.28899999999999</c:v>
                </c:pt>
                <c:pt idx="1310">
                  <c:v>734.46900000000005</c:v>
                </c:pt>
                <c:pt idx="1311">
                  <c:v>734.67900000000009</c:v>
                </c:pt>
                <c:pt idx="1312">
                  <c:v>734.59899999999993</c:v>
                </c:pt>
                <c:pt idx="1313">
                  <c:v>734.64899999999989</c:v>
                </c:pt>
                <c:pt idx="1314">
                  <c:v>734.779</c:v>
                </c:pt>
                <c:pt idx="1315">
                  <c:v>734.75900000000001</c:v>
                </c:pt>
                <c:pt idx="1316">
                  <c:v>734.73900000000003</c:v>
                </c:pt>
                <c:pt idx="1317">
                  <c:v>735.29899999999998</c:v>
                </c:pt>
                <c:pt idx="1318">
                  <c:v>735.40899999999988</c:v>
                </c:pt>
                <c:pt idx="1319">
                  <c:v>735.09899999999993</c:v>
                </c:pt>
                <c:pt idx="1320">
                  <c:v>735.17900000000009</c:v>
                </c:pt>
                <c:pt idx="1321">
                  <c:v>735.23900000000003</c:v>
                </c:pt>
                <c:pt idx="1322">
                  <c:v>735.29899999999998</c:v>
                </c:pt>
                <c:pt idx="1323">
                  <c:v>735.47900000000004</c:v>
                </c:pt>
                <c:pt idx="1324">
                  <c:v>735.529</c:v>
                </c:pt>
                <c:pt idx="1325">
                  <c:v>735.40899999999988</c:v>
                </c:pt>
                <c:pt idx="1326">
                  <c:v>735.26900000000001</c:v>
                </c:pt>
                <c:pt idx="1327">
                  <c:v>735.92900000000009</c:v>
                </c:pt>
                <c:pt idx="1328">
                  <c:v>735.89899999999989</c:v>
                </c:pt>
                <c:pt idx="1329">
                  <c:v>735.81899999999996</c:v>
                </c:pt>
                <c:pt idx="1330">
                  <c:v>736.22900000000004</c:v>
                </c:pt>
                <c:pt idx="1331">
                  <c:v>735.95900000000006</c:v>
                </c:pt>
                <c:pt idx="1332">
                  <c:v>735.9190000000001</c:v>
                </c:pt>
                <c:pt idx="1333">
                  <c:v>736.07899999999995</c:v>
                </c:pt>
                <c:pt idx="1334">
                  <c:v>736.05899999999997</c:v>
                </c:pt>
                <c:pt idx="1335">
                  <c:v>736.12899999999991</c:v>
                </c:pt>
                <c:pt idx="1336">
                  <c:v>736.01900000000001</c:v>
                </c:pt>
                <c:pt idx="1337">
                  <c:v>736.28899999999999</c:v>
                </c:pt>
                <c:pt idx="1338">
                  <c:v>736.76900000000001</c:v>
                </c:pt>
                <c:pt idx="1339">
                  <c:v>736.33899999999994</c:v>
                </c:pt>
                <c:pt idx="1340">
                  <c:v>736.50900000000001</c:v>
                </c:pt>
                <c:pt idx="1341">
                  <c:v>736.69900000000007</c:v>
                </c:pt>
                <c:pt idx="1342">
                  <c:v>736.44900000000007</c:v>
                </c:pt>
                <c:pt idx="1343">
                  <c:v>736.69900000000007</c:v>
                </c:pt>
                <c:pt idx="1344">
                  <c:v>736.78899999999999</c:v>
                </c:pt>
                <c:pt idx="1345">
                  <c:v>736.72900000000004</c:v>
                </c:pt>
                <c:pt idx="1346">
                  <c:v>736.58899999999994</c:v>
                </c:pt>
                <c:pt idx="1347">
                  <c:v>736.51900000000001</c:v>
                </c:pt>
                <c:pt idx="1348">
                  <c:v>737.08899999999994</c:v>
                </c:pt>
                <c:pt idx="1349">
                  <c:v>736.96900000000005</c:v>
                </c:pt>
                <c:pt idx="1350">
                  <c:v>736.74900000000002</c:v>
                </c:pt>
                <c:pt idx="1351">
                  <c:v>736.9190000000001</c:v>
                </c:pt>
                <c:pt idx="1352">
                  <c:v>736.82899999999995</c:v>
                </c:pt>
                <c:pt idx="1353">
                  <c:v>736.72900000000004</c:v>
                </c:pt>
                <c:pt idx="1354">
                  <c:v>736.85899999999992</c:v>
                </c:pt>
                <c:pt idx="1355">
                  <c:v>736.93900000000008</c:v>
                </c:pt>
                <c:pt idx="1356">
                  <c:v>736.84899999999993</c:v>
                </c:pt>
                <c:pt idx="1357">
                  <c:v>736.78899999999999</c:v>
                </c:pt>
                <c:pt idx="1358">
                  <c:v>737.15899999999988</c:v>
                </c:pt>
                <c:pt idx="1359">
                  <c:v>737.35899999999992</c:v>
                </c:pt>
                <c:pt idx="1360">
                  <c:v>737.31899999999996</c:v>
                </c:pt>
                <c:pt idx="1361">
                  <c:v>737.22900000000004</c:v>
                </c:pt>
                <c:pt idx="1362">
                  <c:v>737.26900000000001</c:v>
                </c:pt>
                <c:pt idx="1363">
                  <c:v>737.30899999999997</c:v>
                </c:pt>
                <c:pt idx="1364">
                  <c:v>737.20900000000006</c:v>
                </c:pt>
                <c:pt idx="1365">
                  <c:v>737.37899999999991</c:v>
                </c:pt>
                <c:pt idx="1366">
                  <c:v>737.42900000000009</c:v>
                </c:pt>
                <c:pt idx="1367">
                  <c:v>737.3889999999999</c:v>
                </c:pt>
                <c:pt idx="1368">
                  <c:v>737.40899999999988</c:v>
                </c:pt>
                <c:pt idx="1369">
                  <c:v>737.51900000000001</c:v>
                </c:pt>
                <c:pt idx="1370">
                  <c:v>737.39899999999989</c:v>
                </c:pt>
                <c:pt idx="1371">
                  <c:v>737.25900000000001</c:v>
                </c:pt>
                <c:pt idx="1372">
                  <c:v>737.46900000000005</c:v>
                </c:pt>
                <c:pt idx="1373">
                  <c:v>737.6389999999999</c:v>
                </c:pt>
                <c:pt idx="1374">
                  <c:v>737.32899999999995</c:v>
                </c:pt>
                <c:pt idx="1375">
                  <c:v>737.64899999999989</c:v>
                </c:pt>
                <c:pt idx="1376">
                  <c:v>737.69900000000007</c:v>
                </c:pt>
                <c:pt idx="1377">
                  <c:v>737.65899999999988</c:v>
                </c:pt>
                <c:pt idx="1378">
                  <c:v>737.80899999999997</c:v>
                </c:pt>
                <c:pt idx="1379">
                  <c:v>737.3889999999999</c:v>
                </c:pt>
                <c:pt idx="1380">
                  <c:v>737.67900000000009</c:v>
                </c:pt>
                <c:pt idx="1381">
                  <c:v>737.48900000000003</c:v>
                </c:pt>
                <c:pt idx="1382">
                  <c:v>737.50900000000001</c:v>
                </c:pt>
                <c:pt idx="1383">
                  <c:v>737.53899999999999</c:v>
                </c:pt>
                <c:pt idx="1384">
                  <c:v>737.57899999999995</c:v>
                </c:pt>
                <c:pt idx="1385">
                  <c:v>737.44900000000007</c:v>
                </c:pt>
                <c:pt idx="1386">
                  <c:v>737.81899999999996</c:v>
                </c:pt>
                <c:pt idx="1387">
                  <c:v>737.49900000000002</c:v>
                </c:pt>
                <c:pt idx="1388">
                  <c:v>737.73900000000003</c:v>
                </c:pt>
                <c:pt idx="1389">
                  <c:v>737.68900000000008</c:v>
                </c:pt>
                <c:pt idx="1390">
                  <c:v>737.28899999999999</c:v>
                </c:pt>
                <c:pt idx="1391">
                  <c:v>737.3889999999999</c:v>
                </c:pt>
                <c:pt idx="1392">
                  <c:v>737.29899999999998</c:v>
                </c:pt>
                <c:pt idx="1393">
                  <c:v>737.37899999999991</c:v>
                </c:pt>
                <c:pt idx="1394">
                  <c:v>737.26900000000001</c:v>
                </c:pt>
                <c:pt idx="1395">
                  <c:v>737.48900000000003</c:v>
                </c:pt>
                <c:pt idx="1396">
                  <c:v>737.30899999999997</c:v>
                </c:pt>
                <c:pt idx="1397">
                  <c:v>737.26900000000001</c:v>
                </c:pt>
                <c:pt idx="1398">
                  <c:v>737.30899999999997</c:v>
                </c:pt>
                <c:pt idx="1399">
                  <c:v>737.3889999999999</c:v>
                </c:pt>
                <c:pt idx="1400">
                  <c:v>737.46900000000005</c:v>
                </c:pt>
                <c:pt idx="1401">
                  <c:v>737.24900000000002</c:v>
                </c:pt>
                <c:pt idx="1402">
                  <c:v>737.20900000000006</c:v>
                </c:pt>
                <c:pt idx="1403">
                  <c:v>737.61899999999991</c:v>
                </c:pt>
                <c:pt idx="1404">
                  <c:v>737.90899999999988</c:v>
                </c:pt>
                <c:pt idx="1405">
                  <c:v>737.43900000000008</c:v>
                </c:pt>
                <c:pt idx="1406">
                  <c:v>737.40899999999988</c:v>
                </c:pt>
                <c:pt idx="1407">
                  <c:v>737.59899999999993</c:v>
                </c:pt>
                <c:pt idx="1408">
                  <c:v>737.40899999999988</c:v>
                </c:pt>
                <c:pt idx="1409">
                  <c:v>737.56899999999996</c:v>
                </c:pt>
                <c:pt idx="1410">
                  <c:v>737.59899999999993</c:v>
                </c:pt>
                <c:pt idx="1411">
                  <c:v>737.49900000000002</c:v>
                </c:pt>
                <c:pt idx="1412">
                  <c:v>737.54899999999998</c:v>
                </c:pt>
                <c:pt idx="1413">
                  <c:v>737.44900000000007</c:v>
                </c:pt>
                <c:pt idx="1414">
                  <c:v>737.49900000000002</c:v>
                </c:pt>
                <c:pt idx="1415">
                  <c:v>737.82899999999995</c:v>
                </c:pt>
                <c:pt idx="1416">
                  <c:v>737.779</c:v>
                </c:pt>
                <c:pt idx="1417">
                  <c:v>737.6690000000001</c:v>
                </c:pt>
                <c:pt idx="1418">
                  <c:v>737.71900000000005</c:v>
                </c:pt>
                <c:pt idx="1419">
                  <c:v>737.6690000000001</c:v>
                </c:pt>
                <c:pt idx="1420">
                  <c:v>737.64899999999989</c:v>
                </c:pt>
                <c:pt idx="1421">
                  <c:v>737.75900000000001</c:v>
                </c:pt>
                <c:pt idx="1422">
                  <c:v>737.70900000000006</c:v>
                </c:pt>
                <c:pt idx="1423">
                  <c:v>738.00900000000001</c:v>
                </c:pt>
                <c:pt idx="1424">
                  <c:v>737.6690000000001</c:v>
                </c:pt>
                <c:pt idx="1425">
                  <c:v>737.71900000000005</c:v>
                </c:pt>
                <c:pt idx="1426">
                  <c:v>737.61899999999991</c:v>
                </c:pt>
                <c:pt idx="1427">
                  <c:v>737.78899999999999</c:v>
                </c:pt>
                <c:pt idx="1428">
                  <c:v>737.50900000000001</c:v>
                </c:pt>
                <c:pt idx="1429">
                  <c:v>737.76900000000001</c:v>
                </c:pt>
                <c:pt idx="1430">
                  <c:v>737.70900000000006</c:v>
                </c:pt>
                <c:pt idx="1431">
                  <c:v>737.6389999999999</c:v>
                </c:pt>
                <c:pt idx="1432">
                  <c:v>737.51900000000001</c:v>
                </c:pt>
                <c:pt idx="1433">
                  <c:v>737.31899999999996</c:v>
                </c:pt>
                <c:pt idx="1434">
                  <c:v>737.48900000000003</c:v>
                </c:pt>
                <c:pt idx="1435">
                  <c:v>737.48900000000003</c:v>
                </c:pt>
                <c:pt idx="1436">
                  <c:v>737.23900000000003</c:v>
                </c:pt>
                <c:pt idx="1437">
                  <c:v>739.9190000000001</c:v>
                </c:pt>
                <c:pt idx="1438">
                  <c:v>738.72900000000004</c:v>
                </c:pt>
                <c:pt idx="1439">
                  <c:v>739.35899999999992</c:v>
                </c:pt>
                <c:pt idx="1440">
                  <c:v>739.12899999999991</c:v>
                </c:pt>
                <c:pt idx="1441">
                  <c:v>738.6690000000001</c:v>
                </c:pt>
                <c:pt idx="1442">
                  <c:v>736.19900000000007</c:v>
                </c:pt>
                <c:pt idx="1443">
                  <c:v>738.06899999999996</c:v>
                </c:pt>
                <c:pt idx="1444">
                  <c:v>738.82899999999995</c:v>
                </c:pt>
                <c:pt idx="1445">
                  <c:v>737.64899999999989</c:v>
                </c:pt>
                <c:pt idx="1446">
                  <c:v>738.14899999999989</c:v>
                </c:pt>
                <c:pt idx="1447">
                  <c:v>738.89899999999989</c:v>
                </c:pt>
                <c:pt idx="1448">
                  <c:v>739.58899999999994</c:v>
                </c:pt>
                <c:pt idx="1449">
                  <c:v>739.70900000000006</c:v>
                </c:pt>
                <c:pt idx="1450">
                  <c:v>737.9190000000001</c:v>
                </c:pt>
                <c:pt idx="1451">
                  <c:v>737.18900000000008</c:v>
                </c:pt>
                <c:pt idx="1452">
                  <c:v>737.03899999999999</c:v>
                </c:pt>
                <c:pt idx="1453">
                  <c:v>737.32899999999995</c:v>
                </c:pt>
                <c:pt idx="1454">
                  <c:v>737.42900000000009</c:v>
                </c:pt>
                <c:pt idx="1455">
                  <c:v>737.26900000000001</c:v>
                </c:pt>
                <c:pt idx="1456">
                  <c:v>737.33899999999994</c:v>
                </c:pt>
                <c:pt idx="1457">
                  <c:v>734.779</c:v>
                </c:pt>
                <c:pt idx="1458">
                  <c:v>734.11899999999991</c:v>
                </c:pt>
                <c:pt idx="1459">
                  <c:v>737.45900000000006</c:v>
                </c:pt>
                <c:pt idx="1460">
                  <c:v>737.65899999999988</c:v>
                </c:pt>
                <c:pt idx="1461">
                  <c:v>737.44900000000007</c:v>
                </c:pt>
                <c:pt idx="1462">
                  <c:v>737.55899999999997</c:v>
                </c:pt>
                <c:pt idx="1463">
                  <c:v>737.54899999999998</c:v>
                </c:pt>
                <c:pt idx="1464">
                  <c:v>737.58899999999994</c:v>
                </c:pt>
                <c:pt idx="1465">
                  <c:v>737.61899999999991</c:v>
                </c:pt>
                <c:pt idx="1466">
                  <c:v>737.6389999999999</c:v>
                </c:pt>
                <c:pt idx="1467">
                  <c:v>737.40899999999988</c:v>
                </c:pt>
                <c:pt idx="1468">
                  <c:v>737.47900000000004</c:v>
                </c:pt>
                <c:pt idx="1469">
                  <c:v>735.70900000000006</c:v>
                </c:pt>
                <c:pt idx="1470">
                  <c:v>723.72900000000004</c:v>
                </c:pt>
                <c:pt idx="1471">
                  <c:v>697.70900000000006</c:v>
                </c:pt>
                <c:pt idx="1472">
                  <c:v>668.67900000000009</c:v>
                </c:pt>
                <c:pt idx="1473">
                  <c:v>649.28899999999999</c:v>
                </c:pt>
                <c:pt idx="1474">
                  <c:v>650.09899999999993</c:v>
                </c:pt>
                <c:pt idx="1475">
                  <c:v>670.78899999999999</c:v>
                </c:pt>
                <c:pt idx="1476">
                  <c:v>697.22900000000004</c:v>
                </c:pt>
                <c:pt idx="1477">
                  <c:v>717.40899999999988</c:v>
                </c:pt>
                <c:pt idx="1478">
                  <c:v>729.529</c:v>
                </c:pt>
                <c:pt idx="1479">
                  <c:v>735.85899999999992</c:v>
                </c:pt>
                <c:pt idx="1480">
                  <c:v>739.61899999999991</c:v>
                </c:pt>
                <c:pt idx="1481">
                  <c:v>741.75900000000001</c:v>
                </c:pt>
                <c:pt idx="1482">
                  <c:v>743.1690000000001</c:v>
                </c:pt>
                <c:pt idx="1483">
                  <c:v>744.35899999999992</c:v>
                </c:pt>
                <c:pt idx="1484">
                  <c:v>745.23900000000003</c:v>
                </c:pt>
                <c:pt idx="1485">
                  <c:v>746.14899999999989</c:v>
                </c:pt>
                <c:pt idx="1486">
                  <c:v>747.20900000000006</c:v>
                </c:pt>
                <c:pt idx="1487">
                  <c:v>747.99900000000002</c:v>
                </c:pt>
                <c:pt idx="1488">
                  <c:v>748.82899999999995</c:v>
                </c:pt>
                <c:pt idx="1489">
                  <c:v>749.37899999999991</c:v>
                </c:pt>
                <c:pt idx="1490">
                  <c:v>750.11899999999991</c:v>
                </c:pt>
                <c:pt idx="1491">
                  <c:v>750.61899999999991</c:v>
                </c:pt>
                <c:pt idx="1492">
                  <c:v>751.29899999999998</c:v>
                </c:pt>
                <c:pt idx="1493">
                  <c:v>752.15899999999988</c:v>
                </c:pt>
                <c:pt idx="1494">
                  <c:v>752.67900000000009</c:v>
                </c:pt>
                <c:pt idx="1495">
                  <c:v>753.32899999999995</c:v>
                </c:pt>
                <c:pt idx="1496">
                  <c:v>754.01900000000001</c:v>
                </c:pt>
                <c:pt idx="1497">
                  <c:v>754.6389999999999</c:v>
                </c:pt>
                <c:pt idx="1498">
                  <c:v>755.11899999999991</c:v>
                </c:pt>
                <c:pt idx="1499">
                  <c:v>755.84899999999993</c:v>
                </c:pt>
                <c:pt idx="1500">
                  <c:v>756.44900000000007</c:v>
                </c:pt>
                <c:pt idx="1501">
                  <c:v>756.85899999999992</c:v>
                </c:pt>
                <c:pt idx="1502">
                  <c:v>757.57899999999995</c:v>
                </c:pt>
                <c:pt idx="1503">
                  <c:v>758.20900000000006</c:v>
                </c:pt>
                <c:pt idx="1504">
                  <c:v>758.65899999999988</c:v>
                </c:pt>
                <c:pt idx="1505">
                  <c:v>759.1389999999999</c:v>
                </c:pt>
                <c:pt idx="1506">
                  <c:v>759.78899999999999</c:v>
                </c:pt>
                <c:pt idx="1507">
                  <c:v>760.21900000000005</c:v>
                </c:pt>
                <c:pt idx="1508">
                  <c:v>760.83899999999994</c:v>
                </c:pt>
                <c:pt idx="1509">
                  <c:v>761.34899999999993</c:v>
                </c:pt>
                <c:pt idx="1510">
                  <c:v>761.68900000000008</c:v>
                </c:pt>
                <c:pt idx="1511">
                  <c:v>762.36899999999991</c:v>
                </c:pt>
                <c:pt idx="1512">
                  <c:v>762.83899999999994</c:v>
                </c:pt>
                <c:pt idx="1513">
                  <c:v>763.05899999999997</c:v>
                </c:pt>
                <c:pt idx="1514">
                  <c:v>763.68900000000008</c:v>
                </c:pt>
                <c:pt idx="1515">
                  <c:v>764.11899999999991</c:v>
                </c:pt>
                <c:pt idx="1516">
                  <c:v>764.50900000000001</c:v>
                </c:pt>
                <c:pt idx="1517">
                  <c:v>764.96900000000005</c:v>
                </c:pt>
                <c:pt idx="1518">
                  <c:v>765.3889999999999</c:v>
                </c:pt>
                <c:pt idx="1519">
                  <c:v>765.80899999999997</c:v>
                </c:pt>
                <c:pt idx="1520">
                  <c:v>766.37899999999991</c:v>
                </c:pt>
                <c:pt idx="1521">
                  <c:v>766.81899999999996</c:v>
                </c:pt>
                <c:pt idx="1522">
                  <c:v>767.11899999999991</c:v>
                </c:pt>
                <c:pt idx="1523">
                  <c:v>767.529</c:v>
                </c:pt>
                <c:pt idx="1524">
                  <c:v>767.93900000000008</c:v>
                </c:pt>
                <c:pt idx="1525">
                  <c:v>768.22900000000004</c:v>
                </c:pt>
                <c:pt idx="1526">
                  <c:v>768.6389999999999</c:v>
                </c:pt>
                <c:pt idx="1527">
                  <c:v>769.12899999999991</c:v>
                </c:pt>
                <c:pt idx="1528">
                  <c:v>769.48900000000003</c:v>
                </c:pt>
                <c:pt idx="1529">
                  <c:v>769.76900000000001</c:v>
                </c:pt>
                <c:pt idx="1530">
                  <c:v>769.98900000000003</c:v>
                </c:pt>
                <c:pt idx="1531">
                  <c:v>770.51900000000001</c:v>
                </c:pt>
                <c:pt idx="1532">
                  <c:v>770.79899999999998</c:v>
                </c:pt>
                <c:pt idx="1533">
                  <c:v>771.08899999999994</c:v>
                </c:pt>
                <c:pt idx="1534">
                  <c:v>771.6389999999999</c:v>
                </c:pt>
                <c:pt idx="1535">
                  <c:v>771.84899999999993</c:v>
                </c:pt>
                <c:pt idx="1536">
                  <c:v>772.279</c:v>
                </c:pt>
                <c:pt idx="1537">
                  <c:v>772.6389999999999</c:v>
                </c:pt>
                <c:pt idx="1538">
                  <c:v>772.86899999999991</c:v>
                </c:pt>
                <c:pt idx="1539">
                  <c:v>773.25900000000001</c:v>
                </c:pt>
                <c:pt idx="1540">
                  <c:v>773.67900000000009</c:v>
                </c:pt>
                <c:pt idx="1541">
                  <c:v>773.98900000000003</c:v>
                </c:pt>
                <c:pt idx="1542">
                  <c:v>774.14899999999989</c:v>
                </c:pt>
                <c:pt idx="1543">
                  <c:v>774.46900000000005</c:v>
                </c:pt>
                <c:pt idx="1544">
                  <c:v>774.71900000000005</c:v>
                </c:pt>
                <c:pt idx="1545">
                  <c:v>775.03899999999999</c:v>
                </c:pt>
                <c:pt idx="1546">
                  <c:v>775.60899999999992</c:v>
                </c:pt>
                <c:pt idx="1547">
                  <c:v>775.76900000000001</c:v>
                </c:pt>
                <c:pt idx="1548">
                  <c:v>775.92900000000009</c:v>
                </c:pt>
                <c:pt idx="1549">
                  <c:v>776.21900000000005</c:v>
                </c:pt>
                <c:pt idx="1550">
                  <c:v>776.39899999999989</c:v>
                </c:pt>
                <c:pt idx="1551">
                  <c:v>776.73900000000003</c:v>
                </c:pt>
                <c:pt idx="1552">
                  <c:v>777.04899999999998</c:v>
                </c:pt>
                <c:pt idx="1553">
                  <c:v>777.21900000000005</c:v>
                </c:pt>
                <c:pt idx="1554">
                  <c:v>777.74900000000002</c:v>
                </c:pt>
                <c:pt idx="1555">
                  <c:v>777.84899999999993</c:v>
                </c:pt>
                <c:pt idx="1556">
                  <c:v>778.029</c:v>
                </c:pt>
                <c:pt idx="1557">
                  <c:v>778.34899999999993</c:v>
                </c:pt>
                <c:pt idx="1558">
                  <c:v>778.55899999999997</c:v>
                </c:pt>
                <c:pt idx="1559">
                  <c:v>778.78899999999999</c:v>
                </c:pt>
                <c:pt idx="1560">
                  <c:v>779.12899999999991</c:v>
                </c:pt>
                <c:pt idx="1561">
                  <c:v>779.36899999999991</c:v>
                </c:pt>
                <c:pt idx="1562">
                  <c:v>779.64899999999989</c:v>
                </c:pt>
                <c:pt idx="1563">
                  <c:v>779.76900000000001</c:v>
                </c:pt>
                <c:pt idx="1564">
                  <c:v>780.1389999999999</c:v>
                </c:pt>
                <c:pt idx="1565">
                  <c:v>780.37899999999991</c:v>
                </c:pt>
                <c:pt idx="1566">
                  <c:v>780.6389999999999</c:v>
                </c:pt>
                <c:pt idx="1567">
                  <c:v>780.96900000000005</c:v>
                </c:pt>
                <c:pt idx="1568">
                  <c:v>780.98900000000003</c:v>
                </c:pt>
                <c:pt idx="1569">
                  <c:v>781.26900000000001</c:v>
                </c:pt>
                <c:pt idx="1570">
                  <c:v>781.54899999999998</c:v>
                </c:pt>
                <c:pt idx="1571">
                  <c:v>781.65899999999988</c:v>
                </c:pt>
                <c:pt idx="1572">
                  <c:v>781.78899999999999</c:v>
                </c:pt>
                <c:pt idx="1573">
                  <c:v>782.32899999999995</c:v>
                </c:pt>
                <c:pt idx="1574">
                  <c:v>782.40899999999988</c:v>
                </c:pt>
                <c:pt idx="1575">
                  <c:v>782.46900000000005</c:v>
                </c:pt>
                <c:pt idx="1576">
                  <c:v>782.779</c:v>
                </c:pt>
                <c:pt idx="1577">
                  <c:v>782.95900000000006</c:v>
                </c:pt>
                <c:pt idx="1578">
                  <c:v>783.11899999999991</c:v>
                </c:pt>
                <c:pt idx="1579">
                  <c:v>783.35899999999992</c:v>
                </c:pt>
                <c:pt idx="1580">
                  <c:v>783.65899999999988</c:v>
                </c:pt>
                <c:pt idx="1581">
                  <c:v>783.84899999999993</c:v>
                </c:pt>
                <c:pt idx="1582">
                  <c:v>783.89899999999989</c:v>
                </c:pt>
                <c:pt idx="1583">
                  <c:v>784.19900000000007</c:v>
                </c:pt>
                <c:pt idx="1584">
                  <c:v>784.37899999999991</c:v>
                </c:pt>
                <c:pt idx="1585">
                  <c:v>784.53899999999999</c:v>
                </c:pt>
                <c:pt idx="1586">
                  <c:v>784.73900000000003</c:v>
                </c:pt>
                <c:pt idx="1587">
                  <c:v>784.84899999999993</c:v>
                </c:pt>
                <c:pt idx="1588">
                  <c:v>784.9190000000001</c:v>
                </c:pt>
                <c:pt idx="1589">
                  <c:v>785.17900000000009</c:v>
                </c:pt>
                <c:pt idx="1590">
                  <c:v>785.31899999999996</c:v>
                </c:pt>
                <c:pt idx="1591">
                  <c:v>785.53899999999999</c:v>
                </c:pt>
                <c:pt idx="1592">
                  <c:v>785.67900000000009</c:v>
                </c:pt>
                <c:pt idx="1593">
                  <c:v>785.70900000000006</c:v>
                </c:pt>
                <c:pt idx="1594">
                  <c:v>785.87899999999991</c:v>
                </c:pt>
                <c:pt idx="1595">
                  <c:v>786.20900000000006</c:v>
                </c:pt>
                <c:pt idx="1596">
                  <c:v>786.31899999999996</c:v>
                </c:pt>
                <c:pt idx="1597">
                  <c:v>786.55899999999997</c:v>
                </c:pt>
                <c:pt idx="1598">
                  <c:v>786.65899999999988</c:v>
                </c:pt>
                <c:pt idx="1599">
                  <c:v>786.83899999999994</c:v>
                </c:pt>
                <c:pt idx="1600">
                  <c:v>787.04899999999998</c:v>
                </c:pt>
                <c:pt idx="1601">
                  <c:v>787.20900000000006</c:v>
                </c:pt>
                <c:pt idx="1602">
                  <c:v>787.34899999999993</c:v>
                </c:pt>
                <c:pt idx="1603">
                  <c:v>787.57899999999995</c:v>
                </c:pt>
                <c:pt idx="1604">
                  <c:v>787.70900000000006</c:v>
                </c:pt>
                <c:pt idx="1605">
                  <c:v>787.82899999999995</c:v>
                </c:pt>
                <c:pt idx="1606">
                  <c:v>787.9190000000001</c:v>
                </c:pt>
                <c:pt idx="1607">
                  <c:v>788.08899999999994</c:v>
                </c:pt>
                <c:pt idx="1608">
                  <c:v>788.33899999999994</c:v>
                </c:pt>
                <c:pt idx="1609">
                  <c:v>788.48900000000003</c:v>
                </c:pt>
                <c:pt idx="1610">
                  <c:v>788.47900000000004</c:v>
                </c:pt>
                <c:pt idx="1611">
                  <c:v>788.65899999999988</c:v>
                </c:pt>
                <c:pt idx="1612">
                  <c:v>788.82899999999995</c:v>
                </c:pt>
                <c:pt idx="1613">
                  <c:v>788.94900000000007</c:v>
                </c:pt>
                <c:pt idx="1614">
                  <c:v>789.24900000000002</c:v>
                </c:pt>
                <c:pt idx="1615">
                  <c:v>789.28899999999999</c:v>
                </c:pt>
                <c:pt idx="1616">
                  <c:v>789.4190000000001</c:v>
                </c:pt>
                <c:pt idx="1617">
                  <c:v>789.31899999999996</c:v>
                </c:pt>
                <c:pt idx="1618">
                  <c:v>789.59899999999993</c:v>
                </c:pt>
                <c:pt idx="1619">
                  <c:v>789.69900000000007</c:v>
                </c:pt>
                <c:pt idx="1620">
                  <c:v>790.07899999999995</c:v>
                </c:pt>
                <c:pt idx="1621">
                  <c:v>789.96900000000005</c:v>
                </c:pt>
                <c:pt idx="1622">
                  <c:v>790.26900000000001</c:v>
                </c:pt>
                <c:pt idx="1623">
                  <c:v>790.20900000000006</c:v>
                </c:pt>
                <c:pt idx="1624">
                  <c:v>790.43900000000008</c:v>
                </c:pt>
                <c:pt idx="1625">
                  <c:v>790.42900000000009</c:v>
                </c:pt>
                <c:pt idx="1626">
                  <c:v>790.61899999999991</c:v>
                </c:pt>
                <c:pt idx="1627">
                  <c:v>790.70900000000006</c:v>
                </c:pt>
                <c:pt idx="1628">
                  <c:v>790.99900000000002</c:v>
                </c:pt>
                <c:pt idx="1629">
                  <c:v>791.01900000000001</c:v>
                </c:pt>
                <c:pt idx="1630">
                  <c:v>791.00900000000001</c:v>
                </c:pt>
                <c:pt idx="1631">
                  <c:v>791.26900000000001</c:v>
                </c:pt>
                <c:pt idx="1632">
                  <c:v>791.25900000000001</c:v>
                </c:pt>
                <c:pt idx="1633">
                  <c:v>791.49900000000002</c:v>
                </c:pt>
                <c:pt idx="1634">
                  <c:v>791.74900000000002</c:v>
                </c:pt>
                <c:pt idx="1635">
                  <c:v>791.79899999999998</c:v>
                </c:pt>
                <c:pt idx="1636">
                  <c:v>791.8889999999999</c:v>
                </c:pt>
                <c:pt idx="1637">
                  <c:v>792.00900000000001</c:v>
                </c:pt>
                <c:pt idx="1638">
                  <c:v>799.43900000000008</c:v>
                </c:pt>
                <c:pt idx="1639">
                  <c:v>804.56899999999996</c:v>
                </c:pt>
                <c:pt idx="1640">
                  <c:v>804.51900000000001</c:v>
                </c:pt>
                <c:pt idx="1641">
                  <c:v>796.69900000000007</c:v>
                </c:pt>
                <c:pt idx="1642">
                  <c:v>794.51900000000001</c:v>
                </c:pt>
                <c:pt idx="1643">
                  <c:v>793.97900000000004</c:v>
                </c:pt>
                <c:pt idx="1644">
                  <c:v>793.60899999999992</c:v>
                </c:pt>
                <c:pt idx="1645">
                  <c:v>793.46900000000005</c:v>
                </c:pt>
                <c:pt idx="1646">
                  <c:v>793.279</c:v>
                </c:pt>
                <c:pt idx="1647">
                  <c:v>793.31899999999996</c:v>
                </c:pt>
                <c:pt idx="1648">
                  <c:v>793.36899999999991</c:v>
                </c:pt>
                <c:pt idx="1649">
                  <c:v>793.12899999999991</c:v>
                </c:pt>
                <c:pt idx="1650">
                  <c:v>793.1690000000001</c:v>
                </c:pt>
                <c:pt idx="1651">
                  <c:v>793.1389999999999</c:v>
                </c:pt>
                <c:pt idx="1652">
                  <c:v>793.19900000000007</c:v>
                </c:pt>
                <c:pt idx="1653">
                  <c:v>793.10899999999992</c:v>
                </c:pt>
                <c:pt idx="1654">
                  <c:v>793.26900000000001</c:v>
                </c:pt>
                <c:pt idx="1655">
                  <c:v>793.08899999999994</c:v>
                </c:pt>
                <c:pt idx="1656">
                  <c:v>793.17900000000009</c:v>
                </c:pt>
                <c:pt idx="1657">
                  <c:v>793.26900000000001</c:v>
                </c:pt>
                <c:pt idx="1658">
                  <c:v>793.19900000000007</c:v>
                </c:pt>
                <c:pt idx="1659">
                  <c:v>793.24900000000002</c:v>
                </c:pt>
                <c:pt idx="1660">
                  <c:v>793.18900000000008</c:v>
                </c:pt>
                <c:pt idx="1661">
                  <c:v>793.21900000000005</c:v>
                </c:pt>
                <c:pt idx="1662">
                  <c:v>793.31899999999996</c:v>
                </c:pt>
                <c:pt idx="1663">
                  <c:v>793.35899999999992</c:v>
                </c:pt>
                <c:pt idx="1664">
                  <c:v>793.47900000000004</c:v>
                </c:pt>
                <c:pt idx="1665">
                  <c:v>793.45900000000006</c:v>
                </c:pt>
                <c:pt idx="1666">
                  <c:v>793.62899999999991</c:v>
                </c:pt>
                <c:pt idx="1667">
                  <c:v>793.76900000000001</c:v>
                </c:pt>
                <c:pt idx="1668">
                  <c:v>793.87899999999991</c:v>
                </c:pt>
                <c:pt idx="1669">
                  <c:v>793.8889999999999</c:v>
                </c:pt>
                <c:pt idx="1670">
                  <c:v>793.779</c:v>
                </c:pt>
                <c:pt idx="1671">
                  <c:v>794.01900000000001</c:v>
                </c:pt>
                <c:pt idx="1672">
                  <c:v>794.06899999999996</c:v>
                </c:pt>
                <c:pt idx="1673">
                  <c:v>794.10899999999992</c:v>
                </c:pt>
                <c:pt idx="1674">
                  <c:v>794.26900000000001</c:v>
                </c:pt>
                <c:pt idx="1675">
                  <c:v>794.279</c:v>
                </c:pt>
                <c:pt idx="1676">
                  <c:v>794.25900000000001</c:v>
                </c:pt>
                <c:pt idx="1677">
                  <c:v>794.14899999999989</c:v>
                </c:pt>
                <c:pt idx="1678">
                  <c:v>794.32899999999995</c:v>
                </c:pt>
                <c:pt idx="1679">
                  <c:v>794.55899999999997</c:v>
                </c:pt>
                <c:pt idx="1680">
                  <c:v>794.49900000000002</c:v>
                </c:pt>
                <c:pt idx="1681">
                  <c:v>794.529</c:v>
                </c:pt>
                <c:pt idx="1682">
                  <c:v>794.68900000000008</c:v>
                </c:pt>
                <c:pt idx="1683">
                  <c:v>794.59899999999993</c:v>
                </c:pt>
                <c:pt idx="1684">
                  <c:v>794.62899999999991</c:v>
                </c:pt>
                <c:pt idx="1685">
                  <c:v>794.79899999999998</c:v>
                </c:pt>
                <c:pt idx="1686">
                  <c:v>794.81899999999996</c:v>
                </c:pt>
                <c:pt idx="1687">
                  <c:v>794.98900000000003</c:v>
                </c:pt>
                <c:pt idx="1688">
                  <c:v>795.07899999999995</c:v>
                </c:pt>
                <c:pt idx="1689">
                  <c:v>794.86899999999991</c:v>
                </c:pt>
                <c:pt idx="1690">
                  <c:v>795.24900000000002</c:v>
                </c:pt>
                <c:pt idx="1691">
                  <c:v>795.12899999999991</c:v>
                </c:pt>
                <c:pt idx="1692">
                  <c:v>795.19900000000007</c:v>
                </c:pt>
                <c:pt idx="1693">
                  <c:v>795.32899999999995</c:v>
                </c:pt>
                <c:pt idx="1694">
                  <c:v>795.4190000000001</c:v>
                </c:pt>
                <c:pt idx="1695">
                  <c:v>795.28899999999999</c:v>
                </c:pt>
                <c:pt idx="1696">
                  <c:v>795.47900000000004</c:v>
                </c:pt>
                <c:pt idx="1697">
                  <c:v>795.49900000000002</c:v>
                </c:pt>
                <c:pt idx="1698">
                  <c:v>795.43900000000008</c:v>
                </c:pt>
                <c:pt idx="1699">
                  <c:v>795.64899999999989</c:v>
                </c:pt>
                <c:pt idx="1700">
                  <c:v>795.58899999999994</c:v>
                </c:pt>
                <c:pt idx="1701">
                  <c:v>795.60899999999992</c:v>
                </c:pt>
                <c:pt idx="1702">
                  <c:v>795.76900000000001</c:v>
                </c:pt>
                <c:pt idx="1703">
                  <c:v>795.89899999999989</c:v>
                </c:pt>
                <c:pt idx="1704">
                  <c:v>795.84899999999993</c:v>
                </c:pt>
                <c:pt idx="1705">
                  <c:v>795.89899999999989</c:v>
                </c:pt>
                <c:pt idx="1706">
                  <c:v>795.76900000000001</c:v>
                </c:pt>
                <c:pt idx="1707">
                  <c:v>795.85899999999992</c:v>
                </c:pt>
                <c:pt idx="1708">
                  <c:v>795.95900000000006</c:v>
                </c:pt>
                <c:pt idx="1709">
                  <c:v>796.05899999999997</c:v>
                </c:pt>
                <c:pt idx="1710">
                  <c:v>796.10899999999992</c:v>
                </c:pt>
                <c:pt idx="1711">
                  <c:v>796.05899999999997</c:v>
                </c:pt>
                <c:pt idx="1712">
                  <c:v>796.06899999999996</c:v>
                </c:pt>
                <c:pt idx="1713">
                  <c:v>796.12899999999991</c:v>
                </c:pt>
                <c:pt idx="1714">
                  <c:v>796.04899999999998</c:v>
                </c:pt>
                <c:pt idx="1715">
                  <c:v>796.279</c:v>
                </c:pt>
                <c:pt idx="1716">
                  <c:v>796.17900000000009</c:v>
                </c:pt>
                <c:pt idx="1717">
                  <c:v>796.24900000000002</c:v>
                </c:pt>
                <c:pt idx="1718">
                  <c:v>796.34899999999993</c:v>
                </c:pt>
                <c:pt idx="1719">
                  <c:v>796.31899999999996</c:v>
                </c:pt>
                <c:pt idx="1720">
                  <c:v>796.31899999999996</c:v>
                </c:pt>
                <c:pt idx="1721">
                  <c:v>796.49900000000002</c:v>
                </c:pt>
                <c:pt idx="1722">
                  <c:v>796.62899999999991</c:v>
                </c:pt>
                <c:pt idx="1723">
                  <c:v>796.3889999999999</c:v>
                </c:pt>
                <c:pt idx="1724">
                  <c:v>796.67900000000009</c:v>
                </c:pt>
                <c:pt idx="1725">
                  <c:v>796.64899999999989</c:v>
                </c:pt>
                <c:pt idx="1726">
                  <c:v>796.58899999999994</c:v>
                </c:pt>
                <c:pt idx="1727">
                  <c:v>796.62899999999991</c:v>
                </c:pt>
                <c:pt idx="1728">
                  <c:v>796.58899999999994</c:v>
                </c:pt>
                <c:pt idx="1729">
                  <c:v>796.71900000000005</c:v>
                </c:pt>
                <c:pt idx="1730">
                  <c:v>796.56899999999996</c:v>
                </c:pt>
                <c:pt idx="1731">
                  <c:v>796.65899999999988</c:v>
                </c:pt>
                <c:pt idx="1732">
                  <c:v>796.64899999999989</c:v>
                </c:pt>
                <c:pt idx="1733">
                  <c:v>796.84899999999993</c:v>
                </c:pt>
                <c:pt idx="1734">
                  <c:v>796.73900000000003</c:v>
                </c:pt>
                <c:pt idx="1735">
                  <c:v>796.65899999999988</c:v>
                </c:pt>
                <c:pt idx="1736">
                  <c:v>796.84899999999993</c:v>
                </c:pt>
                <c:pt idx="1737">
                  <c:v>796.92900000000009</c:v>
                </c:pt>
                <c:pt idx="1738">
                  <c:v>796.87899999999991</c:v>
                </c:pt>
                <c:pt idx="1739">
                  <c:v>796.93900000000008</c:v>
                </c:pt>
                <c:pt idx="1740">
                  <c:v>796.95900000000006</c:v>
                </c:pt>
                <c:pt idx="1741">
                  <c:v>796.779</c:v>
                </c:pt>
                <c:pt idx="1742">
                  <c:v>797.00900000000001</c:v>
                </c:pt>
                <c:pt idx="1743">
                  <c:v>796.79899999999998</c:v>
                </c:pt>
                <c:pt idx="1744">
                  <c:v>796.81899999999996</c:v>
                </c:pt>
                <c:pt idx="1745">
                  <c:v>796.87899999999991</c:v>
                </c:pt>
                <c:pt idx="1746">
                  <c:v>796.99900000000002</c:v>
                </c:pt>
                <c:pt idx="1747">
                  <c:v>796.94900000000007</c:v>
                </c:pt>
                <c:pt idx="1748">
                  <c:v>796.83899999999994</c:v>
                </c:pt>
                <c:pt idx="1749">
                  <c:v>796.86899999999991</c:v>
                </c:pt>
                <c:pt idx="1750">
                  <c:v>797.05899999999997</c:v>
                </c:pt>
                <c:pt idx="1751">
                  <c:v>796.94900000000007</c:v>
                </c:pt>
                <c:pt idx="1752">
                  <c:v>797.08899999999994</c:v>
                </c:pt>
                <c:pt idx="1753">
                  <c:v>797.1389999999999</c:v>
                </c:pt>
                <c:pt idx="1754">
                  <c:v>797.03899999999999</c:v>
                </c:pt>
                <c:pt idx="1755">
                  <c:v>797.029</c:v>
                </c:pt>
                <c:pt idx="1756">
                  <c:v>797.06899999999996</c:v>
                </c:pt>
                <c:pt idx="1757">
                  <c:v>796.89899999999989</c:v>
                </c:pt>
                <c:pt idx="1758">
                  <c:v>796.96900000000005</c:v>
                </c:pt>
                <c:pt idx="1759">
                  <c:v>797.12899999999991</c:v>
                </c:pt>
                <c:pt idx="1760">
                  <c:v>797.06899999999996</c:v>
                </c:pt>
                <c:pt idx="1761">
                  <c:v>797.00900000000001</c:v>
                </c:pt>
                <c:pt idx="1762">
                  <c:v>796.97900000000004</c:v>
                </c:pt>
                <c:pt idx="1763">
                  <c:v>796.87899999999991</c:v>
                </c:pt>
                <c:pt idx="1764">
                  <c:v>797.05899999999997</c:v>
                </c:pt>
                <c:pt idx="1765">
                  <c:v>797.10899999999992</c:v>
                </c:pt>
                <c:pt idx="1766">
                  <c:v>796.89899999999989</c:v>
                </c:pt>
                <c:pt idx="1767">
                  <c:v>797.12899999999991</c:v>
                </c:pt>
                <c:pt idx="1768">
                  <c:v>796.98900000000003</c:v>
                </c:pt>
                <c:pt idx="1769">
                  <c:v>797.03899999999999</c:v>
                </c:pt>
                <c:pt idx="1770">
                  <c:v>797.01900000000001</c:v>
                </c:pt>
                <c:pt idx="1771">
                  <c:v>797.18900000000008</c:v>
                </c:pt>
                <c:pt idx="1772">
                  <c:v>797.10899999999992</c:v>
                </c:pt>
                <c:pt idx="1773">
                  <c:v>797.06899999999996</c:v>
                </c:pt>
                <c:pt idx="1774">
                  <c:v>797.14899999999989</c:v>
                </c:pt>
                <c:pt idx="1775">
                  <c:v>796.94900000000007</c:v>
                </c:pt>
                <c:pt idx="1776">
                  <c:v>797.08899999999994</c:v>
                </c:pt>
                <c:pt idx="1777">
                  <c:v>797.06899999999996</c:v>
                </c:pt>
                <c:pt idx="1778">
                  <c:v>796.92900000000009</c:v>
                </c:pt>
                <c:pt idx="1779">
                  <c:v>797.09899999999993</c:v>
                </c:pt>
                <c:pt idx="1780">
                  <c:v>796.94900000000007</c:v>
                </c:pt>
                <c:pt idx="1781">
                  <c:v>796.97900000000004</c:v>
                </c:pt>
                <c:pt idx="1782">
                  <c:v>797.08899999999994</c:v>
                </c:pt>
                <c:pt idx="1783">
                  <c:v>797.09899999999993</c:v>
                </c:pt>
                <c:pt idx="1784">
                  <c:v>796.95900000000006</c:v>
                </c:pt>
                <c:pt idx="1785">
                  <c:v>797.00900000000001</c:v>
                </c:pt>
                <c:pt idx="1786">
                  <c:v>797.07899999999995</c:v>
                </c:pt>
                <c:pt idx="1787">
                  <c:v>797.12899999999991</c:v>
                </c:pt>
                <c:pt idx="1788">
                  <c:v>796.95900000000006</c:v>
                </c:pt>
                <c:pt idx="1789">
                  <c:v>797.00900000000001</c:v>
                </c:pt>
                <c:pt idx="1790">
                  <c:v>797.01900000000001</c:v>
                </c:pt>
                <c:pt idx="1791">
                  <c:v>797.01900000000001</c:v>
                </c:pt>
                <c:pt idx="1792">
                  <c:v>797.03899999999999</c:v>
                </c:pt>
                <c:pt idx="1793">
                  <c:v>796.96900000000005</c:v>
                </c:pt>
                <c:pt idx="1794">
                  <c:v>796.9190000000001</c:v>
                </c:pt>
                <c:pt idx="1795">
                  <c:v>797.1389999999999</c:v>
                </c:pt>
                <c:pt idx="1796">
                  <c:v>797.08899999999994</c:v>
                </c:pt>
                <c:pt idx="1797">
                  <c:v>797.029</c:v>
                </c:pt>
                <c:pt idx="1798">
                  <c:v>797.08899999999994</c:v>
                </c:pt>
                <c:pt idx="1799">
                  <c:v>797.029</c:v>
                </c:pt>
                <c:pt idx="1800">
                  <c:v>796.9190000000001</c:v>
                </c:pt>
                <c:pt idx="1801">
                  <c:v>796.86899999999991</c:v>
                </c:pt>
                <c:pt idx="1802">
                  <c:v>797.10899999999992</c:v>
                </c:pt>
                <c:pt idx="1803">
                  <c:v>796.87899999999991</c:v>
                </c:pt>
                <c:pt idx="1804">
                  <c:v>796.87899999999991</c:v>
                </c:pt>
                <c:pt idx="1805">
                  <c:v>796.95900000000006</c:v>
                </c:pt>
                <c:pt idx="1806">
                  <c:v>796.8889999999999</c:v>
                </c:pt>
                <c:pt idx="1807">
                  <c:v>796.99900000000002</c:v>
                </c:pt>
                <c:pt idx="1808">
                  <c:v>796.98900000000003</c:v>
                </c:pt>
                <c:pt idx="1809">
                  <c:v>796.90899999999988</c:v>
                </c:pt>
                <c:pt idx="1810">
                  <c:v>796.9190000000001</c:v>
                </c:pt>
                <c:pt idx="1811">
                  <c:v>796.85899999999992</c:v>
                </c:pt>
                <c:pt idx="1812">
                  <c:v>796.78899999999999</c:v>
                </c:pt>
                <c:pt idx="1813">
                  <c:v>796.73900000000003</c:v>
                </c:pt>
                <c:pt idx="1814">
                  <c:v>796.87899999999991</c:v>
                </c:pt>
                <c:pt idx="1815">
                  <c:v>796.94900000000007</c:v>
                </c:pt>
                <c:pt idx="1816">
                  <c:v>796.80899999999997</c:v>
                </c:pt>
                <c:pt idx="1817">
                  <c:v>796.79899999999998</c:v>
                </c:pt>
                <c:pt idx="1818">
                  <c:v>796.83899999999994</c:v>
                </c:pt>
                <c:pt idx="1819">
                  <c:v>796.72900000000004</c:v>
                </c:pt>
                <c:pt idx="1820">
                  <c:v>796.86899999999991</c:v>
                </c:pt>
                <c:pt idx="1821">
                  <c:v>796.82899999999995</c:v>
                </c:pt>
                <c:pt idx="1822">
                  <c:v>796.74900000000002</c:v>
                </c:pt>
                <c:pt idx="1823">
                  <c:v>796.81899999999996</c:v>
                </c:pt>
                <c:pt idx="1824">
                  <c:v>796.84899999999993</c:v>
                </c:pt>
                <c:pt idx="1825">
                  <c:v>796.75900000000001</c:v>
                </c:pt>
                <c:pt idx="1826">
                  <c:v>796.94900000000007</c:v>
                </c:pt>
                <c:pt idx="1827">
                  <c:v>796.82899999999995</c:v>
                </c:pt>
                <c:pt idx="1828">
                  <c:v>796.80899999999997</c:v>
                </c:pt>
                <c:pt idx="1829">
                  <c:v>796.71900000000005</c:v>
                </c:pt>
                <c:pt idx="1830">
                  <c:v>796.6690000000001</c:v>
                </c:pt>
                <c:pt idx="1831">
                  <c:v>796.76900000000001</c:v>
                </c:pt>
                <c:pt idx="1832">
                  <c:v>796.75900000000001</c:v>
                </c:pt>
                <c:pt idx="1833">
                  <c:v>796.74900000000002</c:v>
                </c:pt>
                <c:pt idx="1834">
                  <c:v>796.68900000000008</c:v>
                </c:pt>
                <c:pt idx="1835">
                  <c:v>796.79899999999998</c:v>
                </c:pt>
                <c:pt idx="1836">
                  <c:v>796.72900000000004</c:v>
                </c:pt>
                <c:pt idx="1837">
                  <c:v>796.6389999999999</c:v>
                </c:pt>
                <c:pt idx="1838">
                  <c:v>796.97900000000004</c:v>
                </c:pt>
                <c:pt idx="1839">
                  <c:v>796.81899999999996</c:v>
                </c:pt>
                <c:pt idx="1840">
                  <c:v>796.6690000000001</c:v>
                </c:pt>
                <c:pt idx="1841">
                  <c:v>796.72900000000004</c:v>
                </c:pt>
                <c:pt idx="1842">
                  <c:v>796.84899999999993</c:v>
                </c:pt>
                <c:pt idx="1843">
                  <c:v>796.46900000000005</c:v>
                </c:pt>
                <c:pt idx="1844">
                  <c:v>796.71900000000005</c:v>
                </c:pt>
                <c:pt idx="1845">
                  <c:v>796.57899999999995</c:v>
                </c:pt>
                <c:pt idx="1846">
                  <c:v>796.72900000000004</c:v>
                </c:pt>
                <c:pt idx="1847">
                  <c:v>796.82899999999995</c:v>
                </c:pt>
                <c:pt idx="1848">
                  <c:v>796.6690000000001</c:v>
                </c:pt>
                <c:pt idx="1849">
                  <c:v>796.58899999999994</c:v>
                </c:pt>
                <c:pt idx="1850">
                  <c:v>796.54899999999998</c:v>
                </c:pt>
                <c:pt idx="1851">
                  <c:v>796.61899999999991</c:v>
                </c:pt>
                <c:pt idx="1852">
                  <c:v>796.49900000000002</c:v>
                </c:pt>
                <c:pt idx="1853">
                  <c:v>796.529</c:v>
                </c:pt>
                <c:pt idx="1854">
                  <c:v>796.64899999999989</c:v>
                </c:pt>
                <c:pt idx="1855">
                  <c:v>796.54899999999998</c:v>
                </c:pt>
                <c:pt idx="1856">
                  <c:v>796.61899999999991</c:v>
                </c:pt>
                <c:pt idx="1857">
                  <c:v>796.70900000000006</c:v>
                </c:pt>
                <c:pt idx="1858">
                  <c:v>796.59899999999993</c:v>
                </c:pt>
                <c:pt idx="1859">
                  <c:v>796.71900000000005</c:v>
                </c:pt>
                <c:pt idx="1860">
                  <c:v>796.70900000000006</c:v>
                </c:pt>
                <c:pt idx="1861">
                  <c:v>796.56899999999996</c:v>
                </c:pt>
                <c:pt idx="1862">
                  <c:v>796.54899999999998</c:v>
                </c:pt>
                <c:pt idx="1863">
                  <c:v>796.42900000000009</c:v>
                </c:pt>
                <c:pt idx="1864">
                  <c:v>796.59899999999993</c:v>
                </c:pt>
                <c:pt idx="1865">
                  <c:v>796.39899999999989</c:v>
                </c:pt>
                <c:pt idx="1866">
                  <c:v>796.53899999999999</c:v>
                </c:pt>
                <c:pt idx="1867">
                  <c:v>796.6389999999999</c:v>
                </c:pt>
                <c:pt idx="1868">
                  <c:v>796.50900000000001</c:v>
                </c:pt>
                <c:pt idx="1869">
                  <c:v>796.74900000000002</c:v>
                </c:pt>
                <c:pt idx="1870">
                  <c:v>796.64899999999989</c:v>
                </c:pt>
                <c:pt idx="1871">
                  <c:v>796.48900000000003</c:v>
                </c:pt>
                <c:pt idx="1872">
                  <c:v>796.32899999999995</c:v>
                </c:pt>
                <c:pt idx="1873">
                  <c:v>796.40899999999988</c:v>
                </c:pt>
                <c:pt idx="1874">
                  <c:v>796.56899999999996</c:v>
                </c:pt>
                <c:pt idx="1875">
                  <c:v>796.42900000000009</c:v>
                </c:pt>
                <c:pt idx="1876">
                  <c:v>796.48900000000003</c:v>
                </c:pt>
                <c:pt idx="1877">
                  <c:v>796.32899999999995</c:v>
                </c:pt>
                <c:pt idx="1878">
                  <c:v>796.4190000000001</c:v>
                </c:pt>
                <c:pt idx="1879">
                  <c:v>796.43900000000008</c:v>
                </c:pt>
                <c:pt idx="1880">
                  <c:v>796.44900000000007</c:v>
                </c:pt>
                <c:pt idx="1881">
                  <c:v>796.45900000000006</c:v>
                </c:pt>
                <c:pt idx="1882">
                  <c:v>796.48900000000003</c:v>
                </c:pt>
                <c:pt idx="1883">
                  <c:v>796.40899999999988</c:v>
                </c:pt>
                <c:pt idx="1884">
                  <c:v>796.44900000000007</c:v>
                </c:pt>
                <c:pt idx="1885">
                  <c:v>796.42900000000009</c:v>
                </c:pt>
                <c:pt idx="1886">
                  <c:v>796.35899999999992</c:v>
                </c:pt>
                <c:pt idx="1887">
                  <c:v>796.45900000000006</c:v>
                </c:pt>
                <c:pt idx="1888">
                  <c:v>796.48900000000003</c:v>
                </c:pt>
                <c:pt idx="1889">
                  <c:v>796.45900000000006</c:v>
                </c:pt>
                <c:pt idx="1890">
                  <c:v>796.48900000000003</c:v>
                </c:pt>
                <c:pt idx="1891">
                  <c:v>796.44900000000007</c:v>
                </c:pt>
                <c:pt idx="1892">
                  <c:v>796.24900000000002</c:v>
                </c:pt>
                <c:pt idx="1893">
                  <c:v>796.46900000000005</c:v>
                </c:pt>
                <c:pt idx="1894">
                  <c:v>796.529</c:v>
                </c:pt>
                <c:pt idx="1895">
                  <c:v>796.36899999999991</c:v>
                </c:pt>
                <c:pt idx="1896">
                  <c:v>796.40899999999988</c:v>
                </c:pt>
                <c:pt idx="1897">
                  <c:v>796.279</c:v>
                </c:pt>
                <c:pt idx="1898">
                  <c:v>796.24900000000002</c:v>
                </c:pt>
                <c:pt idx="1899">
                  <c:v>796.23900000000003</c:v>
                </c:pt>
                <c:pt idx="1900">
                  <c:v>796.20900000000006</c:v>
                </c:pt>
                <c:pt idx="1901">
                  <c:v>796.39899999999989</c:v>
                </c:pt>
                <c:pt idx="1902">
                  <c:v>796.31899999999996</c:v>
                </c:pt>
                <c:pt idx="1903">
                  <c:v>796.17900000000009</c:v>
                </c:pt>
                <c:pt idx="1904">
                  <c:v>796.35899999999992</c:v>
                </c:pt>
                <c:pt idx="1905">
                  <c:v>796.17900000000009</c:v>
                </c:pt>
                <c:pt idx="1906">
                  <c:v>796.15899999999988</c:v>
                </c:pt>
                <c:pt idx="1907">
                  <c:v>796.10899999999992</c:v>
                </c:pt>
                <c:pt idx="1908">
                  <c:v>796.08899999999994</c:v>
                </c:pt>
                <c:pt idx="1909">
                  <c:v>796.17900000000009</c:v>
                </c:pt>
                <c:pt idx="1910">
                  <c:v>796.10899999999992</c:v>
                </c:pt>
                <c:pt idx="1911">
                  <c:v>796.08899999999994</c:v>
                </c:pt>
                <c:pt idx="1912">
                  <c:v>796.12899999999991</c:v>
                </c:pt>
                <c:pt idx="1913">
                  <c:v>796.15899999999988</c:v>
                </c:pt>
                <c:pt idx="1914">
                  <c:v>795.98900000000003</c:v>
                </c:pt>
                <c:pt idx="1915">
                  <c:v>796.19900000000007</c:v>
                </c:pt>
                <c:pt idx="1916">
                  <c:v>796.10899999999992</c:v>
                </c:pt>
                <c:pt idx="1917">
                  <c:v>796.07899999999995</c:v>
                </c:pt>
                <c:pt idx="1918">
                  <c:v>796.09899999999993</c:v>
                </c:pt>
                <c:pt idx="1919">
                  <c:v>796.09899999999993</c:v>
                </c:pt>
                <c:pt idx="1920">
                  <c:v>796.09899999999993</c:v>
                </c:pt>
                <c:pt idx="1921">
                  <c:v>796.12899999999991</c:v>
                </c:pt>
                <c:pt idx="1922">
                  <c:v>796.21900000000005</c:v>
                </c:pt>
                <c:pt idx="1923">
                  <c:v>796.1389999999999</c:v>
                </c:pt>
                <c:pt idx="1924">
                  <c:v>796.029</c:v>
                </c:pt>
                <c:pt idx="1925">
                  <c:v>796.26900000000001</c:v>
                </c:pt>
                <c:pt idx="1926">
                  <c:v>796.05899999999997</c:v>
                </c:pt>
                <c:pt idx="1927">
                  <c:v>796.00900000000001</c:v>
                </c:pt>
                <c:pt idx="1928">
                  <c:v>795.99900000000002</c:v>
                </c:pt>
                <c:pt idx="1929">
                  <c:v>796.11899999999991</c:v>
                </c:pt>
                <c:pt idx="1930">
                  <c:v>796.04899999999998</c:v>
                </c:pt>
                <c:pt idx="1931">
                  <c:v>796.01900000000001</c:v>
                </c:pt>
                <c:pt idx="1932">
                  <c:v>795.94900000000007</c:v>
                </c:pt>
                <c:pt idx="1933">
                  <c:v>796.029</c:v>
                </c:pt>
                <c:pt idx="1934">
                  <c:v>795.99900000000002</c:v>
                </c:pt>
                <c:pt idx="1935">
                  <c:v>795.97900000000004</c:v>
                </c:pt>
                <c:pt idx="1936">
                  <c:v>796.01900000000001</c:v>
                </c:pt>
                <c:pt idx="1937">
                  <c:v>795.89899999999989</c:v>
                </c:pt>
                <c:pt idx="1938">
                  <c:v>795.94900000000007</c:v>
                </c:pt>
                <c:pt idx="1939">
                  <c:v>795.94900000000007</c:v>
                </c:pt>
                <c:pt idx="1940">
                  <c:v>795.82899999999995</c:v>
                </c:pt>
                <c:pt idx="1941">
                  <c:v>795.8889999999999</c:v>
                </c:pt>
                <c:pt idx="1942">
                  <c:v>795.84899999999993</c:v>
                </c:pt>
                <c:pt idx="1943">
                  <c:v>795.84899999999993</c:v>
                </c:pt>
                <c:pt idx="1944">
                  <c:v>796.06899999999996</c:v>
                </c:pt>
                <c:pt idx="1945">
                  <c:v>795.81899999999996</c:v>
                </c:pt>
                <c:pt idx="1946">
                  <c:v>795.92900000000009</c:v>
                </c:pt>
                <c:pt idx="1947">
                  <c:v>795.92900000000009</c:v>
                </c:pt>
                <c:pt idx="1948">
                  <c:v>795.89899999999989</c:v>
                </c:pt>
                <c:pt idx="1949">
                  <c:v>795.94900000000007</c:v>
                </c:pt>
                <c:pt idx="1950">
                  <c:v>795.92900000000009</c:v>
                </c:pt>
                <c:pt idx="1951">
                  <c:v>795.87899999999991</c:v>
                </c:pt>
                <c:pt idx="1952">
                  <c:v>795.9190000000001</c:v>
                </c:pt>
                <c:pt idx="1953">
                  <c:v>796.029</c:v>
                </c:pt>
                <c:pt idx="1954">
                  <c:v>795.95900000000006</c:v>
                </c:pt>
                <c:pt idx="1955">
                  <c:v>795.82899999999995</c:v>
                </c:pt>
                <c:pt idx="1956">
                  <c:v>795.97900000000004</c:v>
                </c:pt>
                <c:pt idx="1957">
                  <c:v>795.8889999999999</c:v>
                </c:pt>
                <c:pt idx="1958">
                  <c:v>795.84899999999993</c:v>
                </c:pt>
                <c:pt idx="1959">
                  <c:v>795.79899999999998</c:v>
                </c:pt>
                <c:pt idx="1960">
                  <c:v>795.70900000000006</c:v>
                </c:pt>
                <c:pt idx="1961">
                  <c:v>795.69900000000007</c:v>
                </c:pt>
                <c:pt idx="1962">
                  <c:v>795.68900000000008</c:v>
                </c:pt>
                <c:pt idx="1963">
                  <c:v>795.62899999999991</c:v>
                </c:pt>
                <c:pt idx="1964">
                  <c:v>795.74900000000002</c:v>
                </c:pt>
                <c:pt idx="1965">
                  <c:v>795.83899999999994</c:v>
                </c:pt>
                <c:pt idx="1966">
                  <c:v>795.83899999999994</c:v>
                </c:pt>
                <c:pt idx="1967">
                  <c:v>795.78899999999999</c:v>
                </c:pt>
                <c:pt idx="1968">
                  <c:v>795.86899999999991</c:v>
                </c:pt>
                <c:pt idx="1969">
                  <c:v>795.71900000000005</c:v>
                </c:pt>
                <c:pt idx="1970">
                  <c:v>795.73900000000003</c:v>
                </c:pt>
                <c:pt idx="1971">
                  <c:v>795.83899999999994</c:v>
                </c:pt>
                <c:pt idx="1972">
                  <c:v>795.83899999999994</c:v>
                </c:pt>
                <c:pt idx="1973">
                  <c:v>795.81899999999996</c:v>
                </c:pt>
                <c:pt idx="1974">
                  <c:v>795.86899999999991</c:v>
                </c:pt>
                <c:pt idx="1975">
                  <c:v>795.76900000000001</c:v>
                </c:pt>
                <c:pt idx="1976">
                  <c:v>795.76900000000001</c:v>
                </c:pt>
                <c:pt idx="1977">
                  <c:v>795.86899999999991</c:v>
                </c:pt>
                <c:pt idx="1978">
                  <c:v>795.82899999999995</c:v>
                </c:pt>
                <c:pt idx="1979">
                  <c:v>795.779</c:v>
                </c:pt>
                <c:pt idx="1980">
                  <c:v>795.73900000000003</c:v>
                </c:pt>
                <c:pt idx="1981">
                  <c:v>795.779</c:v>
                </c:pt>
                <c:pt idx="1982">
                  <c:v>795.56899999999996</c:v>
                </c:pt>
                <c:pt idx="1983">
                  <c:v>795.67900000000009</c:v>
                </c:pt>
                <c:pt idx="1984">
                  <c:v>795.59899999999993</c:v>
                </c:pt>
                <c:pt idx="1985">
                  <c:v>795.59899999999993</c:v>
                </c:pt>
                <c:pt idx="1986">
                  <c:v>795.62899999999991</c:v>
                </c:pt>
                <c:pt idx="1987">
                  <c:v>795.79899999999998</c:v>
                </c:pt>
                <c:pt idx="1988">
                  <c:v>795.54899999999998</c:v>
                </c:pt>
                <c:pt idx="1989">
                  <c:v>795.70900000000006</c:v>
                </c:pt>
                <c:pt idx="1990">
                  <c:v>795.58899999999994</c:v>
                </c:pt>
                <c:pt idx="1991">
                  <c:v>795.68900000000008</c:v>
                </c:pt>
                <c:pt idx="1992">
                  <c:v>795.49900000000002</c:v>
                </c:pt>
                <c:pt idx="1993">
                  <c:v>795.54899999999998</c:v>
                </c:pt>
                <c:pt idx="1994">
                  <c:v>795.3889999999999</c:v>
                </c:pt>
                <c:pt idx="1995">
                  <c:v>795.48900000000003</c:v>
                </c:pt>
                <c:pt idx="1996">
                  <c:v>795.40899999999988</c:v>
                </c:pt>
                <c:pt idx="1997">
                  <c:v>795.36899999999991</c:v>
                </c:pt>
                <c:pt idx="1998">
                  <c:v>795.47900000000004</c:v>
                </c:pt>
                <c:pt idx="1999">
                  <c:v>795.51900000000001</c:v>
                </c:pt>
                <c:pt idx="2000">
                  <c:v>795.3889999999999</c:v>
                </c:pt>
                <c:pt idx="2001">
                  <c:v>795.47900000000004</c:v>
                </c:pt>
                <c:pt idx="2002">
                  <c:v>795.49900000000002</c:v>
                </c:pt>
                <c:pt idx="2003">
                  <c:v>795.42900000000009</c:v>
                </c:pt>
                <c:pt idx="2004">
                  <c:v>795.55899999999997</c:v>
                </c:pt>
                <c:pt idx="2005">
                  <c:v>795.48900000000003</c:v>
                </c:pt>
                <c:pt idx="2006">
                  <c:v>795.36899999999991</c:v>
                </c:pt>
                <c:pt idx="2007">
                  <c:v>795.32899999999995</c:v>
                </c:pt>
                <c:pt idx="2008">
                  <c:v>795.47900000000004</c:v>
                </c:pt>
                <c:pt idx="2009">
                  <c:v>795.48900000000003</c:v>
                </c:pt>
                <c:pt idx="2010">
                  <c:v>795.53899999999999</c:v>
                </c:pt>
                <c:pt idx="2011">
                  <c:v>795.48900000000003</c:v>
                </c:pt>
                <c:pt idx="2012">
                  <c:v>795.31899999999996</c:v>
                </c:pt>
                <c:pt idx="2013">
                  <c:v>795.24900000000002</c:v>
                </c:pt>
                <c:pt idx="2014">
                  <c:v>795.44900000000007</c:v>
                </c:pt>
                <c:pt idx="2015">
                  <c:v>795.39899999999989</c:v>
                </c:pt>
                <c:pt idx="2016">
                  <c:v>795.39899999999989</c:v>
                </c:pt>
                <c:pt idx="2017">
                  <c:v>795.57899999999995</c:v>
                </c:pt>
                <c:pt idx="2018">
                  <c:v>795.40899999999988</c:v>
                </c:pt>
                <c:pt idx="2019">
                  <c:v>795.36899999999991</c:v>
                </c:pt>
                <c:pt idx="2020">
                  <c:v>795.3889999999999</c:v>
                </c:pt>
                <c:pt idx="2021">
                  <c:v>795.37899999999991</c:v>
                </c:pt>
                <c:pt idx="2022">
                  <c:v>795.30899999999997</c:v>
                </c:pt>
                <c:pt idx="2023">
                  <c:v>795.36899999999991</c:v>
                </c:pt>
                <c:pt idx="2024">
                  <c:v>795.34899999999993</c:v>
                </c:pt>
                <c:pt idx="2025">
                  <c:v>795.35899999999992</c:v>
                </c:pt>
                <c:pt idx="2026">
                  <c:v>795.32899999999995</c:v>
                </c:pt>
                <c:pt idx="2027">
                  <c:v>795.24900000000002</c:v>
                </c:pt>
                <c:pt idx="2028">
                  <c:v>795.29899999999998</c:v>
                </c:pt>
                <c:pt idx="2029">
                  <c:v>795.44900000000007</c:v>
                </c:pt>
                <c:pt idx="2030">
                  <c:v>795.30899999999997</c:v>
                </c:pt>
                <c:pt idx="2031">
                  <c:v>795.23900000000003</c:v>
                </c:pt>
                <c:pt idx="2032">
                  <c:v>795.29899999999998</c:v>
                </c:pt>
                <c:pt idx="2033">
                  <c:v>795.36899999999991</c:v>
                </c:pt>
                <c:pt idx="2034">
                  <c:v>795.24900000000002</c:v>
                </c:pt>
                <c:pt idx="2035">
                  <c:v>795.31899999999996</c:v>
                </c:pt>
                <c:pt idx="2036">
                  <c:v>795.24900000000002</c:v>
                </c:pt>
                <c:pt idx="2037">
                  <c:v>795.20900000000006</c:v>
                </c:pt>
                <c:pt idx="2038">
                  <c:v>795.36899999999991</c:v>
                </c:pt>
                <c:pt idx="2039">
                  <c:v>795.23900000000003</c:v>
                </c:pt>
                <c:pt idx="2040">
                  <c:v>795.17900000000009</c:v>
                </c:pt>
                <c:pt idx="2041">
                  <c:v>795.28899999999999</c:v>
                </c:pt>
                <c:pt idx="2042">
                  <c:v>795.279</c:v>
                </c:pt>
                <c:pt idx="2043">
                  <c:v>795.10899999999992</c:v>
                </c:pt>
                <c:pt idx="2044">
                  <c:v>795.11899999999991</c:v>
                </c:pt>
                <c:pt idx="2045">
                  <c:v>794.97900000000004</c:v>
                </c:pt>
                <c:pt idx="2046">
                  <c:v>795.19900000000007</c:v>
                </c:pt>
                <c:pt idx="2047">
                  <c:v>795.04899999999998</c:v>
                </c:pt>
                <c:pt idx="2048">
                  <c:v>795.11899999999991</c:v>
                </c:pt>
                <c:pt idx="2049">
                  <c:v>795.19900000000007</c:v>
                </c:pt>
                <c:pt idx="2050">
                  <c:v>795.03899999999999</c:v>
                </c:pt>
                <c:pt idx="2051">
                  <c:v>795.37899999999991</c:v>
                </c:pt>
                <c:pt idx="2052">
                  <c:v>795.1690000000001</c:v>
                </c:pt>
                <c:pt idx="2053">
                  <c:v>795.029</c:v>
                </c:pt>
                <c:pt idx="2054">
                  <c:v>795.05899999999997</c:v>
                </c:pt>
                <c:pt idx="2055">
                  <c:v>795.1690000000001</c:v>
                </c:pt>
                <c:pt idx="2056">
                  <c:v>794.98900000000003</c:v>
                </c:pt>
                <c:pt idx="2057">
                  <c:v>795.21900000000005</c:v>
                </c:pt>
                <c:pt idx="2058">
                  <c:v>795.04899999999998</c:v>
                </c:pt>
                <c:pt idx="2059">
                  <c:v>795.00900000000001</c:v>
                </c:pt>
                <c:pt idx="2060">
                  <c:v>795.00900000000001</c:v>
                </c:pt>
                <c:pt idx="2061">
                  <c:v>795.22900000000004</c:v>
                </c:pt>
                <c:pt idx="2062">
                  <c:v>795.12899999999991</c:v>
                </c:pt>
                <c:pt idx="2063">
                  <c:v>795.15899999999988</c:v>
                </c:pt>
                <c:pt idx="2064">
                  <c:v>795.09899999999993</c:v>
                </c:pt>
                <c:pt idx="2065">
                  <c:v>794.99900000000002</c:v>
                </c:pt>
                <c:pt idx="2066">
                  <c:v>795.08899999999994</c:v>
                </c:pt>
                <c:pt idx="2067">
                  <c:v>795.03899999999999</c:v>
                </c:pt>
                <c:pt idx="2068">
                  <c:v>795.04899999999998</c:v>
                </c:pt>
                <c:pt idx="2069">
                  <c:v>794.95900000000006</c:v>
                </c:pt>
                <c:pt idx="2070">
                  <c:v>795.07899999999995</c:v>
                </c:pt>
                <c:pt idx="2071">
                  <c:v>794.78899999999999</c:v>
                </c:pt>
                <c:pt idx="2072">
                  <c:v>795.029</c:v>
                </c:pt>
                <c:pt idx="2073">
                  <c:v>794.98900000000003</c:v>
                </c:pt>
                <c:pt idx="2074">
                  <c:v>794.89899999999989</c:v>
                </c:pt>
                <c:pt idx="2075">
                  <c:v>795.05899999999997</c:v>
                </c:pt>
                <c:pt idx="2076">
                  <c:v>794.89899999999989</c:v>
                </c:pt>
                <c:pt idx="2077">
                  <c:v>794.75900000000001</c:v>
                </c:pt>
                <c:pt idx="2078">
                  <c:v>794.8889999999999</c:v>
                </c:pt>
                <c:pt idx="2079">
                  <c:v>794.96900000000005</c:v>
                </c:pt>
                <c:pt idx="2080">
                  <c:v>795.029</c:v>
                </c:pt>
                <c:pt idx="2081">
                  <c:v>794.97900000000004</c:v>
                </c:pt>
                <c:pt idx="2082">
                  <c:v>795.00900000000001</c:v>
                </c:pt>
                <c:pt idx="2083">
                  <c:v>794.95900000000006</c:v>
                </c:pt>
                <c:pt idx="2084">
                  <c:v>795.09899999999993</c:v>
                </c:pt>
                <c:pt idx="2085">
                  <c:v>794.99900000000002</c:v>
                </c:pt>
                <c:pt idx="2086">
                  <c:v>794.93900000000008</c:v>
                </c:pt>
                <c:pt idx="2087">
                  <c:v>794.89899999999989</c:v>
                </c:pt>
                <c:pt idx="2088">
                  <c:v>794.96900000000005</c:v>
                </c:pt>
                <c:pt idx="2089">
                  <c:v>795.04899999999998</c:v>
                </c:pt>
                <c:pt idx="2090">
                  <c:v>794.98900000000003</c:v>
                </c:pt>
                <c:pt idx="2091">
                  <c:v>795.09899999999993</c:v>
                </c:pt>
                <c:pt idx="2092">
                  <c:v>795.11899999999991</c:v>
                </c:pt>
                <c:pt idx="2093">
                  <c:v>794.8889999999999</c:v>
                </c:pt>
                <c:pt idx="2094">
                  <c:v>794.95900000000006</c:v>
                </c:pt>
                <c:pt idx="2095">
                  <c:v>794.93900000000008</c:v>
                </c:pt>
                <c:pt idx="2096">
                  <c:v>794.94900000000007</c:v>
                </c:pt>
                <c:pt idx="2097">
                  <c:v>794.89899999999989</c:v>
                </c:pt>
                <c:pt idx="2098">
                  <c:v>794.84899999999993</c:v>
                </c:pt>
                <c:pt idx="2099">
                  <c:v>794.92900000000009</c:v>
                </c:pt>
                <c:pt idx="2100">
                  <c:v>794.779</c:v>
                </c:pt>
                <c:pt idx="2101">
                  <c:v>794.96900000000005</c:v>
                </c:pt>
                <c:pt idx="2102">
                  <c:v>794.84899999999993</c:v>
                </c:pt>
                <c:pt idx="2103">
                  <c:v>794.94900000000007</c:v>
                </c:pt>
                <c:pt idx="2104">
                  <c:v>794.94900000000007</c:v>
                </c:pt>
                <c:pt idx="2105">
                  <c:v>794.78899999999999</c:v>
                </c:pt>
                <c:pt idx="2106">
                  <c:v>794.82899999999995</c:v>
                </c:pt>
                <c:pt idx="2107">
                  <c:v>794.81899999999996</c:v>
                </c:pt>
                <c:pt idx="2108">
                  <c:v>794.76900000000001</c:v>
                </c:pt>
                <c:pt idx="2109">
                  <c:v>794.80899999999997</c:v>
                </c:pt>
                <c:pt idx="2110">
                  <c:v>794.70900000000006</c:v>
                </c:pt>
                <c:pt idx="2111">
                  <c:v>794.83899999999994</c:v>
                </c:pt>
                <c:pt idx="2112">
                  <c:v>794.78899999999999</c:v>
                </c:pt>
                <c:pt idx="2113">
                  <c:v>794.74900000000002</c:v>
                </c:pt>
                <c:pt idx="2114">
                  <c:v>794.75900000000001</c:v>
                </c:pt>
                <c:pt idx="2115">
                  <c:v>794.85899999999992</c:v>
                </c:pt>
                <c:pt idx="2116">
                  <c:v>794.90899999999988</c:v>
                </c:pt>
                <c:pt idx="2117">
                  <c:v>794.82899999999995</c:v>
                </c:pt>
                <c:pt idx="2118">
                  <c:v>794.79899999999998</c:v>
                </c:pt>
                <c:pt idx="2119">
                  <c:v>794.84899999999993</c:v>
                </c:pt>
                <c:pt idx="2120">
                  <c:v>794.79899999999998</c:v>
                </c:pt>
                <c:pt idx="2121">
                  <c:v>794.78899999999999</c:v>
                </c:pt>
                <c:pt idx="2122">
                  <c:v>794.81899999999996</c:v>
                </c:pt>
                <c:pt idx="2123">
                  <c:v>794.64899999999989</c:v>
                </c:pt>
                <c:pt idx="2124">
                  <c:v>794.70900000000006</c:v>
                </c:pt>
                <c:pt idx="2125">
                  <c:v>794.83899999999994</c:v>
                </c:pt>
                <c:pt idx="2126">
                  <c:v>794.73900000000003</c:v>
                </c:pt>
                <c:pt idx="2127">
                  <c:v>794.69900000000007</c:v>
                </c:pt>
                <c:pt idx="2128">
                  <c:v>794.72900000000004</c:v>
                </c:pt>
                <c:pt idx="2129">
                  <c:v>794.71900000000005</c:v>
                </c:pt>
                <c:pt idx="2130">
                  <c:v>794.65899999999988</c:v>
                </c:pt>
                <c:pt idx="2131">
                  <c:v>794.69900000000007</c:v>
                </c:pt>
                <c:pt idx="2132">
                  <c:v>794.72900000000004</c:v>
                </c:pt>
                <c:pt idx="2133">
                  <c:v>794.779</c:v>
                </c:pt>
                <c:pt idx="2134">
                  <c:v>794.76900000000001</c:v>
                </c:pt>
                <c:pt idx="2135">
                  <c:v>794.8889999999999</c:v>
                </c:pt>
                <c:pt idx="2136">
                  <c:v>794.82899999999995</c:v>
                </c:pt>
                <c:pt idx="2137">
                  <c:v>794.81899999999996</c:v>
                </c:pt>
                <c:pt idx="2138">
                  <c:v>794.89899999999989</c:v>
                </c:pt>
                <c:pt idx="2139">
                  <c:v>794.65899999999988</c:v>
                </c:pt>
                <c:pt idx="2140">
                  <c:v>794.6690000000001</c:v>
                </c:pt>
                <c:pt idx="2141">
                  <c:v>794.82899999999995</c:v>
                </c:pt>
                <c:pt idx="2142">
                  <c:v>794.71900000000005</c:v>
                </c:pt>
                <c:pt idx="2143">
                  <c:v>794.78899999999999</c:v>
                </c:pt>
                <c:pt idx="2144">
                  <c:v>794.90899999999988</c:v>
                </c:pt>
                <c:pt idx="2145">
                  <c:v>794.79899999999998</c:v>
                </c:pt>
                <c:pt idx="2146">
                  <c:v>794.70900000000006</c:v>
                </c:pt>
                <c:pt idx="2147">
                  <c:v>794.76900000000001</c:v>
                </c:pt>
                <c:pt idx="2148">
                  <c:v>794.53899999999999</c:v>
                </c:pt>
                <c:pt idx="2149">
                  <c:v>794.74900000000002</c:v>
                </c:pt>
                <c:pt idx="2150">
                  <c:v>794.72900000000004</c:v>
                </c:pt>
                <c:pt idx="2151">
                  <c:v>794.59899999999993</c:v>
                </c:pt>
                <c:pt idx="2152">
                  <c:v>794.69900000000007</c:v>
                </c:pt>
                <c:pt idx="2153">
                  <c:v>794.71900000000005</c:v>
                </c:pt>
                <c:pt idx="2154">
                  <c:v>794.58899999999994</c:v>
                </c:pt>
                <c:pt idx="2155">
                  <c:v>794.59899999999993</c:v>
                </c:pt>
                <c:pt idx="2156">
                  <c:v>794.6389999999999</c:v>
                </c:pt>
                <c:pt idx="2157">
                  <c:v>794.65899999999988</c:v>
                </c:pt>
                <c:pt idx="2158">
                  <c:v>794.76900000000001</c:v>
                </c:pt>
                <c:pt idx="2159">
                  <c:v>794.779</c:v>
                </c:pt>
                <c:pt idx="2160">
                  <c:v>794.72900000000004</c:v>
                </c:pt>
                <c:pt idx="2161">
                  <c:v>794.68900000000008</c:v>
                </c:pt>
                <c:pt idx="2162">
                  <c:v>794.71900000000005</c:v>
                </c:pt>
                <c:pt idx="2163">
                  <c:v>794.58899999999994</c:v>
                </c:pt>
                <c:pt idx="2164">
                  <c:v>794.45900000000006</c:v>
                </c:pt>
                <c:pt idx="2165">
                  <c:v>794.70900000000006</c:v>
                </c:pt>
                <c:pt idx="2166">
                  <c:v>794.85899999999992</c:v>
                </c:pt>
                <c:pt idx="2167">
                  <c:v>794.73900000000003</c:v>
                </c:pt>
                <c:pt idx="2168">
                  <c:v>794.62899999999991</c:v>
                </c:pt>
                <c:pt idx="2169">
                  <c:v>794.65899999999988</c:v>
                </c:pt>
                <c:pt idx="2170">
                  <c:v>794.49900000000002</c:v>
                </c:pt>
                <c:pt idx="2171">
                  <c:v>794.68900000000008</c:v>
                </c:pt>
                <c:pt idx="2172">
                  <c:v>794.57899999999995</c:v>
                </c:pt>
                <c:pt idx="2173">
                  <c:v>794.58899999999994</c:v>
                </c:pt>
                <c:pt idx="2174">
                  <c:v>794.59899999999993</c:v>
                </c:pt>
                <c:pt idx="2175">
                  <c:v>794.56899999999996</c:v>
                </c:pt>
                <c:pt idx="2176">
                  <c:v>794.46900000000005</c:v>
                </c:pt>
                <c:pt idx="2177">
                  <c:v>794.55899999999997</c:v>
                </c:pt>
                <c:pt idx="2178">
                  <c:v>794.64899999999989</c:v>
                </c:pt>
                <c:pt idx="2179">
                  <c:v>794.69900000000007</c:v>
                </c:pt>
                <c:pt idx="2180">
                  <c:v>794.6690000000001</c:v>
                </c:pt>
                <c:pt idx="2181">
                  <c:v>794.6389999999999</c:v>
                </c:pt>
                <c:pt idx="2182">
                  <c:v>794.61899999999991</c:v>
                </c:pt>
                <c:pt idx="2183">
                  <c:v>794.60899999999992</c:v>
                </c:pt>
                <c:pt idx="2184">
                  <c:v>794.73900000000003</c:v>
                </c:pt>
                <c:pt idx="2185">
                  <c:v>794.74900000000002</c:v>
                </c:pt>
                <c:pt idx="2186">
                  <c:v>794.60899999999992</c:v>
                </c:pt>
                <c:pt idx="2187">
                  <c:v>794.50900000000001</c:v>
                </c:pt>
                <c:pt idx="2188">
                  <c:v>794.54899999999998</c:v>
                </c:pt>
                <c:pt idx="2189">
                  <c:v>794.55899999999997</c:v>
                </c:pt>
                <c:pt idx="2190">
                  <c:v>794.50900000000001</c:v>
                </c:pt>
                <c:pt idx="2191">
                  <c:v>794.51900000000001</c:v>
                </c:pt>
                <c:pt idx="2192">
                  <c:v>794.6389999999999</c:v>
                </c:pt>
                <c:pt idx="2193">
                  <c:v>794.6389999999999</c:v>
                </c:pt>
                <c:pt idx="2194">
                  <c:v>794.3889999999999</c:v>
                </c:pt>
                <c:pt idx="2195">
                  <c:v>794.36899999999991</c:v>
                </c:pt>
                <c:pt idx="2196">
                  <c:v>794.48900000000003</c:v>
                </c:pt>
                <c:pt idx="2197">
                  <c:v>794.529</c:v>
                </c:pt>
                <c:pt idx="2198">
                  <c:v>794.60899999999992</c:v>
                </c:pt>
                <c:pt idx="2199">
                  <c:v>794.51900000000001</c:v>
                </c:pt>
                <c:pt idx="2200">
                  <c:v>794.48900000000003</c:v>
                </c:pt>
                <c:pt idx="2201">
                  <c:v>794.39899999999989</c:v>
                </c:pt>
                <c:pt idx="2202">
                  <c:v>794.47900000000004</c:v>
                </c:pt>
                <c:pt idx="2203">
                  <c:v>794.44900000000007</c:v>
                </c:pt>
                <c:pt idx="2204">
                  <c:v>794.43900000000008</c:v>
                </c:pt>
                <c:pt idx="2205">
                  <c:v>794.44900000000007</c:v>
                </c:pt>
                <c:pt idx="2206">
                  <c:v>794.529</c:v>
                </c:pt>
                <c:pt idx="2207">
                  <c:v>794.46900000000005</c:v>
                </c:pt>
                <c:pt idx="2208">
                  <c:v>794.47900000000004</c:v>
                </c:pt>
                <c:pt idx="2209">
                  <c:v>794.70900000000006</c:v>
                </c:pt>
                <c:pt idx="2210">
                  <c:v>794.54899999999998</c:v>
                </c:pt>
                <c:pt idx="2211">
                  <c:v>794.61899999999991</c:v>
                </c:pt>
                <c:pt idx="2212">
                  <c:v>794.55899999999997</c:v>
                </c:pt>
                <c:pt idx="2213">
                  <c:v>794.44900000000007</c:v>
                </c:pt>
                <c:pt idx="2214">
                  <c:v>794.43900000000008</c:v>
                </c:pt>
                <c:pt idx="2215">
                  <c:v>794.54899999999998</c:v>
                </c:pt>
                <c:pt idx="2216">
                  <c:v>794.279</c:v>
                </c:pt>
                <c:pt idx="2217">
                  <c:v>794.3889999999999</c:v>
                </c:pt>
                <c:pt idx="2218">
                  <c:v>794.24900000000002</c:v>
                </c:pt>
                <c:pt idx="2219">
                  <c:v>794.3889999999999</c:v>
                </c:pt>
                <c:pt idx="2220">
                  <c:v>794.62899999999991</c:v>
                </c:pt>
                <c:pt idx="2221">
                  <c:v>794.37899999999991</c:v>
                </c:pt>
                <c:pt idx="2222">
                  <c:v>794.4190000000001</c:v>
                </c:pt>
                <c:pt idx="2223">
                  <c:v>794.40899999999988</c:v>
                </c:pt>
                <c:pt idx="2224">
                  <c:v>794.43900000000008</c:v>
                </c:pt>
                <c:pt idx="2225">
                  <c:v>794.45900000000006</c:v>
                </c:pt>
                <c:pt idx="2226">
                  <c:v>794.47900000000004</c:v>
                </c:pt>
                <c:pt idx="2227">
                  <c:v>794.39899999999989</c:v>
                </c:pt>
                <c:pt idx="2228">
                  <c:v>794.29899999999998</c:v>
                </c:pt>
                <c:pt idx="2229">
                  <c:v>794.42900000000009</c:v>
                </c:pt>
                <c:pt idx="2230">
                  <c:v>794.46900000000005</c:v>
                </c:pt>
                <c:pt idx="2231">
                  <c:v>794.39899999999989</c:v>
                </c:pt>
                <c:pt idx="2232">
                  <c:v>794.54899999999998</c:v>
                </c:pt>
                <c:pt idx="2233">
                  <c:v>794.58899999999994</c:v>
                </c:pt>
                <c:pt idx="2234">
                  <c:v>794.529</c:v>
                </c:pt>
                <c:pt idx="2235">
                  <c:v>794.46900000000005</c:v>
                </c:pt>
                <c:pt idx="2236">
                  <c:v>794.49900000000002</c:v>
                </c:pt>
                <c:pt idx="2237">
                  <c:v>794.45900000000006</c:v>
                </c:pt>
                <c:pt idx="2238">
                  <c:v>794.279</c:v>
                </c:pt>
                <c:pt idx="2239">
                  <c:v>794.24900000000002</c:v>
                </c:pt>
                <c:pt idx="2240">
                  <c:v>795.59899999999993</c:v>
                </c:pt>
                <c:pt idx="2241">
                  <c:v>795.1389999999999</c:v>
                </c:pt>
                <c:pt idx="2242">
                  <c:v>794.45900000000006</c:v>
                </c:pt>
                <c:pt idx="2243">
                  <c:v>794.279</c:v>
                </c:pt>
                <c:pt idx="2244">
                  <c:v>793.46900000000005</c:v>
                </c:pt>
                <c:pt idx="2245">
                  <c:v>797.40899999999988</c:v>
                </c:pt>
                <c:pt idx="2246">
                  <c:v>798.83899999999994</c:v>
                </c:pt>
                <c:pt idx="2247">
                  <c:v>800.21900000000005</c:v>
                </c:pt>
                <c:pt idx="2248">
                  <c:v>795.46900000000005</c:v>
                </c:pt>
                <c:pt idx="2249">
                  <c:v>797.67900000000009</c:v>
                </c:pt>
                <c:pt idx="2250">
                  <c:v>799.08899999999994</c:v>
                </c:pt>
                <c:pt idx="2251">
                  <c:v>797.97900000000004</c:v>
                </c:pt>
                <c:pt idx="2252">
                  <c:v>794.6389999999999</c:v>
                </c:pt>
                <c:pt idx="2253">
                  <c:v>794.44900000000007</c:v>
                </c:pt>
                <c:pt idx="2254">
                  <c:v>795.01900000000001</c:v>
                </c:pt>
                <c:pt idx="2255">
                  <c:v>794.74900000000002</c:v>
                </c:pt>
                <c:pt idx="2256">
                  <c:v>794.60899999999992</c:v>
                </c:pt>
                <c:pt idx="2257">
                  <c:v>794.90899999999988</c:v>
                </c:pt>
                <c:pt idx="2258">
                  <c:v>795.029</c:v>
                </c:pt>
                <c:pt idx="2259">
                  <c:v>794.90899999999988</c:v>
                </c:pt>
                <c:pt idx="2260">
                  <c:v>794.87899999999991</c:v>
                </c:pt>
                <c:pt idx="2261">
                  <c:v>794.81899999999996</c:v>
                </c:pt>
                <c:pt idx="2262">
                  <c:v>794.78899999999999</c:v>
                </c:pt>
                <c:pt idx="2263">
                  <c:v>794.75900000000001</c:v>
                </c:pt>
                <c:pt idx="2264">
                  <c:v>794.68900000000008</c:v>
                </c:pt>
                <c:pt idx="2265">
                  <c:v>794.65899999999988</c:v>
                </c:pt>
                <c:pt idx="2266">
                  <c:v>794.82899999999995</c:v>
                </c:pt>
                <c:pt idx="2267">
                  <c:v>794.71900000000005</c:v>
                </c:pt>
                <c:pt idx="2268">
                  <c:v>794.51900000000001</c:v>
                </c:pt>
                <c:pt idx="2269">
                  <c:v>794.35899999999992</c:v>
                </c:pt>
                <c:pt idx="2270">
                  <c:v>794.3889999999999</c:v>
                </c:pt>
                <c:pt idx="2271">
                  <c:v>794.33899999999994</c:v>
                </c:pt>
                <c:pt idx="2272">
                  <c:v>794.01900000000001</c:v>
                </c:pt>
                <c:pt idx="2273">
                  <c:v>794.06899999999996</c:v>
                </c:pt>
                <c:pt idx="2274">
                  <c:v>794.08899999999994</c:v>
                </c:pt>
                <c:pt idx="2275">
                  <c:v>793.84899999999993</c:v>
                </c:pt>
                <c:pt idx="2276">
                  <c:v>793.6690000000001</c:v>
                </c:pt>
                <c:pt idx="2277">
                  <c:v>793.65899999999988</c:v>
                </c:pt>
                <c:pt idx="2278">
                  <c:v>793.56899999999996</c:v>
                </c:pt>
                <c:pt idx="2279">
                  <c:v>793.36899999999991</c:v>
                </c:pt>
                <c:pt idx="2280">
                  <c:v>793.29899999999998</c:v>
                </c:pt>
                <c:pt idx="2281">
                  <c:v>793.22900000000004</c:v>
                </c:pt>
                <c:pt idx="2282">
                  <c:v>793.25900000000001</c:v>
                </c:pt>
                <c:pt idx="2283">
                  <c:v>792.98900000000003</c:v>
                </c:pt>
                <c:pt idx="2284">
                  <c:v>789.39899999999989</c:v>
                </c:pt>
                <c:pt idx="2285">
                  <c:v>794.32899999999995</c:v>
                </c:pt>
                <c:pt idx="2286">
                  <c:v>795.00900000000001</c:v>
                </c:pt>
                <c:pt idx="2287">
                  <c:v>795.04899999999998</c:v>
                </c:pt>
                <c:pt idx="2288">
                  <c:v>798.61899999999991</c:v>
                </c:pt>
                <c:pt idx="2289">
                  <c:v>800.44900000000007</c:v>
                </c:pt>
                <c:pt idx="2290">
                  <c:v>797.04899999999998</c:v>
                </c:pt>
                <c:pt idx="2291">
                  <c:v>797.25900000000001</c:v>
                </c:pt>
                <c:pt idx="2292">
                  <c:v>797.04899999999998</c:v>
                </c:pt>
                <c:pt idx="2293">
                  <c:v>796.6690000000001</c:v>
                </c:pt>
                <c:pt idx="2294">
                  <c:v>796.39899999999989</c:v>
                </c:pt>
                <c:pt idx="2295">
                  <c:v>794.37899999999991</c:v>
                </c:pt>
                <c:pt idx="2296">
                  <c:v>797.21900000000005</c:v>
                </c:pt>
                <c:pt idx="2297">
                  <c:v>796.72900000000004</c:v>
                </c:pt>
                <c:pt idx="2298">
                  <c:v>796.82899999999995</c:v>
                </c:pt>
                <c:pt idx="2299">
                  <c:v>797.73900000000003</c:v>
                </c:pt>
                <c:pt idx="2300">
                  <c:v>796.43900000000008</c:v>
                </c:pt>
                <c:pt idx="2301">
                  <c:v>793.01900000000001</c:v>
                </c:pt>
                <c:pt idx="2302">
                  <c:v>792.78899999999999</c:v>
                </c:pt>
                <c:pt idx="2303">
                  <c:v>792.89899999999989</c:v>
                </c:pt>
                <c:pt idx="2304">
                  <c:v>792.73900000000003</c:v>
                </c:pt>
                <c:pt idx="2305">
                  <c:v>792.69900000000007</c:v>
                </c:pt>
                <c:pt idx="2306">
                  <c:v>792.75900000000001</c:v>
                </c:pt>
                <c:pt idx="2307">
                  <c:v>792.70900000000006</c:v>
                </c:pt>
                <c:pt idx="2308">
                  <c:v>792.67900000000009</c:v>
                </c:pt>
                <c:pt idx="2309">
                  <c:v>792.64899999999989</c:v>
                </c:pt>
                <c:pt idx="2310">
                  <c:v>792.95900000000006</c:v>
                </c:pt>
                <c:pt idx="2311">
                  <c:v>792.59899999999993</c:v>
                </c:pt>
                <c:pt idx="2312">
                  <c:v>792.6389999999999</c:v>
                </c:pt>
                <c:pt idx="2313">
                  <c:v>792.62899999999991</c:v>
                </c:pt>
                <c:pt idx="2314">
                  <c:v>792.37899999999991</c:v>
                </c:pt>
                <c:pt idx="2315">
                  <c:v>792.17900000000009</c:v>
                </c:pt>
                <c:pt idx="2316">
                  <c:v>792.15899999999988</c:v>
                </c:pt>
                <c:pt idx="2317">
                  <c:v>792.31899999999996</c:v>
                </c:pt>
                <c:pt idx="2318">
                  <c:v>792.12899999999991</c:v>
                </c:pt>
                <c:pt idx="2319">
                  <c:v>792.029</c:v>
                </c:pt>
                <c:pt idx="2320">
                  <c:v>792.09899999999993</c:v>
                </c:pt>
                <c:pt idx="2321">
                  <c:v>791.79899999999998</c:v>
                </c:pt>
                <c:pt idx="2322">
                  <c:v>791.71900000000005</c:v>
                </c:pt>
                <c:pt idx="2323">
                  <c:v>791.92900000000009</c:v>
                </c:pt>
                <c:pt idx="2324">
                  <c:v>791.51900000000001</c:v>
                </c:pt>
                <c:pt idx="2325">
                  <c:v>791.83899999999994</c:v>
                </c:pt>
                <c:pt idx="2326">
                  <c:v>791.47900000000004</c:v>
                </c:pt>
                <c:pt idx="2327">
                  <c:v>791.54899999999998</c:v>
                </c:pt>
                <c:pt idx="2328">
                  <c:v>791.45900000000006</c:v>
                </c:pt>
                <c:pt idx="2329">
                  <c:v>791.54899999999998</c:v>
                </c:pt>
                <c:pt idx="2330">
                  <c:v>791.23900000000003</c:v>
                </c:pt>
                <c:pt idx="2331">
                  <c:v>791.21900000000005</c:v>
                </c:pt>
                <c:pt idx="2332">
                  <c:v>791.08899999999994</c:v>
                </c:pt>
                <c:pt idx="2333">
                  <c:v>791.09899999999993</c:v>
                </c:pt>
                <c:pt idx="2334">
                  <c:v>791.08899999999994</c:v>
                </c:pt>
                <c:pt idx="2335">
                  <c:v>791.12899999999991</c:v>
                </c:pt>
                <c:pt idx="2336">
                  <c:v>791.03899999999999</c:v>
                </c:pt>
                <c:pt idx="2337">
                  <c:v>790.79899999999998</c:v>
                </c:pt>
                <c:pt idx="2338">
                  <c:v>790.97900000000004</c:v>
                </c:pt>
                <c:pt idx="2339">
                  <c:v>791.21900000000005</c:v>
                </c:pt>
                <c:pt idx="2340">
                  <c:v>790.89899999999989</c:v>
                </c:pt>
                <c:pt idx="2341">
                  <c:v>790.6690000000001</c:v>
                </c:pt>
                <c:pt idx="2342">
                  <c:v>790.65899999999988</c:v>
                </c:pt>
                <c:pt idx="2343">
                  <c:v>790.51900000000001</c:v>
                </c:pt>
                <c:pt idx="2344">
                  <c:v>790.49900000000002</c:v>
                </c:pt>
                <c:pt idx="2345">
                  <c:v>790.6690000000001</c:v>
                </c:pt>
                <c:pt idx="2346">
                  <c:v>790.4190000000001</c:v>
                </c:pt>
                <c:pt idx="2347">
                  <c:v>790.55899999999997</c:v>
                </c:pt>
                <c:pt idx="2348">
                  <c:v>790.46900000000005</c:v>
                </c:pt>
                <c:pt idx="2349">
                  <c:v>790.36899999999991</c:v>
                </c:pt>
                <c:pt idx="2350">
                  <c:v>790.29899999999998</c:v>
                </c:pt>
                <c:pt idx="2351">
                  <c:v>790.28899999999999</c:v>
                </c:pt>
                <c:pt idx="2352">
                  <c:v>790.03899999999999</c:v>
                </c:pt>
                <c:pt idx="2353">
                  <c:v>790.12899999999991</c:v>
                </c:pt>
                <c:pt idx="2354">
                  <c:v>790.05899999999997</c:v>
                </c:pt>
                <c:pt idx="2355">
                  <c:v>790.11899999999991</c:v>
                </c:pt>
                <c:pt idx="2356">
                  <c:v>790.029</c:v>
                </c:pt>
                <c:pt idx="2357">
                  <c:v>789.24900000000002</c:v>
                </c:pt>
                <c:pt idx="2358">
                  <c:v>787.25900000000001</c:v>
                </c:pt>
                <c:pt idx="2359">
                  <c:v>785.4190000000001</c:v>
                </c:pt>
                <c:pt idx="2360">
                  <c:v>788.45900000000006</c:v>
                </c:pt>
                <c:pt idx="2361">
                  <c:v>794.36899999999991</c:v>
                </c:pt>
                <c:pt idx="2362">
                  <c:v>797.87899999999991</c:v>
                </c:pt>
                <c:pt idx="2363">
                  <c:v>797.04899999999998</c:v>
                </c:pt>
                <c:pt idx="2364">
                  <c:v>791.84899999999993</c:v>
                </c:pt>
                <c:pt idx="2365">
                  <c:v>792.24900000000002</c:v>
                </c:pt>
                <c:pt idx="2366">
                  <c:v>794.60899999999992</c:v>
                </c:pt>
                <c:pt idx="2367">
                  <c:v>793.80899999999997</c:v>
                </c:pt>
                <c:pt idx="2368">
                  <c:v>794.03899999999999</c:v>
                </c:pt>
                <c:pt idx="2369">
                  <c:v>795.07899999999995</c:v>
                </c:pt>
                <c:pt idx="2370">
                  <c:v>794.82899999999995</c:v>
                </c:pt>
                <c:pt idx="2371">
                  <c:v>794.779</c:v>
                </c:pt>
                <c:pt idx="2372">
                  <c:v>794.92900000000009</c:v>
                </c:pt>
                <c:pt idx="2373">
                  <c:v>794.39899999999989</c:v>
                </c:pt>
                <c:pt idx="2374">
                  <c:v>793.76900000000001</c:v>
                </c:pt>
                <c:pt idx="2375">
                  <c:v>793.59899999999993</c:v>
                </c:pt>
                <c:pt idx="2376">
                  <c:v>793.44900000000007</c:v>
                </c:pt>
                <c:pt idx="2377">
                  <c:v>793.529</c:v>
                </c:pt>
                <c:pt idx="2378">
                  <c:v>793.58899999999994</c:v>
                </c:pt>
                <c:pt idx="2379">
                  <c:v>793.90899999999988</c:v>
                </c:pt>
                <c:pt idx="2380">
                  <c:v>794.10899999999992</c:v>
                </c:pt>
                <c:pt idx="2381">
                  <c:v>793.60899999999992</c:v>
                </c:pt>
                <c:pt idx="2382">
                  <c:v>793.31899999999996</c:v>
                </c:pt>
                <c:pt idx="2383">
                  <c:v>793.33899999999994</c:v>
                </c:pt>
                <c:pt idx="2384">
                  <c:v>793.58899999999994</c:v>
                </c:pt>
                <c:pt idx="2385">
                  <c:v>793.82899999999995</c:v>
                </c:pt>
                <c:pt idx="2386">
                  <c:v>793.79899999999998</c:v>
                </c:pt>
                <c:pt idx="2387">
                  <c:v>793.42900000000009</c:v>
                </c:pt>
                <c:pt idx="2388">
                  <c:v>793.33899999999994</c:v>
                </c:pt>
                <c:pt idx="2389">
                  <c:v>793.64899999999989</c:v>
                </c:pt>
                <c:pt idx="2390">
                  <c:v>793.6389999999999</c:v>
                </c:pt>
                <c:pt idx="2391">
                  <c:v>793.6690000000001</c:v>
                </c:pt>
                <c:pt idx="2392">
                  <c:v>793.59899999999993</c:v>
                </c:pt>
                <c:pt idx="2393">
                  <c:v>793.69900000000007</c:v>
                </c:pt>
                <c:pt idx="2394">
                  <c:v>793.6690000000001</c:v>
                </c:pt>
                <c:pt idx="2395">
                  <c:v>793.57899999999995</c:v>
                </c:pt>
                <c:pt idx="2396">
                  <c:v>793.78899999999999</c:v>
                </c:pt>
                <c:pt idx="2397">
                  <c:v>793.9190000000001</c:v>
                </c:pt>
                <c:pt idx="2398">
                  <c:v>793.58899999999994</c:v>
                </c:pt>
                <c:pt idx="2399">
                  <c:v>793.51900000000001</c:v>
                </c:pt>
                <c:pt idx="2400">
                  <c:v>793.71900000000005</c:v>
                </c:pt>
                <c:pt idx="2401">
                  <c:v>793.87899999999991</c:v>
                </c:pt>
                <c:pt idx="2402">
                  <c:v>793.6389999999999</c:v>
                </c:pt>
                <c:pt idx="2403">
                  <c:v>793.93900000000008</c:v>
                </c:pt>
                <c:pt idx="2404">
                  <c:v>793.76900000000001</c:v>
                </c:pt>
                <c:pt idx="2405">
                  <c:v>793.69900000000007</c:v>
                </c:pt>
                <c:pt idx="2406">
                  <c:v>793.90899999999988</c:v>
                </c:pt>
                <c:pt idx="2407">
                  <c:v>793.68900000000008</c:v>
                </c:pt>
                <c:pt idx="2408">
                  <c:v>793.82899999999995</c:v>
                </c:pt>
                <c:pt idx="2409">
                  <c:v>793.94900000000007</c:v>
                </c:pt>
                <c:pt idx="2410">
                  <c:v>793.83899999999994</c:v>
                </c:pt>
                <c:pt idx="2411">
                  <c:v>793.779</c:v>
                </c:pt>
                <c:pt idx="2412">
                  <c:v>793.89899999999989</c:v>
                </c:pt>
                <c:pt idx="2413">
                  <c:v>793.62899999999991</c:v>
                </c:pt>
                <c:pt idx="2414">
                  <c:v>794.35899999999992</c:v>
                </c:pt>
                <c:pt idx="2415">
                  <c:v>794.57899999999995</c:v>
                </c:pt>
                <c:pt idx="2416">
                  <c:v>793.93900000000008</c:v>
                </c:pt>
                <c:pt idx="2417">
                  <c:v>793.76900000000001</c:v>
                </c:pt>
                <c:pt idx="2418">
                  <c:v>793.58899999999994</c:v>
                </c:pt>
                <c:pt idx="2419">
                  <c:v>793.89899999999989</c:v>
                </c:pt>
                <c:pt idx="2420">
                  <c:v>793.78899999999999</c:v>
                </c:pt>
                <c:pt idx="2421">
                  <c:v>793.36899999999991</c:v>
                </c:pt>
                <c:pt idx="2422">
                  <c:v>793.80899999999997</c:v>
                </c:pt>
                <c:pt idx="2423">
                  <c:v>794.01900000000001</c:v>
                </c:pt>
                <c:pt idx="2424">
                  <c:v>793.83899999999994</c:v>
                </c:pt>
                <c:pt idx="2425">
                  <c:v>794.06899999999996</c:v>
                </c:pt>
                <c:pt idx="2426">
                  <c:v>794.15899999999988</c:v>
                </c:pt>
                <c:pt idx="2427">
                  <c:v>794.07899999999995</c:v>
                </c:pt>
                <c:pt idx="2428">
                  <c:v>794.05899999999997</c:v>
                </c:pt>
                <c:pt idx="2429">
                  <c:v>794.01900000000001</c:v>
                </c:pt>
                <c:pt idx="2430">
                  <c:v>793.86899999999991</c:v>
                </c:pt>
                <c:pt idx="2431">
                  <c:v>793.99900000000002</c:v>
                </c:pt>
                <c:pt idx="2432">
                  <c:v>793.83899999999994</c:v>
                </c:pt>
                <c:pt idx="2433">
                  <c:v>793.79899999999998</c:v>
                </c:pt>
                <c:pt idx="2434">
                  <c:v>793.99900000000002</c:v>
                </c:pt>
                <c:pt idx="2435">
                  <c:v>793.94900000000007</c:v>
                </c:pt>
                <c:pt idx="2436">
                  <c:v>793.93900000000008</c:v>
                </c:pt>
                <c:pt idx="2437">
                  <c:v>793.87899999999991</c:v>
                </c:pt>
                <c:pt idx="2438">
                  <c:v>793.74900000000002</c:v>
                </c:pt>
                <c:pt idx="2439">
                  <c:v>793.95900000000006</c:v>
                </c:pt>
                <c:pt idx="2440">
                  <c:v>793.85899999999992</c:v>
                </c:pt>
                <c:pt idx="2441">
                  <c:v>793.529</c:v>
                </c:pt>
                <c:pt idx="2442">
                  <c:v>793.6389999999999</c:v>
                </c:pt>
                <c:pt idx="2443">
                  <c:v>794.03899999999999</c:v>
                </c:pt>
                <c:pt idx="2444">
                  <c:v>793.60899999999992</c:v>
                </c:pt>
                <c:pt idx="2445">
                  <c:v>793.61899999999991</c:v>
                </c:pt>
                <c:pt idx="2446">
                  <c:v>794.15899999999988</c:v>
                </c:pt>
                <c:pt idx="2447">
                  <c:v>793.69900000000007</c:v>
                </c:pt>
                <c:pt idx="2448">
                  <c:v>793.64899999999989</c:v>
                </c:pt>
                <c:pt idx="2449">
                  <c:v>794.09899999999993</c:v>
                </c:pt>
                <c:pt idx="2450">
                  <c:v>793.53899999999999</c:v>
                </c:pt>
                <c:pt idx="2451">
                  <c:v>793.68900000000008</c:v>
                </c:pt>
                <c:pt idx="2452">
                  <c:v>794.10899999999992</c:v>
                </c:pt>
                <c:pt idx="2453">
                  <c:v>793.71900000000005</c:v>
                </c:pt>
                <c:pt idx="2454">
                  <c:v>794.00900000000001</c:v>
                </c:pt>
                <c:pt idx="2455">
                  <c:v>794.04899999999998</c:v>
                </c:pt>
                <c:pt idx="2456">
                  <c:v>793.84899999999993</c:v>
                </c:pt>
                <c:pt idx="2457">
                  <c:v>793.82899999999995</c:v>
                </c:pt>
                <c:pt idx="2458">
                  <c:v>793.78899999999999</c:v>
                </c:pt>
                <c:pt idx="2459">
                  <c:v>794.11899999999991</c:v>
                </c:pt>
                <c:pt idx="2460">
                  <c:v>794.06899999999996</c:v>
                </c:pt>
                <c:pt idx="2461">
                  <c:v>793.89899999999989</c:v>
                </c:pt>
                <c:pt idx="2462">
                  <c:v>793.9190000000001</c:v>
                </c:pt>
                <c:pt idx="2463">
                  <c:v>794.14899999999989</c:v>
                </c:pt>
                <c:pt idx="2464">
                  <c:v>793.94900000000007</c:v>
                </c:pt>
                <c:pt idx="2465">
                  <c:v>793.72900000000004</c:v>
                </c:pt>
                <c:pt idx="2466">
                  <c:v>793.93900000000008</c:v>
                </c:pt>
                <c:pt idx="2467">
                  <c:v>793.779</c:v>
                </c:pt>
                <c:pt idx="2468">
                  <c:v>794.09899999999993</c:v>
                </c:pt>
                <c:pt idx="2469">
                  <c:v>794.34899999999993</c:v>
                </c:pt>
                <c:pt idx="2470">
                  <c:v>793.99900000000002</c:v>
                </c:pt>
                <c:pt idx="2471">
                  <c:v>793.9190000000001</c:v>
                </c:pt>
                <c:pt idx="2472">
                  <c:v>793.64899999999989</c:v>
                </c:pt>
                <c:pt idx="2473">
                  <c:v>793.47900000000004</c:v>
                </c:pt>
                <c:pt idx="2474">
                  <c:v>793.57899999999995</c:v>
                </c:pt>
                <c:pt idx="2475">
                  <c:v>793.31899999999996</c:v>
                </c:pt>
                <c:pt idx="2476">
                  <c:v>793.3889999999999</c:v>
                </c:pt>
                <c:pt idx="2477">
                  <c:v>793.80899999999997</c:v>
                </c:pt>
                <c:pt idx="2478">
                  <c:v>793.64899999999989</c:v>
                </c:pt>
                <c:pt idx="2479">
                  <c:v>793.90899999999988</c:v>
                </c:pt>
                <c:pt idx="2480">
                  <c:v>793.97900000000004</c:v>
                </c:pt>
                <c:pt idx="2481">
                  <c:v>793.82899999999995</c:v>
                </c:pt>
                <c:pt idx="2482">
                  <c:v>793.94900000000007</c:v>
                </c:pt>
                <c:pt idx="2483">
                  <c:v>793.95900000000006</c:v>
                </c:pt>
                <c:pt idx="2484">
                  <c:v>793.73900000000003</c:v>
                </c:pt>
                <c:pt idx="2485">
                  <c:v>793.70900000000006</c:v>
                </c:pt>
                <c:pt idx="2486">
                  <c:v>794.03899999999999</c:v>
                </c:pt>
                <c:pt idx="2487">
                  <c:v>793.94900000000007</c:v>
                </c:pt>
                <c:pt idx="2488">
                  <c:v>793.68900000000008</c:v>
                </c:pt>
                <c:pt idx="2489">
                  <c:v>793.74900000000002</c:v>
                </c:pt>
                <c:pt idx="2490">
                  <c:v>794.00900000000001</c:v>
                </c:pt>
                <c:pt idx="2491">
                  <c:v>794.06899999999996</c:v>
                </c:pt>
                <c:pt idx="2492">
                  <c:v>794.14899999999989</c:v>
                </c:pt>
                <c:pt idx="2493">
                  <c:v>794.08899999999994</c:v>
                </c:pt>
                <c:pt idx="2494">
                  <c:v>793.85899999999992</c:v>
                </c:pt>
                <c:pt idx="2495">
                  <c:v>793.95900000000006</c:v>
                </c:pt>
                <c:pt idx="2496">
                  <c:v>794.1690000000001</c:v>
                </c:pt>
                <c:pt idx="2497">
                  <c:v>793.94900000000007</c:v>
                </c:pt>
                <c:pt idx="2498">
                  <c:v>793.81899999999996</c:v>
                </c:pt>
                <c:pt idx="2499">
                  <c:v>793.70900000000006</c:v>
                </c:pt>
                <c:pt idx="2500">
                  <c:v>793.73900000000003</c:v>
                </c:pt>
                <c:pt idx="2501">
                  <c:v>794.01900000000001</c:v>
                </c:pt>
                <c:pt idx="2502">
                  <c:v>794.029</c:v>
                </c:pt>
                <c:pt idx="2503">
                  <c:v>793.779</c:v>
                </c:pt>
                <c:pt idx="2504">
                  <c:v>793.81899999999996</c:v>
                </c:pt>
                <c:pt idx="2505">
                  <c:v>794.1389999999999</c:v>
                </c:pt>
                <c:pt idx="2506">
                  <c:v>793.73900000000003</c:v>
                </c:pt>
                <c:pt idx="2507">
                  <c:v>793.75900000000001</c:v>
                </c:pt>
                <c:pt idx="2508">
                  <c:v>793.82899999999995</c:v>
                </c:pt>
                <c:pt idx="2509">
                  <c:v>793.85899999999992</c:v>
                </c:pt>
                <c:pt idx="2510">
                  <c:v>793.73900000000003</c:v>
                </c:pt>
                <c:pt idx="2511">
                  <c:v>793.79899999999998</c:v>
                </c:pt>
                <c:pt idx="2512">
                  <c:v>794.03899999999999</c:v>
                </c:pt>
                <c:pt idx="2513">
                  <c:v>793.82899999999995</c:v>
                </c:pt>
                <c:pt idx="2514">
                  <c:v>793.71900000000005</c:v>
                </c:pt>
                <c:pt idx="2515">
                  <c:v>793.92900000000009</c:v>
                </c:pt>
                <c:pt idx="2516">
                  <c:v>794.1690000000001</c:v>
                </c:pt>
                <c:pt idx="2517">
                  <c:v>794.14899999999989</c:v>
                </c:pt>
                <c:pt idx="2518">
                  <c:v>793.86899999999991</c:v>
                </c:pt>
                <c:pt idx="2519">
                  <c:v>794.05899999999997</c:v>
                </c:pt>
                <c:pt idx="2520">
                  <c:v>793.95900000000006</c:v>
                </c:pt>
                <c:pt idx="2521">
                  <c:v>793.96900000000005</c:v>
                </c:pt>
                <c:pt idx="2522">
                  <c:v>793.65899999999988</c:v>
                </c:pt>
                <c:pt idx="2523">
                  <c:v>793.72900000000004</c:v>
                </c:pt>
                <c:pt idx="2524">
                  <c:v>794.09899999999993</c:v>
                </c:pt>
                <c:pt idx="2525">
                  <c:v>793.81899999999996</c:v>
                </c:pt>
                <c:pt idx="2526">
                  <c:v>793.60899999999992</c:v>
                </c:pt>
                <c:pt idx="2527">
                  <c:v>794.09899999999993</c:v>
                </c:pt>
                <c:pt idx="2528">
                  <c:v>794.14899999999989</c:v>
                </c:pt>
                <c:pt idx="2529">
                  <c:v>793.67900000000009</c:v>
                </c:pt>
                <c:pt idx="2530">
                  <c:v>793.8889999999999</c:v>
                </c:pt>
                <c:pt idx="2531">
                  <c:v>794.22900000000004</c:v>
                </c:pt>
                <c:pt idx="2532">
                  <c:v>794.14899999999989</c:v>
                </c:pt>
                <c:pt idx="2533">
                  <c:v>793.6389999999999</c:v>
                </c:pt>
                <c:pt idx="2534">
                  <c:v>793.49900000000002</c:v>
                </c:pt>
                <c:pt idx="2535">
                  <c:v>793.779</c:v>
                </c:pt>
                <c:pt idx="2536">
                  <c:v>793.8889999999999</c:v>
                </c:pt>
                <c:pt idx="2537">
                  <c:v>793.54899999999998</c:v>
                </c:pt>
                <c:pt idx="2538">
                  <c:v>793.50900000000001</c:v>
                </c:pt>
                <c:pt idx="2539">
                  <c:v>793.79899999999998</c:v>
                </c:pt>
                <c:pt idx="2540">
                  <c:v>793.529</c:v>
                </c:pt>
                <c:pt idx="2541">
                  <c:v>793.279</c:v>
                </c:pt>
                <c:pt idx="2542">
                  <c:v>793.71900000000005</c:v>
                </c:pt>
                <c:pt idx="2543">
                  <c:v>793.71900000000005</c:v>
                </c:pt>
                <c:pt idx="2544">
                  <c:v>793.58899999999994</c:v>
                </c:pt>
                <c:pt idx="2545">
                  <c:v>793.95900000000006</c:v>
                </c:pt>
                <c:pt idx="2546">
                  <c:v>793.62899999999991</c:v>
                </c:pt>
                <c:pt idx="2547">
                  <c:v>793.44900000000007</c:v>
                </c:pt>
                <c:pt idx="2548">
                  <c:v>793.78899999999999</c:v>
                </c:pt>
                <c:pt idx="2549">
                  <c:v>793.65899999999988</c:v>
                </c:pt>
                <c:pt idx="2550">
                  <c:v>793.50900000000001</c:v>
                </c:pt>
                <c:pt idx="2551">
                  <c:v>793.85899999999992</c:v>
                </c:pt>
                <c:pt idx="2552">
                  <c:v>793.93900000000008</c:v>
                </c:pt>
                <c:pt idx="2553">
                  <c:v>793.80899999999997</c:v>
                </c:pt>
                <c:pt idx="2554">
                  <c:v>793.64899999999989</c:v>
                </c:pt>
                <c:pt idx="2555">
                  <c:v>793.4190000000001</c:v>
                </c:pt>
                <c:pt idx="2556">
                  <c:v>793.62899999999991</c:v>
                </c:pt>
                <c:pt idx="2557">
                  <c:v>793.92900000000009</c:v>
                </c:pt>
                <c:pt idx="2558">
                  <c:v>793.81899999999996</c:v>
                </c:pt>
                <c:pt idx="2559">
                  <c:v>793.55899999999997</c:v>
                </c:pt>
                <c:pt idx="2560">
                  <c:v>793.51900000000001</c:v>
                </c:pt>
                <c:pt idx="2561">
                  <c:v>793.84899999999993</c:v>
                </c:pt>
                <c:pt idx="2562">
                  <c:v>793.78899999999999</c:v>
                </c:pt>
                <c:pt idx="2563">
                  <c:v>793.6389999999999</c:v>
                </c:pt>
                <c:pt idx="2564">
                  <c:v>793.6690000000001</c:v>
                </c:pt>
                <c:pt idx="2565">
                  <c:v>794.00900000000001</c:v>
                </c:pt>
                <c:pt idx="2566">
                  <c:v>793.57899999999995</c:v>
                </c:pt>
                <c:pt idx="2567">
                  <c:v>793.70900000000006</c:v>
                </c:pt>
                <c:pt idx="2568">
                  <c:v>793.73900000000003</c:v>
                </c:pt>
                <c:pt idx="2569">
                  <c:v>793.61899999999991</c:v>
                </c:pt>
                <c:pt idx="2570">
                  <c:v>793.62899999999991</c:v>
                </c:pt>
                <c:pt idx="2571">
                  <c:v>793.86899999999991</c:v>
                </c:pt>
                <c:pt idx="2572">
                  <c:v>793.90899999999988</c:v>
                </c:pt>
                <c:pt idx="2573">
                  <c:v>793.779</c:v>
                </c:pt>
                <c:pt idx="2574">
                  <c:v>793.80899999999997</c:v>
                </c:pt>
                <c:pt idx="2575">
                  <c:v>793.89899999999989</c:v>
                </c:pt>
                <c:pt idx="2576">
                  <c:v>793.75900000000001</c:v>
                </c:pt>
                <c:pt idx="2577">
                  <c:v>793.07899999999995</c:v>
                </c:pt>
                <c:pt idx="2578">
                  <c:v>793.33899999999994</c:v>
                </c:pt>
                <c:pt idx="2579">
                  <c:v>793.73900000000003</c:v>
                </c:pt>
                <c:pt idx="2580">
                  <c:v>793.65899999999988</c:v>
                </c:pt>
                <c:pt idx="2581">
                  <c:v>793.6389999999999</c:v>
                </c:pt>
                <c:pt idx="2582">
                  <c:v>793.76900000000001</c:v>
                </c:pt>
                <c:pt idx="2583">
                  <c:v>793.71900000000005</c:v>
                </c:pt>
                <c:pt idx="2584">
                  <c:v>793.57899999999995</c:v>
                </c:pt>
                <c:pt idx="2585">
                  <c:v>793.42900000000009</c:v>
                </c:pt>
                <c:pt idx="2586">
                  <c:v>793.29899999999998</c:v>
                </c:pt>
                <c:pt idx="2587">
                  <c:v>793.56899999999996</c:v>
                </c:pt>
                <c:pt idx="2588">
                  <c:v>794.19900000000007</c:v>
                </c:pt>
                <c:pt idx="2589">
                  <c:v>792.24900000000002</c:v>
                </c:pt>
                <c:pt idx="2590">
                  <c:v>789.85899999999992</c:v>
                </c:pt>
                <c:pt idx="2591">
                  <c:v>790.75900000000001</c:v>
                </c:pt>
                <c:pt idx="2592">
                  <c:v>790.93900000000008</c:v>
                </c:pt>
                <c:pt idx="2593">
                  <c:v>792.22900000000004</c:v>
                </c:pt>
                <c:pt idx="2594">
                  <c:v>794.04899999999998</c:v>
                </c:pt>
                <c:pt idx="2595">
                  <c:v>793.90899999999988</c:v>
                </c:pt>
                <c:pt idx="2596">
                  <c:v>793.72900000000004</c:v>
                </c:pt>
                <c:pt idx="2597">
                  <c:v>793.93900000000008</c:v>
                </c:pt>
                <c:pt idx="2598">
                  <c:v>794.03899999999999</c:v>
                </c:pt>
                <c:pt idx="2599">
                  <c:v>793.99900000000002</c:v>
                </c:pt>
                <c:pt idx="2600">
                  <c:v>794.11899999999991</c:v>
                </c:pt>
                <c:pt idx="2601">
                  <c:v>794.20900000000006</c:v>
                </c:pt>
                <c:pt idx="2602">
                  <c:v>794.08899999999994</c:v>
                </c:pt>
                <c:pt idx="2603">
                  <c:v>793.96900000000005</c:v>
                </c:pt>
                <c:pt idx="2604">
                  <c:v>794.09899999999993</c:v>
                </c:pt>
                <c:pt idx="2605">
                  <c:v>794.25900000000001</c:v>
                </c:pt>
                <c:pt idx="2606">
                  <c:v>794.26900000000001</c:v>
                </c:pt>
                <c:pt idx="2607">
                  <c:v>794.40899999999988</c:v>
                </c:pt>
                <c:pt idx="2608">
                  <c:v>794.06899999999996</c:v>
                </c:pt>
                <c:pt idx="2609">
                  <c:v>794.12899999999991</c:v>
                </c:pt>
                <c:pt idx="2610">
                  <c:v>794.29899999999998</c:v>
                </c:pt>
                <c:pt idx="2611">
                  <c:v>793.98900000000003</c:v>
                </c:pt>
                <c:pt idx="2612">
                  <c:v>794.07899999999995</c:v>
                </c:pt>
                <c:pt idx="2613">
                  <c:v>794.18900000000008</c:v>
                </c:pt>
                <c:pt idx="2614">
                  <c:v>794.029</c:v>
                </c:pt>
                <c:pt idx="2615">
                  <c:v>794.11899999999991</c:v>
                </c:pt>
                <c:pt idx="2616">
                  <c:v>794.32899999999995</c:v>
                </c:pt>
                <c:pt idx="2617">
                  <c:v>794.25900000000001</c:v>
                </c:pt>
                <c:pt idx="2618">
                  <c:v>794.14899999999989</c:v>
                </c:pt>
                <c:pt idx="2619">
                  <c:v>794.30899999999997</c:v>
                </c:pt>
                <c:pt idx="2620">
                  <c:v>794.14899999999989</c:v>
                </c:pt>
                <c:pt idx="2621">
                  <c:v>794.15899999999988</c:v>
                </c:pt>
                <c:pt idx="2622">
                  <c:v>794.4190000000001</c:v>
                </c:pt>
                <c:pt idx="2623">
                  <c:v>794.30899999999997</c:v>
                </c:pt>
                <c:pt idx="2624">
                  <c:v>795.11899999999991</c:v>
                </c:pt>
                <c:pt idx="2625">
                  <c:v>798.49900000000002</c:v>
                </c:pt>
                <c:pt idx="2626">
                  <c:v>807.94900000000007</c:v>
                </c:pt>
                <c:pt idx="2627">
                  <c:v>834.4190000000001</c:v>
                </c:pt>
                <c:pt idx="2628">
                  <c:v>905.61899999999991</c:v>
                </c:pt>
                <c:pt idx="2629">
                  <c:v>1064.779</c:v>
                </c:pt>
                <c:pt idx="2630">
                  <c:v>1323.3489999999999</c:v>
                </c:pt>
                <c:pt idx="2631">
                  <c:v>1490.289</c:v>
                </c:pt>
                <c:pt idx="2632">
                  <c:v>1185.499</c:v>
                </c:pt>
                <c:pt idx="2633">
                  <c:v>1152.4690000000001</c:v>
                </c:pt>
                <c:pt idx="2634">
                  <c:v>1442.6189999999999</c:v>
                </c:pt>
                <c:pt idx="2635">
                  <c:v>1561.309</c:v>
                </c:pt>
                <c:pt idx="2636">
                  <c:v>1541.729</c:v>
                </c:pt>
                <c:pt idx="2637">
                  <c:v>1394.519</c:v>
                </c:pt>
                <c:pt idx="2638">
                  <c:v>1155.729</c:v>
                </c:pt>
                <c:pt idx="2639">
                  <c:v>1112.4690000000001</c:v>
                </c:pt>
                <c:pt idx="2640">
                  <c:v>1817.579</c:v>
                </c:pt>
                <c:pt idx="2641">
                  <c:v>1303.9490000000001</c:v>
                </c:pt>
                <c:pt idx="2642">
                  <c:v>745.67900000000009</c:v>
                </c:pt>
                <c:pt idx="2643">
                  <c:v>381.18499999999995</c:v>
                </c:pt>
                <c:pt idx="2644">
                  <c:v>101.43799999999999</c:v>
                </c:pt>
                <c:pt idx="2645">
                  <c:v>-79.170000000000016</c:v>
                </c:pt>
                <c:pt idx="2646">
                  <c:v>-188.00900000000001</c:v>
                </c:pt>
                <c:pt idx="2647">
                  <c:v>-262.041</c:v>
                </c:pt>
                <c:pt idx="2648">
                  <c:v>-318.23199999999997</c:v>
                </c:pt>
                <c:pt idx="2649">
                  <c:v>-362.62099999999998</c:v>
                </c:pt>
                <c:pt idx="2650">
                  <c:v>-398.58199999999999</c:v>
                </c:pt>
                <c:pt idx="2651">
                  <c:v>-428.95600000000002</c:v>
                </c:pt>
                <c:pt idx="2652">
                  <c:v>-455.452</c:v>
                </c:pt>
                <c:pt idx="2653">
                  <c:v>-478.35750000000002</c:v>
                </c:pt>
                <c:pt idx="2654">
                  <c:v>-498.63990000000001</c:v>
                </c:pt>
                <c:pt idx="2655">
                  <c:v>-516.76060000000007</c:v>
                </c:pt>
                <c:pt idx="2656">
                  <c:v>-532.95280000000002</c:v>
                </c:pt>
                <c:pt idx="2657">
                  <c:v>-547.4778</c:v>
                </c:pt>
                <c:pt idx="2658">
                  <c:v>-561.08330000000001</c:v>
                </c:pt>
                <c:pt idx="2659">
                  <c:v>-573.32470000000001</c:v>
                </c:pt>
                <c:pt idx="2660">
                  <c:v>-584.6626</c:v>
                </c:pt>
                <c:pt idx="2661">
                  <c:v>-594.90629999999999</c:v>
                </c:pt>
                <c:pt idx="2662">
                  <c:v>-604.46019999999999</c:v>
                </c:pt>
                <c:pt idx="2663">
                  <c:v>-613.05010000000004</c:v>
                </c:pt>
                <c:pt idx="2664">
                  <c:v>-621.30399999999997</c:v>
                </c:pt>
                <c:pt idx="2665">
                  <c:v>-628.35550000000001</c:v>
                </c:pt>
                <c:pt idx="2666">
                  <c:v>-635.25009999999997</c:v>
                </c:pt>
                <c:pt idx="2667">
                  <c:v>-641.78300000000002</c:v>
                </c:pt>
                <c:pt idx="2668">
                  <c:v>-647.649</c:v>
                </c:pt>
                <c:pt idx="2669">
                  <c:v>-653.01600000000008</c:v>
                </c:pt>
                <c:pt idx="2670">
                  <c:v>-657.97400000000005</c:v>
                </c:pt>
                <c:pt idx="2671">
                  <c:v>-662.53600000000006</c:v>
                </c:pt>
                <c:pt idx="2672">
                  <c:v>-666.97199999999998</c:v>
                </c:pt>
                <c:pt idx="2673">
                  <c:v>-670.89</c:v>
                </c:pt>
                <c:pt idx="2674">
                  <c:v>-674.65700000000004</c:v>
                </c:pt>
                <c:pt idx="2675">
                  <c:v>-677.98800000000006</c:v>
                </c:pt>
                <c:pt idx="2676">
                  <c:v>-681.22500000000002</c:v>
                </c:pt>
                <c:pt idx="2677">
                  <c:v>-684.125</c:v>
                </c:pt>
                <c:pt idx="2678">
                  <c:v>-687.12800000000004</c:v>
                </c:pt>
                <c:pt idx="2679">
                  <c:v>-689.61400000000003</c:v>
                </c:pt>
                <c:pt idx="2680">
                  <c:v>-692.08500000000004</c:v>
                </c:pt>
                <c:pt idx="2681">
                  <c:v>-694.34500000000003</c:v>
                </c:pt>
                <c:pt idx="2682">
                  <c:v>-696.45699999999999</c:v>
                </c:pt>
                <c:pt idx="2683">
                  <c:v>-698.32400000000007</c:v>
                </c:pt>
                <c:pt idx="2684">
                  <c:v>-700.13300000000004</c:v>
                </c:pt>
                <c:pt idx="2685">
                  <c:v>-701.85</c:v>
                </c:pt>
                <c:pt idx="2686">
                  <c:v>-703.48800000000006</c:v>
                </c:pt>
                <c:pt idx="2687">
                  <c:v>-704.92899999999997</c:v>
                </c:pt>
                <c:pt idx="2688">
                  <c:v>-706.54600000000005</c:v>
                </c:pt>
                <c:pt idx="2689">
                  <c:v>-708.10799999999995</c:v>
                </c:pt>
                <c:pt idx="2690">
                  <c:v>-709.07400000000007</c:v>
                </c:pt>
                <c:pt idx="2691">
                  <c:v>-710.22900000000004</c:v>
                </c:pt>
                <c:pt idx="2692">
                  <c:v>-711.5</c:v>
                </c:pt>
                <c:pt idx="2693">
                  <c:v>-712.04500000000007</c:v>
                </c:pt>
                <c:pt idx="2694">
                  <c:v>-712.96900000000005</c:v>
                </c:pt>
                <c:pt idx="2695">
                  <c:v>-713.85599999999999</c:v>
                </c:pt>
                <c:pt idx="2696">
                  <c:v>-714.89800000000002</c:v>
                </c:pt>
                <c:pt idx="2697">
                  <c:v>-715.60900000000004</c:v>
                </c:pt>
                <c:pt idx="2698">
                  <c:v>-716.26800000000003</c:v>
                </c:pt>
                <c:pt idx="2699">
                  <c:v>-716.904</c:v>
                </c:pt>
                <c:pt idx="2700">
                  <c:v>-717.74</c:v>
                </c:pt>
                <c:pt idx="2701">
                  <c:v>-718.29600000000005</c:v>
                </c:pt>
                <c:pt idx="2702">
                  <c:v>-718.58</c:v>
                </c:pt>
                <c:pt idx="2703">
                  <c:v>-719.35799999999995</c:v>
                </c:pt>
                <c:pt idx="2704">
                  <c:v>-719.77200000000005</c:v>
                </c:pt>
                <c:pt idx="2705">
                  <c:v>-720.14400000000001</c:v>
                </c:pt>
                <c:pt idx="2706">
                  <c:v>-720.58400000000006</c:v>
                </c:pt>
                <c:pt idx="2707">
                  <c:v>-721.02099999999996</c:v>
                </c:pt>
                <c:pt idx="2708">
                  <c:v>-721.22299999999996</c:v>
                </c:pt>
                <c:pt idx="2709">
                  <c:v>-721.66700000000003</c:v>
                </c:pt>
                <c:pt idx="2710">
                  <c:v>-722.18200000000002</c:v>
                </c:pt>
                <c:pt idx="2711">
                  <c:v>-722.42600000000004</c:v>
                </c:pt>
                <c:pt idx="2712">
                  <c:v>-722.81799999999998</c:v>
                </c:pt>
                <c:pt idx="2713">
                  <c:v>-723.33799999999997</c:v>
                </c:pt>
                <c:pt idx="2714">
                  <c:v>-722.96299999999997</c:v>
                </c:pt>
                <c:pt idx="2715">
                  <c:v>-725.05899999999997</c:v>
                </c:pt>
                <c:pt idx="2716">
                  <c:v>-919.50700000000006</c:v>
                </c:pt>
                <c:pt idx="2717">
                  <c:v>-1314.6669999999999</c:v>
                </c:pt>
                <c:pt idx="2718">
                  <c:v>-674.375</c:v>
                </c:pt>
                <c:pt idx="2719">
                  <c:v>-860.245</c:v>
                </c:pt>
                <c:pt idx="2720">
                  <c:v>-993.20699999999999</c:v>
                </c:pt>
                <c:pt idx="2721">
                  <c:v>-875.16100000000006</c:v>
                </c:pt>
                <c:pt idx="2722">
                  <c:v>-811.39200000000005</c:v>
                </c:pt>
                <c:pt idx="2723">
                  <c:v>-774.22199999999998</c:v>
                </c:pt>
                <c:pt idx="2724">
                  <c:v>-750.45399999999995</c:v>
                </c:pt>
                <c:pt idx="2725">
                  <c:v>-735.12200000000007</c:v>
                </c:pt>
                <c:pt idx="2726">
                  <c:v>-725.11</c:v>
                </c:pt>
                <c:pt idx="2727">
                  <c:v>-717.99800000000005</c:v>
                </c:pt>
                <c:pt idx="2728">
                  <c:v>-714.06899999999996</c:v>
                </c:pt>
                <c:pt idx="2729">
                  <c:v>-711.91700000000003</c:v>
                </c:pt>
                <c:pt idx="2730">
                  <c:v>-710.053</c:v>
                </c:pt>
                <c:pt idx="2731">
                  <c:v>-708.92100000000005</c:v>
                </c:pt>
                <c:pt idx="2732">
                  <c:v>-708.18600000000004</c:v>
                </c:pt>
                <c:pt idx="2733">
                  <c:v>-708.01300000000003</c:v>
                </c:pt>
                <c:pt idx="2734">
                  <c:v>-707.99900000000002</c:v>
                </c:pt>
                <c:pt idx="2735">
                  <c:v>-707.58199999999999</c:v>
                </c:pt>
                <c:pt idx="2736">
                  <c:v>-707.46199999999999</c:v>
                </c:pt>
                <c:pt idx="2737">
                  <c:v>-707.42100000000005</c:v>
                </c:pt>
                <c:pt idx="2738">
                  <c:v>-707.322</c:v>
                </c:pt>
                <c:pt idx="2739">
                  <c:v>-707.38800000000003</c:v>
                </c:pt>
                <c:pt idx="2740">
                  <c:v>-707.28600000000006</c:v>
                </c:pt>
                <c:pt idx="2741">
                  <c:v>-707.452</c:v>
                </c:pt>
                <c:pt idx="2742">
                  <c:v>-706.92899999999997</c:v>
                </c:pt>
                <c:pt idx="2743">
                  <c:v>-707.15</c:v>
                </c:pt>
                <c:pt idx="2744">
                  <c:v>-707.25400000000002</c:v>
                </c:pt>
                <c:pt idx="2745">
                  <c:v>-706.88300000000004</c:v>
                </c:pt>
                <c:pt idx="2746">
                  <c:v>-707.09799999999996</c:v>
                </c:pt>
                <c:pt idx="2747">
                  <c:v>-707.04</c:v>
                </c:pt>
                <c:pt idx="2748">
                  <c:v>-706.94900000000007</c:v>
                </c:pt>
                <c:pt idx="2749">
                  <c:v>-707.12200000000007</c:v>
                </c:pt>
                <c:pt idx="2750">
                  <c:v>-707.02700000000004</c:v>
                </c:pt>
                <c:pt idx="2751">
                  <c:v>-706.745</c:v>
                </c:pt>
                <c:pt idx="2752">
                  <c:v>-704.80799999999999</c:v>
                </c:pt>
                <c:pt idx="2753">
                  <c:v>-699.74800000000005</c:v>
                </c:pt>
                <c:pt idx="2754">
                  <c:v>-699.2</c:v>
                </c:pt>
                <c:pt idx="2755">
                  <c:v>-702.73900000000003</c:v>
                </c:pt>
                <c:pt idx="2756">
                  <c:v>-706.66300000000001</c:v>
                </c:pt>
                <c:pt idx="2757">
                  <c:v>-709.03200000000004</c:v>
                </c:pt>
                <c:pt idx="2758">
                  <c:v>-706.101</c:v>
                </c:pt>
                <c:pt idx="2759">
                  <c:v>-700.52700000000004</c:v>
                </c:pt>
                <c:pt idx="2760">
                  <c:v>-699.46699999999998</c:v>
                </c:pt>
                <c:pt idx="2761">
                  <c:v>-704.45699999999999</c:v>
                </c:pt>
                <c:pt idx="2762">
                  <c:v>-705.52200000000005</c:v>
                </c:pt>
                <c:pt idx="2763">
                  <c:v>-701.59199999999998</c:v>
                </c:pt>
                <c:pt idx="2764">
                  <c:v>-703.33400000000006</c:v>
                </c:pt>
                <c:pt idx="2765">
                  <c:v>-707.74</c:v>
                </c:pt>
                <c:pt idx="2766">
                  <c:v>-707.24199999999996</c:v>
                </c:pt>
                <c:pt idx="2767">
                  <c:v>-706.55600000000004</c:v>
                </c:pt>
                <c:pt idx="2768">
                  <c:v>-706.76499999999999</c:v>
                </c:pt>
                <c:pt idx="2769">
                  <c:v>-706.70800000000008</c:v>
                </c:pt>
                <c:pt idx="2770">
                  <c:v>-706.39599999999996</c:v>
                </c:pt>
                <c:pt idx="2771">
                  <c:v>-706.49400000000003</c:v>
                </c:pt>
                <c:pt idx="2772">
                  <c:v>-706.56200000000001</c:v>
                </c:pt>
                <c:pt idx="2773">
                  <c:v>-706.18000000000006</c:v>
                </c:pt>
                <c:pt idx="2774">
                  <c:v>-706.12400000000002</c:v>
                </c:pt>
                <c:pt idx="2775">
                  <c:v>-706.18900000000008</c:v>
                </c:pt>
                <c:pt idx="2776">
                  <c:v>-706.29899999999998</c:v>
                </c:pt>
                <c:pt idx="2777">
                  <c:v>-706.36699999999996</c:v>
                </c:pt>
                <c:pt idx="2778">
                  <c:v>-706.30399999999997</c:v>
                </c:pt>
                <c:pt idx="2779">
                  <c:v>-706.029</c:v>
                </c:pt>
                <c:pt idx="2780">
                  <c:v>-706.12</c:v>
                </c:pt>
                <c:pt idx="2781">
                  <c:v>-706.35599999999999</c:v>
                </c:pt>
                <c:pt idx="2782">
                  <c:v>-706.43399999999997</c:v>
                </c:pt>
                <c:pt idx="2783">
                  <c:v>-706.61099999999999</c:v>
                </c:pt>
                <c:pt idx="2784">
                  <c:v>-706.452</c:v>
                </c:pt>
                <c:pt idx="2785">
                  <c:v>-706.31899999999996</c:v>
                </c:pt>
                <c:pt idx="2786">
                  <c:v>-706.35900000000004</c:v>
                </c:pt>
                <c:pt idx="2787">
                  <c:v>-706.42100000000005</c:v>
                </c:pt>
                <c:pt idx="2788">
                  <c:v>-706.35400000000004</c:v>
                </c:pt>
                <c:pt idx="2789">
                  <c:v>-706.08699999999999</c:v>
                </c:pt>
                <c:pt idx="2790">
                  <c:v>-706.26499999999999</c:v>
                </c:pt>
                <c:pt idx="2791">
                  <c:v>-706.56299999999999</c:v>
                </c:pt>
                <c:pt idx="2792">
                  <c:v>-706.548</c:v>
                </c:pt>
                <c:pt idx="2793">
                  <c:v>-706.45800000000008</c:v>
                </c:pt>
                <c:pt idx="2794">
                  <c:v>-706.28399999999999</c:v>
                </c:pt>
                <c:pt idx="2795">
                  <c:v>-706.19100000000003</c:v>
                </c:pt>
                <c:pt idx="2796">
                  <c:v>-706.46699999999998</c:v>
                </c:pt>
                <c:pt idx="2797">
                  <c:v>-706.61599999999999</c:v>
                </c:pt>
                <c:pt idx="2798">
                  <c:v>-706.35599999999999</c:v>
                </c:pt>
                <c:pt idx="2799">
                  <c:v>-706.30500000000006</c:v>
                </c:pt>
                <c:pt idx="2800">
                  <c:v>-706.63900000000001</c:v>
                </c:pt>
                <c:pt idx="2801">
                  <c:v>-706.59300000000007</c:v>
                </c:pt>
                <c:pt idx="2802">
                  <c:v>-706.42499999999995</c:v>
                </c:pt>
                <c:pt idx="2803">
                  <c:v>-706.55799999999999</c:v>
                </c:pt>
                <c:pt idx="2804">
                  <c:v>-707.96699999999998</c:v>
                </c:pt>
                <c:pt idx="2805">
                  <c:v>-710.94500000000005</c:v>
                </c:pt>
                <c:pt idx="2806">
                  <c:v>-709.178</c:v>
                </c:pt>
                <c:pt idx="2807">
                  <c:v>-706.90200000000004</c:v>
                </c:pt>
                <c:pt idx="2808">
                  <c:v>-703.98700000000008</c:v>
                </c:pt>
                <c:pt idx="2809">
                  <c:v>-699.84100000000001</c:v>
                </c:pt>
                <c:pt idx="2810">
                  <c:v>-699.721</c:v>
                </c:pt>
                <c:pt idx="2811">
                  <c:v>-702.26900000000001</c:v>
                </c:pt>
                <c:pt idx="2812">
                  <c:v>-705.67200000000003</c:v>
                </c:pt>
                <c:pt idx="2813">
                  <c:v>-707.98199999999997</c:v>
                </c:pt>
                <c:pt idx="2814">
                  <c:v>-707.68200000000002</c:v>
                </c:pt>
                <c:pt idx="2815">
                  <c:v>-707.404</c:v>
                </c:pt>
                <c:pt idx="2816">
                  <c:v>-707.41100000000006</c:v>
                </c:pt>
                <c:pt idx="2817">
                  <c:v>-706.904</c:v>
                </c:pt>
                <c:pt idx="2818">
                  <c:v>-706.88699999999994</c:v>
                </c:pt>
                <c:pt idx="2819">
                  <c:v>-706.81500000000005</c:v>
                </c:pt>
                <c:pt idx="2820">
                  <c:v>-706.74099999999999</c:v>
                </c:pt>
                <c:pt idx="2821">
                  <c:v>-706.52</c:v>
                </c:pt>
                <c:pt idx="2822">
                  <c:v>-706.51300000000003</c:v>
                </c:pt>
                <c:pt idx="2823">
                  <c:v>-706.78700000000003</c:v>
                </c:pt>
                <c:pt idx="2824">
                  <c:v>-706.53200000000004</c:v>
                </c:pt>
                <c:pt idx="2825">
                  <c:v>-706.64700000000005</c:v>
                </c:pt>
                <c:pt idx="2826">
                  <c:v>-706.88300000000004</c:v>
                </c:pt>
                <c:pt idx="2827">
                  <c:v>-706.82400000000007</c:v>
                </c:pt>
                <c:pt idx="2828">
                  <c:v>-706.44100000000003</c:v>
                </c:pt>
                <c:pt idx="2829">
                  <c:v>-706.40700000000004</c:v>
                </c:pt>
                <c:pt idx="2830">
                  <c:v>-706.63200000000006</c:v>
                </c:pt>
                <c:pt idx="2831">
                  <c:v>-706.55100000000004</c:v>
                </c:pt>
                <c:pt idx="2832">
                  <c:v>-706.52</c:v>
                </c:pt>
                <c:pt idx="2833">
                  <c:v>-706.601</c:v>
                </c:pt>
                <c:pt idx="2834">
                  <c:v>-706.62</c:v>
                </c:pt>
                <c:pt idx="2835">
                  <c:v>-706.73299999999995</c:v>
                </c:pt>
                <c:pt idx="2836">
                  <c:v>-706.55399999999997</c:v>
                </c:pt>
                <c:pt idx="2837">
                  <c:v>-706.80700000000002</c:v>
                </c:pt>
                <c:pt idx="2838">
                  <c:v>-706.61400000000003</c:v>
                </c:pt>
                <c:pt idx="2839">
                  <c:v>-706.71199999999999</c:v>
                </c:pt>
                <c:pt idx="2840">
                  <c:v>-706.7</c:v>
                </c:pt>
                <c:pt idx="2841">
                  <c:v>-706.35799999999995</c:v>
                </c:pt>
                <c:pt idx="2842">
                  <c:v>-706.50199999999995</c:v>
                </c:pt>
                <c:pt idx="2843">
                  <c:v>-706.94900000000007</c:v>
                </c:pt>
                <c:pt idx="2844">
                  <c:v>-706.94799999999998</c:v>
                </c:pt>
                <c:pt idx="2845">
                  <c:v>-706.84699999999998</c:v>
                </c:pt>
                <c:pt idx="2846">
                  <c:v>-706.57100000000003</c:v>
                </c:pt>
                <c:pt idx="2847">
                  <c:v>-706.33899999999994</c:v>
                </c:pt>
                <c:pt idx="2848">
                  <c:v>-706.68000000000006</c:v>
                </c:pt>
                <c:pt idx="2849">
                  <c:v>-707.13800000000003</c:v>
                </c:pt>
                <c:pt idx="2850">
                  <c:v>-707.37400000000002</c:v>
                </c:pt>
                <c:pt idx="2851">
                  <c:v>-708.96500000000003</c:v>
                </c:pt>
                <c:pt idx="2852">
                  <c:v>-709.11800000000005</c:v>
                </c:pt>
                <c:pt idx="2853">
                  <c:v>-706.71100000000001</c:v>
                </c:pt>
                <c:pt idx="2854">
                  <c:v>-703.90899999999999</c:v>
                </c:pt>
                <c:pt idx="2855">
                  <c:v>-703.14700000000005</c:v>
                </c:pt>
                <c:pt idx="2856">
                  <c:v>-707.16100000000006</c:v>
                </c:pt>
                <c:pt idx="2857">
                  <c:v>-708.76700000000005</c:v>
                </c:pt>
                <c:pt idx="2858">
                  <c:v>-707.08100000000002</c:v>
                </c:pt>
                <c:pt idx="2859">
                  <c:v>-707.06</c:v>
                </c:pt>
                <c:pt idx="2860">
                  <c:v>-707.08100000000002</c:v>
                </c:pt>
                <c:pt idx="2861">
                  <c:v>-706.38699999999994</c:v>
                </c:pt>
                <c:pt idx="2862">
                  <c:v>-705.649</c:v>
                </c:pt>
                <c:pt idx="2863">
                  <c:v>-705.87300000000005</c:v>
                </c:pt>
                <c:pt idx="2864">
                  <c:v>-706.31200000000001</c:v>
                </c:pt>
                <c:pt idx="2865">
                  <c:v>-706.25300000000004</c:v>
                </c:pt>
                <c:pt idx="2866">
                  <c:v>-706.22199999999998</c:v>
                </c:pt>
                <c:pt idx="2867">
                  <c:v>-706.58100000000002</c:v>
                </c:pt>
                <c:pt idx="2868">
                  <c:v>-707.03399999999999</c:v>
                </c:pt>
                <c:pt idx="2869">
                  <c:v>-706.66200000000003</c:v>
                </c:pt>
                <c:pt idx="2870">
                  <c:v>-706.64300000000003</c:v>
                </c:pt>
                <c:pt idx="2871">
                  <c:v>-706.69500000000005</c:v>
                </c:pt>
                <c:pt idx="2872">
                  <c:v>-706.05899999999997</c:v>
                </c:pt>
                <c:pt idx="2873">
                  <c:v>-706.82899999999995</c:v>
                </c:pt>
                <c:pt idx="2874">
                  <c:v>-707.64100000000008</c:v>
                </c:pt>
                <c:pt idx="2875">
                  <c:v>-707.04700000000003</c:v>
                </c:pt>
                <c:pt idx="2876">
                  <c:v>-706.57400000000007</c:v>
                </c:pt>
                <c:pt idx="2877">
                  <c:v>-706.24800000000005</c:v>
                </c:pt>
                <c:pt idx="2878">
                  <c:v>-706.21399999999994</c:v>
                </c:pt>
                <c:pt idx="2879">
                  <c:v>-706.62699999999995</c:v>
                </c:pt>
                <c:pt idx="2880">
                  <c:v>-707.072</c:v>
                </c:pt>
                <c:pt idx="2881">
                  <c:v>-706.65100000000007</c:v>
                </c:pt>
                <c:pt idx="2882">
                  <c:v>-706.79</c:v>
                </c:pt>
                <c:pt idx="2883">
                  <c:v>-706.73199999999997</c:v>
                </c:pt>
                <c:pt idx="2884">
                  <c:v>-706.41399999999999</c:v>
                </c:pt>
                <c:pt idx="2885">
                  <c:v>-706.56400000000008</c:v>
                </c:pt>
                <c:pt idx="2886">
                  <c:v>-706.40200000000004</c:v>
                </c:pt>
                <c:pt idx="2887">
                  <c:v>-706.50300000000004</c:v>
                </c:pt>
                <c:pt idx="2888">
                  <c:v>-706.62200000000007</c:v>
                </c:pt>
                <c:pt idx="2889">
                  <c:v>-706.47500000000002</c:v>
                </c:pt>
                <c:pt idx="2890">
                  <c:v>-706.32400000000007</c:v>
                </c:pt>
                <c:pt idx="2891">
                  <c:v>-706.59799999999996</c:v>
                </c:pt>
                <c:pt idx="2892">
                  <c:v>-706.61800000000005</c:v>
                </c:pt>
                <c:pt idx="2893">
                  <c:v>-706.40300000000002</c:v>
                </c:pt>
                <c:pt idx="2894">
                  <c:v>-706.34799999999996</c:v>
                </c:pt>
                <c:pt idx="2895">
                  <c:v>-706.55399999999997</c:v>
                </c:pt>
                <c:pt idx="2896">
                  <c:v>-706.44</c:v>
                </c:pt>
                <c:pt idx="2897">
                  <c:v>-706.42000000000007</c:v>
                </c:pt>
                <c:pt idx="2898">
                  <c:v>-706.63300000000004</c:v>
                </c:pt>
                <c:pt idx="2899">
                  <c:v>-706.50599999999997</c:v>
                </c:pt>
                <c:pt idx="2900">
                  <c:v>-706.60300000000007</c:v>
                </c:pt>
                <c:pt idx="2901">
                  <c:v>-706.59699999999998</c:v>
                </c:pt>
                <c:pt idx="2902">
                  <c:v>-706.46800000000007</c:v>
                </c:pt>
                <c:pt idx="2903">
                  <c:v>-706.51199999999994</c:v>
                </c:pt>
                <c:pt idx="2904">
                  <c:v>-706.72800000000007</c:v>
                </c:pt>
                <c:pt idx="2905">
                  <c:v>-706.73500000000001</c:v>
                </c:pt>
                <c:pt idx="2906">
                  <c:v>-706.34400000000005</c:v>
                </c:pt>
                <c:pt idx="2907">
                  <c:v>-705.99900000000002</c:v>
                </c:pt>
                <c:pt idx="2908">
                  <c:v>-706.37900000000002</c:v>
                </c:pt>
                <c:pt idx="2909">
                  <c:v>-706.51700000000005</c:v>
                </c:pt>
                <c:pt idx="2910">
                  <c:v>-706.93700000000001</c:v>
                </c:pt>
                <c:pt idx="2911">
                  <c:v>-706.73</c:v>
                </c:pt>
                <c:pt idx="2912">
                  <c:v>-706.375</c:v>
                </c:pt>
                <c:pt idx="2913">
                  <c:v>-706.76099999999997</c:v>
                </c:pt>
                <c:pt idx="2914">
                  <c:v>-706.77700000000004</c:v>
                </c:pt>
                <c:pt idx="2915">
                  <c:v>-706.37699999999995</c:v>
                </c:pt>
                <c:pt idx="2916">
                  <c:v>-706.24900000000002</c:v>
                </c:pt>
                <c:pt idx="2917">
                  <c:v>-706.31299999999999</c:v>
                </c:pt>
                <c:pt idx="2918">
                  <c:v>-706.19500000000005</c:v>
                </c:pt>
                <c:pt idx="2919">
                  <c:v>-706.02499999999998</c:v>
                </c:pt>
                <c:pt idx="2920">
                  <c:v>-706.00700000000006</c:v>
                </c:pt>
                <c:pt idx="2921">
                  <c:v>-706.29</c:v>
                </c:pt>
                <c:pt idx="2922">
                  <c:v>-706.66000000000008</c:v>
                </c:pt>
                <c:pt idx="2923">
                  <c:v>-706.75400000000002</c:v>
                </c:pt>
                <c:pt idx="2924">
                  <c:v>-706.39499999999998</c:v>
                </c:pt>
                <c:pt idx="2925">
                  <c:v>-706.31</c:v>
                </c:pt>
                <c:pt idx="2926">
                  <c:v>-706.56600000000003</c:v>
                </c:pt>
                <c:pt idx="2927">
                  <c:v>-706.54899999999998</c:v>
                </c:pt>
                <c:pt idx="2928">
                  <c:v>-706.34900000000005</c:v>
                </c:pt>
                <c:pt idx="2929">
                  <c:v>-706.32400000000007</c:v>
                </c:pt>
                <c:pt idx="2930">
                  <c:v>-706.34500000000003</c:v>
                </c:pt>
                <c:pt idx="2931">
                  <c:v>-706.14700000000005</c:v>
                </c:pt>
                <c:pt idx="2932">
                  <c:v>-706.25800000000004</c:v>
                </c:pt>
                <c:pt idx="2933">
                  <c:v>-706.41899999999998</c:v>
                </c:pt>
                <c:pt idx="2934">
                  <c:v>-706.17499999999995</c:v>
                </c:pt>
                <c:pt idx="2935">
                  <c:v>-706.18299999999999</c:v>
                </c:pt>
                <c:pt idx="2936">
                  <c:v>-706.154</c:v>
                </c:pt>
                <c:pt idx="2937">
                  <c:v>-706.09699999999998</c:v>
                </c:pt>
                <c:pt idx="2938">
                  <c:v>-706.51400000000001</c:v>
                </c:pt>
                <c:pt idx="2939">
                  <c:v>-706.57400000000007</c:v>
                </c:pt>
                <c:pt idx="2940">
                  <c:v>-706.20900000000006</c:v>
                </c:pt>
                <c:pt idx="2941">
                  <c:v>-706.18399999999997</c:v>
                </c:pt>
                <c:pt idx="2942">
                  <c:v>-706.37800000000004</c:v>
                </c:pt>
                <c:pt idx="2943">
                  <c:v>-706.15200000000004</c:v>
                </c:pt>
                <c:pt idx="2944">
                  <c:v>-706.20800000000008</c:v>
                </c:pt>
                <c:pt idx="2945">
                  <c:v>-706.46399999999994</c:v>
                </c:pt>
                <c:pt idx="2946">
                  <c:v>-705.93100000000004</c:v>
                </c:pt>
                <c:pt idx="2947">
                  <c:v>-705.98700000000008</c:v>
                </c:pt>
                <c:pt idx="2948">
                  <c:v>-706.24700000000007</c:v>
                </c:pt>
                <c:pt idx="2949">
                  <c:v>-705.99300000000005</c:v>
                </c:pt>
                <c:pt idx="2950">
                  <c:v>-706.26300000000003</c:v>
                </c:pt>
                <c:pt idx="2951">
                  <c:v>-706.34699999999998</c:v>
                </c:pt>
                <c:pt idx="2952">
                  <c:v>-706.01700000000005</c:v>
                </c:pt>
                <c:pt idx="2953">
                  <c:v>-706.07600000000002</c:v>
                </c:pt>
                <c:pt idx="2954">
                  <c:v>-706.47900000000004</c:v>
                </c:pt>
                <c:pt idx="2955">
                  <c:v>-706.14</c:v>
                </c:pt>
                <c:pt idx="2956">
                  <c:v>-705.95699999999999</c:v>
                </c:pt>
                <c:pt idx="2957">
                  <c:v>-706.18200000000002</c:v>
                </c:pt>
                <c:pt idx="2958">
                  <c:v>-706.20900000000006</c:v>
                </c:pt>
                <c:pt idx="2959">
                  <c:v>-706.21299999999997</c:v>
                </c:pt>
                <c:pt idx="2960">
                  <c:v>-705.82899999999995</c:v>
                </c:pt>
                <c:pt idx="2961">
                  <c:v>-705.6</c:v>
                </c:pt>
                <c:pt idx="2962">
                  <c:v>-706.23900000000003</c:v>
                </c:pt>
                <c:pt idx="2963">
                  <c:v>-706.56</c:v>
                </c:pt>
                <c:pt idx="2964">
                  <c:v>-706.20600000000002</c:v>
                </c:pt>
                <c:pt idx="2965">
                  <c:v>-706.29700000000003</c:v>
                </c:pt>
                <c:pt idx="2966">
                  <c:v>-706.68299999999999</c:v>
                </c:pt>
                <c:pt idx="2967">
                  <c:v>-706.71399999999994</c:v>
                </c:pt>
                <c:pt idx="2968">
                  <c:v>-706.38599999999997</c:v>
                </c:pt>
                <c:pt idx="2969">
                  <c:v>-706.21100000000001</c:v>
                </c:pt>
                <c:pt idx="2970">
                  <c:v>-706.38</c:v>
                </c:pt>
                <c:pt idx="2971">
                  <c:v>-706.4</c:v>
                </c:pt>
                <c:pt idx="2972">
                  <c:v>-705.92100000000005</c:v>
                </c:pt>
                <c:pt idx="2973">
                  <c:v>-705.86300000000006</c:v>
                </c:pt>
                <c:pt idx="2974">
                  <c:v>-706.22800000000007</c:v>
                </c:pt>
                <c:pt idx="2975">
                  <c:v>-706.29100000000005</c:v>
                </c:pt>
                <c:pt idx="2976">
                  <c:v>-706.21199999999999</c:v>
                </c:pt>
                <c:pt idx="2977">
                  <c:v>-706.26099999999997</c:v>
                </c:pt>
                <c:pt idx="2978">
                  <c:v>-705.92100000000005</c:v>
                </c:pt>
                <c:pt idx="2979">
                  <c:v>-706.06799999999998</c:v>
                </c:pt>
                <c:pt idx="2980">
                  <c:v>-706.303</c:v>
                </c:pt>
                <c:pt idx="2981">
                  <c:v>-705.98700000000008</c:v>
                </c:pt>
                <c:pt idx="2982">
                  <c:v>-705.99700000000007</c:v>
                </c:pt>
                <c:pt idx="2983">
                  <c:v>-706.16499999999996</c:v>
                </c:pt>
                <c:pt idx="2984">
                  <c:v>-706.12</c:v>
                </c:pt>
                <c:pt idx="2985">
                  <c:v>-706.12900000000002</c:v>
                </c:pt>
                <c:pt idx="2986">
                  <c:v>-705.81500000000005</c:v>
                </c:pt>
                <c:pt idx="2987">
                  <c:v>-706.12900000000002</c:v>
                </c:pt>
                <c:pt idx="2988">
                  <c:v>-706.31899999999996</c:v>
                </c:pt>
                <c:pt idx="2989">
                  <c:v>-705.90300000000002</c:v>
                </c:pt>
                <c:pt idx="2990">
                  <c:v>-706.06600000000003</c:v>
                </c:pt>
                <c:pt idx="2991">
                  <c:v>-706.23900000000003</c:v>
                </c:pt>
                <c:pt idx="2992">
                  <c:v>-706.16200000000003</c:v>
                </c:pt>
                <c:pt idx="2993">
                  <c:v>-705.99900000000002</c:v>
                </c:pt>
                <c:pt idx="2994">
                  <c:v>-705.774</c:v>
                </c:pt>
                <c:pt idx="2995">
                  <c:v>-705.91200000000003</c:v>
                </c:pt>
                <c:pt idx="2996">
                  <c:v>-706.077</c:v>
                </c:pt>
                <c:pt idx="2997">
                  <c:v>-706.08600000000001</c:v>
                </c:pt>
                <c:pt idx="2998">
                  <c:v>-706.072</c:v>
                </c:pt>
                <c:pt idx="2999">
                  <c:v>-706.16600000000005</c:v>
                </c:pt>
                <c:pt idx="3000">
                  <c:v>-705.89200000000005</c:v>
                </c:pt>
                <c:pt idx="3001">
                  <c:v>-705.98199999999997</c:v>
                </c:pt>
                <c:pt idx="3002">
                  <c:v>-706.13499999999999</c:v>
                </c:pt>
                <c:pt idx="3003">
                  <c:v>-705.79200000000003</c:v>
                </c:pt>
                <c:pt idx="3004">
                  <c:v>-705.87400000000002</c:v>
                </c:pt>
                <c:pt idx="3005">
                  <c:v>-706.322</c:v>
                </c:pt>
                <c:pt idx="3006">
                  <c:v>-706.36099999999999</c:v>
                </c:pt>
                <c:pt idx="3007">
                  <c:v>-705.83400000000006</c:v>
                </c:pt>
                <c:pt idx="3008">
                  <c:v>-706.05899999999997</c:v>
                </c:pt>
                <c:pt idx="3009">
                  <c:v>-706.25800000000004</c:v>
                </c:pt>
                <c:pt idx="3010">
                  <c:v>-705.95600000000002</c:v>
                </c:pt>
                <c:pt idx="3011">
                  <c:v>-706.00199999999995</c:v>
                </c:pt>
                <c:pt idx="3012">
                  <c:v>-705.80600000000004</c:v>
                </c:pt>
                <c:pt idx="3013">
                  <c:v>-706</c:v>
                </c:pt>
                <c:pt idx="3014">
                  <c:v>-706.11599999999999</c:v>
                </c:pt>
                <c:pt idx="3015">
                  <c:v>-706.09900000000005</c:v>
                </c:pt>
                <c:pt idx="3016">
                  <c:v>-705.94299999999998</c:v>
                </c:pt>
                <c:pt idx="3017">
                  <c:v>-705.85900000000004</c:v>
                </c:pt>
                <c:pt idx="3018">
                  <c:v>-705.90700000000004</c:v>
                </c:pt>
                <c:pt idx="3019">
                  <c:v>-705.72699999999998</c:v>
                </c:pt>
                <c:pt idx="3020">
                  <c:v>-705.90100000000007</c:v>
                </c:pt>
                <c:pt idx="3021">
                  <c:v>-706.34500000000003</c:v>
                </c:pt>
                <c:pt idx="3022">
                  <c:v>-706.12400000000002</c:v>
                </c:pt>
                <c:pt idx="3023">
                  <c:v>-705.83300000000008</c:v>
                </c:pt>
                <c:pt idx="3024">
                  <c:v>-705.85900000000004</c:v>
                </c:pt>
                <c:pt idx="3025">
                  <c:v>-706.07899999999995</c:v>
                </c:pt>
                <c:pt idx="3026">
                  <c:v>-706.28600000000006</c:v>
                </c:pt>
                <c:pt idx="3027">
                  <c:v>-705.99199999999996</c:v>
                </c:pt>
                <c:pt idx="3028">
                  <c:v>-706.14100000000008</c:v>
                </c:pt>
                <c:pt idx="3029">
                  <c:v>-706.07899999999995</c:v>
                </c:pt>
                <c:pt idx="3030">
                  <c:v>-706.08400000000006</c:v>
                </c:pt>
                <c:pt idx="3031">
                  <c:v>-706.16100000000006</c:v>
                </c:pt>
                <c:pt idx="3032">
                  <c:v>-706.04</c:v>
                </c:pt>
                <c:pt idx="3033">
                  <c:v>-705.91600000000005</c:v>
                </c:pt>
                <c:pt idx="3034">
                  <c:v>-706.17700000000002</c:v>
                </c:pt>
                <c:pt idx="3035">
                  <c:v>-706</c:v>
                </c:pt>
                <c:pt idx="3036">
                  <c:v>-706.13699999999994</c:v>
                </c:pt>
                <c:pt idx="3037">
                  <c:v>-706.101</c:v>
                </c:pt>
                <c:pt idx="3038">
                  <c:v>-705.85</c:v>
                </c:pt>
                <c:pt idx="3039">
                  <c:v>-706.23800000000006</c:v>
                </c:pt>
                <c:pt idx="3040">
                  <c:v>-706.23</c:v>
                </c:pt>
                <c:pt idx="3041">
                  <c:v>-706.10900000000004</c:v>
                </c:pt>
                <c:pt idx="3042">
                  <c:v>-706.24599999999998</c:v>
                </c:pt>
                <c:pt idx="3043">
                  <c:v>-706.20900000000006</c:v>
                </c:pt>
                <c:pt idx="3044">
                  <c:v>-705.98900000000003</c:v>
                </c:pt>
                <c:pt idx="3045">
                  <c:v>-706.202</c:v>
                </c:pt>
                <c:pt idx="3046">
                  <c:v>-706.32400000000007</c:v>
                </c:pt>
                <c:pt idx="3047">
                  <c:v>-706.154</c:v>
                </c:pt>
                <c:pt idx="3048">
                  <c:v>-706.10799999999995</c:v>
                </c:pt>
                <c:pt idx="3049">
                  <c:v>-706.20100000000002</c:v>
                </c:pt>
                <c:pt idx="3050">
                  <c:v>-705.89100000000008</c:v>
                </c:pt>
                <c:pt idx="3051">
                  <c:v>-705.77499999999998</c:v>
                </c:pt>
                <c:pt idx="3052">
                  <c:v>-706.08199999999999</c:v>
                </c:pt>
                <c:pt idx="3053">
                  <c:v>-705.89</c:v>
                </c:pt>
                <c:pt idx="3054">
                  <c:v>-705.77600000000007</c:v>
                </c:pt>
                <c:pt idx="3055">
                  <c:v>-706.26400000000001</c:v>
                </c:pt>
                <c:pt idx="3056">
                  <c:v>-706.48599999999999</c:v>
                </c:pt>
                <c:pt idx="3057">
                  <c:v>-705.78600000000006</c:v>
                </c:pt>
                <c:pt idx="3058">
                  <c:v>-706.04700000000003</c:v>
                </c:pt>
                <c:pt idx="3059">
                  <c:v>-706.12400000000002</c:v>
                </c:pt>
                <c:pt idx="3060">
                  <c:v>-705.98599999999999</c:v>
                </c:pt>
                <c:pt idx="3061">
                  <c:v>-706.06700000000001</c:v>
                </c:pt>
                <c:pt idx="3062">
                  <c:v>-705.971</c:v>
                </c:pt>
                <c:pt idx="3063">
                  <c:v>-705.81500000000005</c:v>
                </c:pt>
                <c:pt idx="3064">
                  <c:v>-705.899</c:v>
                </c:pt>
                <c:pt idx="3065">
                  <c:v>-706.101</c:v>
                </c:pt>
                <c:pt idx="3066">
                  <c:v>-706.06600000000003</c:v>
                </c:pt>
                <c:pt idx="3067">
                  <c:v>-705.89700000000005</c:v>
                </c:pt>
                <c:pt idx="3068">
                  <c:v>-705.99300000000005</c:v>
                </c:pt>
                <c:pt idx="3069">
                  <c:v>-706.29700000000003</c:v>
                </c:pt>
                <c:pt idx="3070">
                  <c:v>-706.29200000000003</c:v>
                </c:pt>
                <c:pt idx="3071">
                  <c:v>-706.20500000000004</c:v>
                </c:pt>
                <c:pt idx="3072">
                  <c:v>-706.22800000000007</c:v>
                </c:pt>
                <c:pt idx="3073">
                  <c:v>-705.96699999999998</c:v>
                </c:pt>
                <c:pt idx="3074">
                  <c:v>-706.15700000000004</c:v>
                </c:pt>
                <c:pt idx="3075">
                  <c:v>-705.952</c:v>
                </c:pt>
                <c:pt idx="3076">
                  <c:v>-706.005</c:v>
                </c:pt>
                <c:pt idx="3077">
                  <c:v>-706.33100000000002</c:v>
                </c:pt>
                <c:pt idx="3078">
                  <c:v>-706.53800000000001</c:v>
                </c:pt>
                <c:pt idx="3079">
                  <c:v>-706.245</c:v>
                </c:pt>
                <c:pt idx="3080">
                  <c:v>-705.80100000000004</c:v>
                </c:pt>
                <c:pt idx="3081">
                  <c:v>-707.78099999999995</c:v>
                </c:pt>
                <c:pt idx="3082">
                  <c:v>-710.37200000000007</c:v>
                </c:pt>
                <c:pt idx="3083">
                  <c:v>-709.851</c:v>
                </c:pt>
                <c:pt idx="3084">
                  <c:v>-710.32400000000007</c:v>
                </c:pt>
                <c:pt idx="3085">
                  <c:v>-708.38099999999997</c:v>
                </c:pt>
                <c:pt idx="3086">
                  <c:v>-705.86</c:v>
                </c:pt>
                <c:pt idx="3087">
                  <c:v>-705.72400000000005</c:v>
                </c:pt>
                <c:pt idx="3088">
                  <c:v>-705.52200000000005</c:v>
                </c:pt>
                <c:pt idx="3089">
                  <c:v>-704.91300000000001</c:v>
                </c:pt>
                <c:pt idx="3090">
                  <c:v>-704.91300000000001</c:v>
                </c:pt>
                <c:pt idx="3091">
                  <c:v>-705.91399999999999</c:v>
                </c:pt>
                <c:pt idx="3092">
                  <c:v>-706.23500000000001</c:v>
                </c:pt>
                <c:pt idx="3093">
                  <c:v>-706.06700000000001</c:v>
                </c:pt>
                <c:pt idx="3094">
                  <c:v>-705.82299999999998</c:v>
                </c:pt>
                <c:pt idx="3095">
                  <c:v>-706.04300000000001</c:v>
                </c:pt>
                <c:pt idx="3096">
                  <c:v>-705.798</c:v>
                </c:pt>
                <c:pt idx="3097">
                  <c:v>-705.51900000000001</c:v>
                </c:pt>
                <c:pt idx="3098">
                  <c:v>-705.74</c:v>
                </c:pt>
                <c:pt idx="3099">
                  <c:v>-705.96600000000001</c:v>
                </c:pt>
                <c:pt idx="3100">
                  <c:v>-705.7</c:v>
                </c:pt>
                <c:pt idx="3101">
                  <c:v>-705.89499999999998</c:v>
                </c:pt>
                <c:pt idx="3102">
                  <c:v>-705.97800000000007</c:v>
                </c:pt>
                <c:pt idx="3103">
                  <c:v>-705.62900000000002</c:v>
                </c:pt>
                <c:pt idx="3104">
                  <c:v>-705.80200000000002</c:v>
                </c:pt>
                <c:pt idx="3105">
                  <c:v>-705.91499999999996</c:v>
                </c:pt>
                <c:pt idx="3106">
                  <c:v>-705.73800000000006</c:v>
                </c:pt>
                <c:pt idx="3107">
                  <c:v>-705.58199999999999</c:v>
                </c:pt>
                <c:pt idx="3108">
                  <c:v>-705.93799999999999</c:v>
                </c:pt>
                <c:pt idx="3109">
                  <c:v>-705.726</c:v>
                </c:pt>
                <c:pt idx="3110">
                  <c:v>-705.71800000000007</c:v>
                </c:pt>
                <c:pt idx="3111">
                  <c:v>-705.80399999999997</c:v>
                </c:pt>
                <c:pt idx="3112">
                  <c:v>-705.51</c:v>
                </c:pt>
                <c:pt idx="3113">
                  <c:v>-707.20800000000008</c:v>
                </c:pt>
                <c:pt idx="3114">
                  <c:v>-739.33799999999997</c:v>
                </c:pt>
                <c:pt idx="3115">
                  <c:v>-977.46299999999997</c:v>
                </c:pt>
                <c:pt idx="3116">
                  <c:v>-1881.521</c:v>
                </c:pt>
                <c:pt idx="3117">
                  <c:v>-3982.8209999999999</c:v>
                </c:pt>
                <c:pt idx="3118">
                  <c:v>-7335.201</c:v>
                </c:pt>
                <c:pt idx="3119">
                  <c:v>-11106.561</c:v>
                </c:pt>
                <c:pt idx="3120">
                  <c:v>-14311.460999999999</c:v>
                </c:pt>
                <c:pt idx="3121">
                  <c:v>-16611.161</c:v>
                </c:pt>
                <c:pt idx="3122">
                  <c:v>-17831.661</c:v>
                </c:pt>
                <c:pt idx="3123">
                  <c:v>-17424.960999999999</c:v>
                </c:pt>
                <c:pt idx="3124">
                  <c:v>-15438.760999999999</c:v>
                </c:pt>
                <c:pt idx="3125">
                  <c:v>-12661.760999999999</c:v>
                </c:pt>
                <c:pt idx="3126">
                  <c:v>-9831.0909999999985</c:v>
                </c:pt>
                <c:pt idx="3127">
                  <c:v>-7392.3710000000001</c:v>
                </c:pt>
                <c:pt idx="3128">
                  <c:v>-5502.9610000000002</c:v>
                </c:pt>
                <c:pt idx="3129">
                  <c:v>-4120.451</c:v>
                </c:pt>
                <c:pt idx="3130">
                  <c:v>-3140.5510000000004</c:v>
                </c:pt>
                <c:pt idx="3131">
                  <c:v>-2462.7510000000002</c:v>
                </c:pt>
                <c:pt idx="3132">
                  <c:v>-1998.011</c:v>
                </c:pt>
                <c:pt idx="3133">
                  <c:v>-1678.431</c:v>
                </c:pt>
                <c:pt idx="3134">
                  <c:v>-1455.8429999999998</c:v>
                </c:pt>
                <c:pt idx="3135">
                  <c:v>-1301.4479999999999</c:v>
                </c:pt>
                <c:pt idx="3136">
                  <c:v>-1192.4569999999999</c:v>
                </c:pt>
                <c:pt idx="3137">
                  <c:v>-1116.1469999999999</c:v>
                </c:pt>
                <c:pt idx="3138">
                  <c:v>-1060.4470000000001</c:v>
                </c:pt>
                <c:pt idx="3139">
                  <c:v>-1020.518</c:v>
                </c:pt>
                <c:pt idx="3140">
                  <c:v>-991.10799999999995</c:v>
                </c:pt>
                <c:pt idx="3141">
                  <c:v>-969.36300000000006</c:v>
                </c:pt>
                <c:pt idx="3142">
                  <c:v>-953.69800000000009</c:v>
                </c:pt>
                <c:pt idx="3143">
                  <c:v>-941.44100000000003</c:v>
                </c:pt>
                <c:pt idx="3144">
                  <c:v>-932.03</c:v>
                </c:pt>
                <c:pt idx="3145">
                  <c:v>-924.83400000000006</c:v>
                </c:pt>
                <c:pt idx="3146">
                  <c:v>-918.94</c:v>
                </c:pt>
                <c:pt idx="3147">
                  <c:v>-914.649</c:v>
                </c:pt>
                <c:pt idx="3148">
                  <c:v>-911.18600000000004</c:v>
                </c:pt>
                <c:pt idx="3149">
                  <c:v>-907.97</c:v>
                </c:pt>
                <c:pt idx="3150">
                  <c:v>-905.66599999999994</c:v>
                </c:pt>
                <c:pt idx="3151">
                  <c:v>-903.58799999999997</c:v>
                </c:pt>
                <c:pt idx="3152">
                  <c:v>-901.73599999999999</c:v>
                </c:pt>
                <c:pt idx="3153">
                  <c:v>-900.35200000000009</c:v>
                </c:pt>
                <c:pt idx="3154">
                  <c:v>-899.06100000000004</c:v>
                </c:pt>
                <c:pt idx="3155">
                  <c:v>-897.69800000000009</c:v>
                </c:pt>
                <c:pt idx="3156">
                  <c:v>-896.51300000000003</c:v>
                </c:pt>
                <c:pt idx="3157">
                  <c:v>-895.54899999999998</c:v>
                </c:pt>
                <c:pt idx="3158">
                  <c:v>-894.43399999999997</c:v>
                </c:pt>
                <c:pt idx="3159">
                  <c:v>-893.69200000000001</c:v>
                </c:pt>
                <c:pt idx="3160">
                  <c:v>-893.13</c:v>
                </c:pt>
                <c:pt idx="3161">
                  <c:v>-892.19</c:v>
                </c:pt>
                <c:pt idx="3162">
                  <c:v>-891.67700000000002</c:v>
                </c:pt>
                <c:pt idx="3163">
                  <c:v>-891.06899999999996</c:v>
                </c:pt>
                <c:pt idx="3164">
                  <c:v>-890.26499999999999</c:v>
                </c:pt>
                <c:pt idx="3165">
                  <c:v>-889.44</c:v>
                </c:pt>
                <c:pt idx="3166">
                  <c:v>-888.73400000000004</c:v>
                </c:pt>
                <c:pt idx="3167">
                  <c:v>-888.39499999999998</c:v>
                </c:pt>
                <c:pt idx="3168">
                  <c:v>-887.83400000000006</c:v>
                </c:pt>
                <c:pt idx="3169">
                  <c:v>-887.54300000000001</c:v>
                </c:pt>
                <c:pt idx="3170">
                  <c:v>-887.077</c:v>
                </c:pt>
                <c:pt idx="3171">
                  <c:v>-886.28</c:v>
                </c:pt>
                <c:pt idx="3172">
                  <c:v>-886.173</c:v>
                </c:pt>
                <c:pt idx="3173">
                  <c:v>-885.56999999999994</c:v>
                </c:pt>
                <c:pt idx="3174">
                  <c:v>-885.03800000000001</c:v>
                </c:pt>
                <c:pt idx="3175">
                  <c:v>-885.02099999999996</c:v>
                </c:pt>
                <c:pt idx="3176">
                  <c:v>-884.46600000000001</c:v>
                </c:pt>
                <c:pt idx="3177">
                  <c:v>-883.97</c:v>
                </c:pt>
                <c:pt idx="3178">
                  <c:v>-883.59100000000001</c:v>
                </c:pt>
                <c:pt idx="3179">
                  <c:v>-883.59699999999998</c:v>
                </c:pt>
                <c:pt idx="3180">
                  <c:v>-883.25</c:v>
                </c:pt>
                <c:pt idx="3181">
                  <c:v>-882.63</c:v>
                </c:pt>
                <c:pt idx="3182">
                  <c:v>-882.524</c:v>
                </c:pt>
                <c:pt idx="3183">
                  <c:v>-882.00099999999998</c:v>
                </c:pt>
                <c:pt idx="3184">
                  <c:v>-881.65499999999997</c:v>
                </c:pt>
                <c:pt idx="3185">
                  <c:v>-881.50199999999995</c:v>
                </c:pt>
                <c:pt idx="3186">
                  <c:v>-881.274</c:v>
                </c:pt>
                <c:pt idx="3187">
                  <c:v>-881.03399999999999</c:v>
                </c:pt>
                <c:pt idx="3188">
                  <c:v>-880.80700000000002</c:v>
                </c:pt>
                <c:pt idx="3189">
                  <c:v>-880.38800000000003</c:v>
                </c:pt>
                <c:pt idx="3190">
                  <c:v>-880.24299999999994</c:v>
                </c:pt>
                <c:pt idx="3191">
                  <c:v>-880.25299999999993</c:v>
                </c:pt>
                <c:pt idx="3192">
                  <c:v>-879.702</c:v>
                </c:pt>
                <c:pt idx="3193">
                  <c:v>-879.40499999999997</c:v>
                </c:pt>
                <c:pt idx="3194">
                  <c:v>-879.351</c:v>
                </c:pt>
                <c:pt idx="3195">
                  <c:v>-879.024</c:v>
                </c:pt>
                <c:pt idx="3196">
                  <c:v>-879.11099999999999</c:v>
                </c:pt>
                <c:pt idx="3197">
                  <c:v>-878.81299999999999</c:v>
                </c:pt>
                <c:pt idx="3198">
                  <c:v>-878.43000000000006</c:v>
                </c:pt>
                <c:pt idx="3199">
                  <c:v>-878.3</c:v>
                </c:pt>
                <c:pt idx="3200">
                  <c:v>-878.11300000000006</c:v>
                </c:pt>
                <c:pt idx="3201">
                  <c:v>-878.01</c:v>
                </c:pt>
                <c:pt idx="3202">
                  <c:v>-877.76700000000005</c:v>
                </c:pt>
                <c:pt idx="3203">
                  <c:v>-877.70600000000002</c:v>
                </c:pt>
                <c:pt idx="3204">
                  <c:v>-877.53800000000001</c:v>
                </c:pt>
                <c:pt idx="3205">
                  <c:v>-877.37</c:v>
                </c:pt>
                <c:pt idx="3206">
                  <c:v>-877.71800000000007</c:v>
                </c:pt>
                <c:pt idx="3207">
                  <c:v>-869.90899999999999</c:v>
                </c:pt>
                <c:pt idx="3208">
                  <c:v>1285.519</c:v>
                </c:pt>
                <c:pt idx="3209">
                  <c:v>5440.7289999999994</c:v>
                </c:pt>
                <c:pt idx="3210">
                  <c:v>4789.0389999999998</c:v>
                </c:pt>
                <c:pt idx="3211">
                  <c:v>3031.3190000000004</c:v>
                </c:pt>
                <c:pt idx="3212">
                  <c:v>1721.329</c:v>
                </c:pt>
                <c:pt idx="3213">
                  <c:v>844.23900000000003</c:v>
                </c:pt>
                <c:pt idx="3214">
                  <c:v>281.81999999999994</c:v>
                </c:pt>
                <c:pt idx="3215">
                  <c:v>-71.105999999999995</c:v>
                </c:pt>
                <c:pt idx="3216">
                  <c:v>-289.16300000000001</c:v>
                </c:pt>
                <c:pt idx="3217">
                  <c:v>-429.79700000000003</c:v>
                </c:pt>
                <c:pt idx="3218">
                  <c:v>-515.44420000000002</c:v>
                </c:pt>
                <c:pt idx="3219">
                  <c:v>-572.13329999999996</c:v>
                </c:pt>
                <c:pt idx="3220">
                  <c:v>-608.42579999999998</c:v>
                </c:pt>
                <c:pt idx="3221">
                  <c:v>-633.7645</c:v>
                </c:pt>
                <c:pt idx="3222">
                  <c:v>-650.09500000000003</c:v>
                </c:pt>
                <c:pt idx="3223">
                  <c:v>-661.13400000000001</c:v>
                </c:pt>
                <c:pt idx="3224">
                  <c:v>-669.91899999999998</c:v>
                </c:pt>
                <c:pt idx="3225">
                  <c:v>-675.78300000000002</c:v>
                </c:pt>
                <c:pt idx="3226">
                  <c:v>-679.96800000000007</c:v>
                </c:pt>
                <c:pt idx="3227">
                  <c:v>-683.28200000000004</c:v>
                </c:pt>
                <c:pt idx="3228">
                  <c:v>-685.697</c:v>
                </c:pt>
                <c:pt idx="3229">
                  <c:v>-687.26700000000005</c:v>
                </c:pt>
                <c:pt idx="3230">
                  <c:v>-689.04500000000007</c:v>
                </c:pt>
                <c:pt idx="3231">
                  <c:v>-690.08400000000006</c:v>
                </c:pt>
                <c:pt idx="3232">
                  <c:v>-690.43000000000006</c:v>
                </c:pt>
                <c:pt idx="3233">
                  <c:v>-691.64100000000008</c:v>
                </c:pt>
                <c:pt idx="3234">
                  <c:v>-692.75099999999998</c:v>
                </c:pt>
                <c:pt idx="3235">
                  <c:v>-693.41600000000005</c:v>
                </c:pt>
                <c:pt idx="3236">
                  <c:v>-693.38800000000003</c:v>
                </c:pt>
                <c:pt idx="3237">
                  <c:v>-694.25700000000006</c:v>
                </c:pt>
                <c:pt idx="3238">
                  <c:v>-694.6</c:v>
                </c:pt>
                <c:pt idx="3239">
                  <c:v>-694.98900000000003</c:v>
                </c:pt>
                <c:pt idx="3240">
                  <c:v>-695.43799999999999</c:v>
                </c:pt>
                <c:pt idx="3241">
                  <c:v>-696.05399999999997</c:v>
                </c:pt>
                <c:pt idx="3242">
                  <c:v>-696.22</c:v>
                </c:pt>
                <c:pt idx="3243">
                  <c:v>-696.45</c:v>
                </c:pt>
                <c:pt idx="3244">
                  <c:v>-694.92499999999995</c:v>
                </c:pt>
                <c:pt idx="3245">
                  <c:v>-693.08300000000008</c:v>
                </c:pt>
                <c:pt idx="3246">
                  <c:v>-699.00300000000004</c:v>
                </c:pt>
                <c:pt idx="3247">
                  <c:v>-698.55700000000002</c:v>
                </c:pt>
                <c:pt idx="3248">
                  <c:v>-701.24700000000007</c:v>
                </c:pt>
                <c:pt idx="3249">
                  <c:v>-704.88900000000001</c:v>
                </c:pt>
                <c:pt idx="3250">
                  <c:v>-701.84100000000001</c:v>
                </c:pt>
                <c:pt idx="3251">
                  <c:v>-690.63800000000003</c:v>
                </c:pt>
                <c:pt idx="3252">
                  <c:v>-694.19200000000001</c:v>
                </c:pt>
                <c:pt idx="3253">
                  <c:v>-703.72</c:v>
                </c:pt>
                <c:pt idx="3254">
                  <c:v>-701.61800000000005</c:v>
                </c:pt>
                <c:pt idx="3255">
                  <c:v>-695.65</c:v>
                </c:pt>
                <c:pt idx="3256">
                  <c:v>-700.548</c:v>
                </c:pt>
                <c:pt idx="3257">
                  <c:v>-704.73400000000004</c:v>
                </c:pt>
                <c:pt idx="3258">
                  <c:v>-704.42600000000004</c:v>
                </c:pt>
                <c:pt idx="3259">
                  <c:v>-703.64599999999996</c:v>
                </c:pt>
                <c:pt idx="3260">
                  <c:v>-703.83400000000006</c:v>
                </c:pt>
                <c:pt idx="3261">
                  <c:v>-703.904</c:v>
                </c:pt>
                <c:pt idx="3262">
                  <c:v>-703.73599999999999</c:v>
                </c:pt>
                <c:pt idx="3263">
                  <c:v>-703.91800000000001</c:v>
                </c:pt>
                <c:pt idx="3264">
                  <c:v>-703.93799999999999</c:v>
                </c:pt>
                <c:pt idx="3265">
                  <c:v>-703.87200000000007</c:v>
                </c:pt>
                <c:pt idx="3266">
                  <c:v>-703.779</c:v>
                </c:pt>
                <c:pt idx="3267">
                  <c:v>-703.78</c:v>
                </c:pt>
                <c:pt idx="3268">
                  <c:v>-703.81200000000001</c:v>
                </c:pt>
                <c:pt idx="3269">
                  <c:v>-703.55600000000004</c:v>
                </c:pt>
                <c:pt idx="3270">
                  <c:v>-703.94200000000001</c:v>
                </c:pt>
                <c:pt idx="3271">
                  <c:v>-703.89400000000001</c:v>
                </c:pt>
                <c:pt idx="3272">
                  <c:v>-703.92000000000007</c:v>
                </c:pt>
                <c:pt idx="3273">
                  <c:v>-703.99900000000002</c:v>
                </c:pt>
                <c:pt idx="3274">
                  <c:v>-703.95100000000002</c:v>
                </c:pt>
                <c:pt idx="3275">
                  <c:v>-704.24099999999999</c:v>
                </c:pt>
                <c:pt idx="3276">
                  <c:v>-704.17100000000005</c:v>
                </c:pt>
                <c:pt idx="3277">
                  <c:v>-704.21100000000001</c:v>
                </c:pt>
                <c:pt idx="3278">
                  <c:v>-704.21900000000005</c:v>
                </c:pt>
                <c:pt idx="3279">
                  <c:v>-704.21699999999998</c:v>
                </c:pt>
                <c:pt idx="3280">
                  <c:v>-703.94299999999998</c:v>
                </c:pt>
                <c:pt idx="3281">
                  <c:v>-704.02300000000002</c:v>
                </c:pt>
                <c:pt idx="3282">
                  <c:v>-704.19100000000003</c:v>
                </c:pt>
                <c:pt idx="3283">
                  <c:v>-704.18200000000002</c:v>
                </c:pt>
                <c:pt idx="3284">
                  <c:v>-704.35900000000004</c:v>
                </c:pt>
                <c:pt idx="3285">
                  <c:v>-704.07899999999995</c:v>
                </c:pt>
                <c:pt idx="3286">
                  <c:v>-704.09199999999998</c:v>
                </c:pt>
                <c:pt idx="3287">
                  <c:v>-704.49400000000003</c:v>
                </c:pt>
                <c:pt idx="3288">
                  <c:v>-704.274</c:v>
                </c:pt>
                <c:pt idx="3289">
                  <c:v>-704.41300000000001</c:v>
                </c:pt>
                <c:pt idx="3290">
                  <c:v>-704.18200000000002</c:v>
                </c:pt>
                <c:pt idx="3291">
                  <c:v>-704.149</c:v>
                </c:pt>
                <c:pt idx="3292">
                  <c:v>-704.31500000000005</c:v>
                </c:pt>
                <c:pt idx="3293">
                  <c:v>-704.18799999999999</c:v>
                </c:pt>
                <c:pt idx="3294">
                  <c:v>-704.245</c:v>
                </c:pt>
                <c:pt idx="3295">
                  <c:v>-704.36500000000001</c:v>
                </c:pt>
                <c:pt idx="3296">
                  <c:v>-704.56100000000004</c:v>
                </c:pt>
                <c:pt idx="3297">
                  <c:v>-708.53200000000004</c:v>
                </c:pt>
                <c:pt idx="3298">
                  <c:v>-707.70800000000008</c:v>
                </c:pt>
                <c:pt idx="3299">
                  <c:v>-704.53700000000003</c:v>
                </c:pt>
                <c:pt idx="3300">
                  <c:v>-703.93000000000006</c:v>
                </c:pt>
                <c:pt idx="3301">
                  <c:v>-698.82100000000003</c:v>
                </c:pt>
                <c:pt idx="3302">
                  <c:v>-694.53700000000003</c:v>
                </c:pt>
                <c:pt idx="3303">
                  <c:v>-700.44500000000005</c:v>
                </c:pt>
                <c:pt idx="3304">
                  <c:v>-704.83199999999999</c:v>
                </c:pt>
                <c:pt idx="3305">
                  <c:v>-704.197</c:v>
                </c:pt>
                <c:pt idx="3306">
                  <c:v>-708.53800000000001</c:v>
                </c:pt>
                <c:pt idx="3307">
                  <c:v>-703.91000000000008</c:v>
                </c:pt>
                <c:pt idx="3308">
                  <c:v>-701.12800000000004</c:v>
                </c:pt>
                <c:pt idx="3309">
                  <c:v>-703.59100000000001</c:v>
                </c:pt>
                <c:pt idx="3310">
                  <c:v>-705.25400000000002</c:v>
                </c:pt>
                <c:pt idx="3311">
                  <c:v>-706.23299999999995</c:v>
                </c:pt>
                <c:pt idx="3312">
                  <c:v>-705.63800000000003</c:v>
                </c:pt>
                <c:pt idx="3313">
                  <c:v>-705.16600000000005</c:v>
                </c:pt>
                <c:pt idx="3314">
                  <c:v>-704.88900000000001</c:v>
                </c:pt>
                <c:pt idx="3315">
                  <c:v>-705.1</c:v>
                </c:pt>
                <c:pt idx="3316">
                  <c:v>-704.928</c:v>
                </c:pt>
                <c:pt idx="3317">
                  <c:v>-703.95600000000002</c:v>
                </c:pt>
                <c:pt idx="3318">
                  <c:v>-703.30600000000004</c:v>
                </c:pt>
                <c:pt idx="3319">
                  <c:v>-702.65200000000004</c:v>
                </c:pt>
                <c:pt idx="3320">
                  <c:v>-702.35300000000007</c:v>
                </c:pt>
                <c:pt idx="3321">
                  <c:v>-701.93600000000004</c:v>
                </c:pt>
                <c:pt idx="3322">
                  <c:v>-701.33</c:v>
                </c:pt>
                <c:pt idx="3323">
                  <c:v>-701.48500000000001</c:v>
                </c:pt>
                <c:pt idx="3324">
                  <c:v>-701.35799999999995</c:v>
                </c:pt>
                <c:pt idx="3325">
                  <c:v>-700.52200000000005</c:v>
                </c:pt>
                <c:pt idx="3326">
                  <c:v>-700.33199999999999</c:v>
                </c:pt>
                <c:pt idx="3327">
                  <c:v>-700.60400000000004</c:v>
                </c:pt>
                <c:pt idx="3328">
                  <c:v>-703.20800000000008</c:v>
                </c:pt>
                <c:pt idx="3329">
                  <c:v>-706.65599999999995</c:v>
                </c:pt>
                <c:pt idx="3330">
                  <c:v>-707.91600000000005</c:v>
                </c:pt>
                <c:pt idx="3331">
                  <c:v>-706.58300000000008</c:v>
                </c:pt>
                <c:pt idx="3332">
                  <c:v>-706.14700000000005</c:v>
                </c:pt>
                <c:pt idx="3333">
                  <c:v>-705.60599999999999</c:v>
                </c:pt>
                <c:pt idx="3334">
                  <c:v>-705.03</c:v>
                </c:pt>
                <c:pt idx="3335">
                  <c:v>-705.024</c:v>
                </c:pt>
                <c:pt idx="3336">
                  <c:v>-705.19500000000005</c:v>
                </c:pt>
                <c:pt idx="3337">
                  <c:v>-704.97500000000002</c:v>
                </c:pt>
                <c:pt idx="3338">
                  <c:v>-704.86900000000003</c:v>
                </c:pt>
                <c:pt idx="3339">
                  <c:v>-704.86099999999999</c:v>
                </c:pt>
                <c:pt idx="3340">
                  <c:v>-705.06700000000001</c:v>
                </c:pt>
                <c:pt idx="3341">
                  <c:v>-705.1</c:v>
                </c:pt>
                <c:pt idx="3342">
                  <c:v>-704.96399999999994</c:v>
                </c:pt>
                <c:pt idx="3343">
                  <c:v>-704.81799999999998</c:v>
                </c:pt>
                <c:pt idx="3344">
                  <c:v>-705.024</c:v>
                </c:pt>
                <c:pt idx="3345">
                  <c:v>-705.524</c:v>
                </c:pt>
                <c:pt idx="3346">
                  <c:v>-705.34699999999998</c:v>
                </c:pt>
                <c:pt idx="3347">
                  <c:v>-705.31500000000005</c:v>
                </c:pt>
                <c:pt idx="3348">
                  <c:v>-705.072</c:v>
                </c:pt>
                <c:pt idx="3349">
                  <c:v>-704.64200000000005</c:v>
                </c:pt>
                <c:pt idx="3350">
                  <c:v>-704.947</c:v>
                </c:pt>
                <c:pt idx="3351">
                  <c:v>-705.14400000000001</c:v>
                </c:pt>
                <c:pt idx="3352">
                  <c:v>-705.18700000000001</c:v>
                </c:pt>
                <c:pt idx="3353">
                  <c:v>-705.1</c:v>
                </c:pt>
                <c:pt idx="3354">
                  <c:v>-705.02200000000005</c:v>
                </c:pt>
                <c:pt idx="3355">
                  <c:v>-704.99099999999999</c:v>
                </c:pt>
                <c:pt idx="3356">
                  <c:v>-705.01600000000008</c:v>
                </c:pt>
                <c:pt idx="3357">
                  <c:v>-705.12</c:v>
                </c:pt>
                <c:pt idx="3358">
                  <c:v>-705.28099999999995</c:v>
                </c:pt>
                <c:pt idx="3359">
                  <c:v>-704.77200000000005</c:v>
                </c:pt>
                <c:pt idx="3360">
                  <c:v>-704.87400000000002</c:v>
                </c:pt>
                <c:pt idx="3361">
                  <c:v>-705.00900000000001</c:v>
                </c:pt>
                <c:pt idx="3362">
                  <c:v>-705.14499999999998</c:v>
                </c:pt>
                <c:pt idx="3363">
                  <c:v>-705.33199999999999</c:v>
                </c:pt>
                <c:pt idx="3364">
                  <c:v>-705.34799999999996</c:v>
                </c:pt>
                <c:pt idx="3365">
                  <c:v>-705.07</c:v>
                </c:pt>
                <c:pt idx="3366">
                  <c:v>-705.16800000000001</c:v>
                </c:pt>
                <c:pt idx="3367">
                  <c:v>-705.02800000000002</c:v>
                </c:pt>
                <c:pt idx="3368">
                  <c:v>-705.00099999999998</c:v>
                </c:pt>
                <c:pt idx="3369">
                  <c:v>-705.125</c:v>
                </c:pt>
                <c:pt idx="3370">
                  <c:v>-705.28800000000001</c:v>
                </c:pt>
                <c:pt idx="3371">
                  <c:v>-705.19299999999998</c:v>
                </c:pt>
                <c:pt idx="3372">
                  <c:v>-705.02300000000002</c:v>
                </c:pt>
                <c:pt idx="3373">
                  <c:v>-705.37</c:v>
                </c:pt>
                <c:pt idx="3374">
                  <c:v>-705.12099999999998</c:v>
                </c:pt>
                <c:pt idx="3375">
                  <c:v>-705.01300000000003</c:v>
                </c:pt>
                <c:pt idx="3376">
                  <c:v>-705.29100000000005</c:v>
                </c:pt>
                <c:pt idx="3377">
                  <c:v>-705.20500000000004</c:v>
                </c:pt>
                <c:pt idx="3378">
                  <c:v>-704.971</c:v>
                </c:pt>
                <c:pt idx="3379">
                  <c:v>-705.18100000000004</c:v>
                </c:pt>
                <c:pt idx="3380">
                  <c:v>-705.19500000000005</c:v>
                </c:pt>
                <c:pt idx="3381">
                  <c:v>-705.06299999999999</c:v>
                </c:pt>
                <c:pt idx="3382">
                  <c:v>-705.08899999999994</c:v>
                </c:pt>
                <c:pt idx="3383">
                  <c:v>-705.12699999999995</c:v>
                </c:pt>
                <c:pt idx="3384">
                  <c:v>-704.98700000000008</c:v>
                </c:pt>
                <c:pt idx="3385">
                  <c:v>-704.97299999999996</c:v>
                </c:pt>
                <c:pt idx="3386">
                  <c:v>-704.93600000000004</c:v>
                </c:pt>
                <c:pt idx="3387">
                  <c:v>-705.32799999999997</c:v>
                </c:pt>
                <c:pt idx="3388">
                  <c:v>-705.404</c:v>
                </c:pt>
                <c:pt idx="3389">
                  <c:v>-704.95</c:v>
                </c:pt>
                <c:pt idx="3390">
                  <c:v>-705.02700000000004</c:v>
                </c:pt>
                <c:pt idx="3391">
                  <c:v>-705.26</c:v>
                </c:pt>
                <c:pt idx="3392">
                  <c:v>-705.10900000000004</c:v>
                </c:pt>
                <c:pt idx="3393">
                  <c:v>-704.995</c:v>
                </c:pt>
                <c:pt idx="3394">
                  <c:v>-705.16200000000003</c:v>
                </c:pt>
                <c:pt idx="3395">
                  <c:v>-705.09100000000001</c:v>
                </c:pt>
                <c:pt idx="3396">
                  <c:v>-704.85599999999999</c:v>
                </c:pt>
                <c:pt idx="3397">
                  <c:v>-705.18799999999999</c:v>
                </c:pt>
                <c:pt idx="3398">
                  <c:v>-705.428</c:v>
                </c:pt>
                <c:pt idx="3399">
                  <c:v>-705.02300000000002</c:v>
                </c:pt>
                <c:pt idx="3400">
                  <c:v>-705.18499999999995</c:v>
                </c:pt>
                <c:pt idx="3401">
                  <c:v>-705.34</c:v>
                </c:pt>
                <c:pt idx="3402">
                  <c:v>-705.24300000000005</c:v>
                </c:pt>
                <c:pt idx="3403">
                  <c:v>-705.16600000000005</c:v>
                </c:pt>
                <c:pt idx="3404">
                  <c:v>-705.029</c:v>
                </c:pt>
                <c:pt idx="3405">
                  <c:v>-705.08799999999997</c:v>
                </c:pt>
                <c:pt idx="3406">
                  <c:v>-705.11400000000003</c:v>
                </c:pt>
                <c:pt idx="3407">
                  <c:v>-703.54600000000005</c:v>
                </c:pt>
                <c:pt idx="3408">
                  <c:v>-700.31899999999996</c:v>
                </c:pt>
                <c:pt idx="3409">
                  <c:v>-713.48</c:v>
                </c:pt>
                <c:pt idx="3410">
                  <c:v>-708.36500000000001</c:v>
                </c:pt>
                <c:pt idx="3411">
                  <c:v>-692.53800000000001</c:v>
                </c:pt>
              </c:numCache>
            </c:numRef>
          </c:yVal>
          <c:smooth val="0"/>
          <c:extLst>
            <c:ext xmlns:c16="http://schemas.microsoft.com/office/drawing/2014/chart" uri="{C3380CC4-5D6E-409C-BE32-E72D297353CC}">
              <c16:uniqueId val="{00000000-6B32-7F45-969C-4685CC7ABAB4}"/>
            </c:ext>
          </c:extLst>
        </c:ser>
        <c:dLbls>
          <c:showLegendKey val="0"/>
          <c:showVal val="0"/>
          <c:showCatName val="0"/>
          <c:showSerName val="0"/>
          <c:showPercent val="0"/>
          <c:showBubbleSize val="0"/>
        </c:dLbls>
        <c:axId val="271679896"/>
        <c:axId val="271676368"/>
      </c:scatterChart>
      <c:valAx>
        <c:axId val="271679896"/>
        <c:scaling>
          <c:orientation val="minMax"/>
          <c:max val="2000"/>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50"/>
                  <a:t>Time (sec)</a:t>
                </a:r>
                <a:endParaRPr lang="ja-JP" sz="1050"/>
              </a:p>
            </c:rich>
          </c:tx>
          <c:layout>
            <c:manualLayout>
              <c:xMode val="edge"/>
              <c:yMode val="edge"/>
              <c:x val="0.46883554670208044"/>
              <c:y val="0.90029076479076475"/>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6368"/>
        <c:crosses val="autoZero"/>
        <c:crossBetween val="midCat"/>
      </c:valAx>
      <c:valAx>
        <c:axId val="271676368"/>
        <c:scaling>
          <c:orientation val="minMax"/>
          <c:max val="1000"/>
          <c:min val="0"/>
        </c:scaling>
        <c:delete val="0"/>
        <c:axPos val="l"/>
        <c:title>
          <c:tx>
            <c:rich>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50"/>
                  <a:t>RU</a:t>
                </a:r>
                <a:endParaRPr lang="ja-JP" sz="1050"/>
              </a:p>
            </c:rich>
          </c:tx>
          <c:layout>
            <c:manualLayout>
              <c:xMode val="edge"/>
              <c:yMode val="edge"/>
              <c:x val="2.8857016378928728E-2"/>
              <c:y val="0.33890476190476193"/>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9896"/>
        <c:crosses val="autoZero"/>
        <c:crossBetween val="midCat"/>
      </c:valAx>
      <c:spPr>
        <a:solidFill>
          <a:schemeClr val="bg1"/>
        </a:solidFill>
        <a:ln>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536111111111"/>
          <c:y val="3.5154444444444446E-2"/>
          <c:w val="0.74415833333333337"/>
          <c:h val="0.77464305555555546"/>
        </c:manualLayout>
      </c:layout>
      <c:scatterChart>
        <c:scatterStyle val="lineMarker"/>
        <c:varyColors val="0"/>
        <c:ser>
          <c:idx val="0"/>
          <c:order val="0"/>
          <c:spPr>
            <a:ln w="28575" cap="rnd">
              <a:solidFill>
                <a:schemeClr val="tx1"/>
              </a:solidFill>
              <a:round/>
            </a:ln>
            <a:effectLst/>
          </c:spPr>
          <c:marker>
            <c:symbol val="none"/>
          </c:marker>
          <c:xVal>
            <c:numRef>
              <c:f>Sheet1!$J$4:$J$2326</c:f>
              <c:numCache>
                <c:formatCode>General</c:formatCode>
                <c:ptCount val="2323"/>
                <c:pt idx="0">
                  <c:v>-60.7</c:v>
                </c:pt>
                <c:pt idx="1">
                  <c:v>-59.7</c:v>
                </c:pt>
                <c:pt idx="2">
                  <c:v>-58.7</c:v>
                </c:pt>
                <c:pt idx="3">
                  <c:v>-57.7</c:v>
                </c:pt>
                <c:pt idx="4">
                  <c:v>-56.7</c:v>
                </c:pt>
                <c:pt idx="5">
                  <c:v>-55.7</c:v>
                </c:pt>
                <c:pt idx="6">
                  <c:v>-54.7</c:v>
                </c:pt>
                <c:pt idx="7">
                  <c:v>-53.7</c:v>
                </c:pt>
                <c:pt idx="8">
                  <c:v>-52.7</c:v>
                </c:pt>
                <c:pt idx="9">
                  <c:v>-51.7</c:v>
                </c:pt>
                <c:pt idx="10">
                  <c:v>-50.7</c:v>
                </c:pt>
                <c:pt idx="11">
                  <c:v>-49.7</c:v>
                </c:pt>
                <c:pt idx="12">
                  <c:v>-48.7</c:v>
                </c:pt>
                <c:pt idx="13">
                  <c:v>-47.7</c:v>
                </c:pt>
                <c:pt idx="14">
                  <c:v>-46.7</c:v>
                </c:pt>
                <c:pt idx="15">
                  <c:v>-45.7</c:v>
                </c:pt>
                <c:pt idx="16">
                  <c:v>-44.7</c:v>
                </c:pt>
                <c:pt idx="17">
                  <c:v>-43.7</c:v>
                </c:pt>
                <c:pt idx="18">
                  <c:v>-42.7</c:v>
                </c:pt>
                <c:pt idx="19">
                  <c:v>-41.7</c:v>
                </c:pt>
                <c:pt idx="20">
                  <c:v>-40.700000000000003</c:v>
                </c:pt>
                <c:pt idx="21">
                  <c:v>-39.700000000000003</c:v>
                </c:pt>
                <c:pt idx="22">
                  <c:v>-38.700000000000003</c:v>
                </c:pt>
                <c:pt idx="23">
                  <c:v>-37.700000000000003</c:v>
                </c:pt>
                <c:pt idx="24">
                  <c:v>-36.700000000000003</c:v>
                </c:pt>
                <c:pt idx="25">
                  <c:v>-35.700000000000003</c:v>
                </c:pt>
                <c:pt idx="26">
                  <c:v>-34.700000000000003</c:v>
                </c:pt>
                <c:pt idx="27">
                  <c:v>-33.700000000000003</c:v>
                </c:pt>
                <c:pt idx="28">
                  <c:v>-32.700000000000003</c:v>
                </c:pt>
                <c:pt idx="29">
                  <c:v>-31.7</c:v>
                </c:pt>
                <c:pt idx="30">
                  <c:v>-30.7</c:v>
                </c:pt>
                <c:pt idx="31">
                  <c:v>-29.7</c:v>
                </c:pt>
                <c:pt idx="32">
                  <c:v>-28.7</c:v>
                </c:pt>
                <c:pt idx="33">
                  <c:v>-27.7</c:v>
                </c:pt>
                <c:pt idx="34">
                  <c:v>-26.7</c:v>
                </c:pt>
                <c:pt idx="35">
                  <c:v>-25.7</c:v>
                </c:pt>
                <c:pt idx="36">
                  <c:v>-24.7</c:v>
                </c:pt>
                <c:pt idx="37">
                  <c:v>-23.7</c:v>
                </c:pt>
                <c:pt idx="38">
                  <c:v>-22.7</c:v>
                </c:pt>
                <c:pt idx="39">
                  <c:v>-21.7</c:v>
                </c:pt>
                <c:pt idx="40">
                  <c:v>-20.7</c:v>
                </c:pt>
                <c:pt idx="41">
                  <c:v>-19.7</c:v>
                </c:pt>
                <c:pt idx="42">
                  <c:v>-18.7</c:v>
                </c:pt>
                <c:pt idx="43">
                  <c:v>-17.7</c:v>
                </c:pt>
                <c:pt idx="44">
                  <c:v>-16.7</c:v>
                </c:pt>
                <c:pt idx="45">
                  <c:v>-15.7</c:v>
                </c:pt>
                <c:pt idx="46">
                  <c:v>-14.7</c:v>
                </c:pt>
                <c:pt idx="47">
                  <c:v>-13.7</c:v>
                </c:pt>
                <c:pt idx="48">
                  <c:v>-12.7</c:v>
                </c:pt>
                <c:pt idx="49">
                  <c:v>-11.7</c:v>
                </c:pt>
                <c:pt idx="50">
                  <c:v>-10.7</c:v>
                </c:pt>
                <c:pt idx="51">
                  <c:v>-9.6999499999999994</c:v>
                </c:pt>
                <c:pt idx="52">
                  <c:v>-8.6999499999999994</c:v>
                </c:pt>
                <c:pt idx="53">
                  <c:v>-7.6999500000000003</c:v>
                </c:pt>
                <c:pt idx="54">
                  <c:v>-6.6999500000000003</c:v>
                </c:pt>
                <c:pt idx="55">
                  <c:v>-5.6999500000000003</c:v>
                </c:pt>
                <c:pt idx="56">
                  <c:v>-4.6999500000000003</c:v>
                </c:pt>
                <c:pt idx="57">
                  <c:v>-3.6999499999999999</c:v>
                </c:pt>
                <c:pt idx="58">
                  <c:v>-2.6999499999999999</c:v>
                </c:pt>
                <c:pt idx="59">
                  <c:v>-1.6999500000000001</c:v>
                </c:pt>
                <c:pt idx="60">
                  <c:v>-0.69995099999999999</c:v>
                </c:pt>
                <c:pt idx="61">
                  <c:v>0.30004900000000001</c:v>
                </c:pt>
                <c:pt idx="62">
                  <c:v>1.3000499999999999</c:v>
                </c:pt>
                <c:pt idx="63">
                  <c:v>2.3000500000000001</c:v>
                </c:pt>
                <c:pt idx="64">
                  <c:v>3.3000500000000001</c:v>
                </c:pt>
                <c:pt idx="65">
                  <c:v>4.3000499999999997</c:v>
                </c:pt>
                <c:pt idx="66">
                  <c:v>5.3000499999999997</c:v>
                </c:pt>
                <c:pt idx="67">
                  <c:v>6.3000499999999997</c:v>
                </c:pt>
                <c:pt idx="68">
                  <c:v>7.3000499999999997</c:v>
                </c:pt>
                <c:pt idx="69">
                  <c:v>8.3000500000000006</c:v>
                </c:pt>
                <c:pt idx="70">
                  <c:v>9.3000500000000006</c:v>
                </c:pt>
                <c:pt idx="71">
                  <c:v>10.3</c:v>
                </c:pt>
                <c:pt idx="72">
                  <c:v>11.3</c:v>
                </c:pt>
                <c:pt idx="73">
                  <c:v>12.3</c:v>
                </c:pt>
                <c:pt idx="74">
                  <c:v>13.3</c:v>
                </c:pt>
                <c:pt idx="75">
                  <c:v>14.3</c:v>
                </c:pt>
                <c:pt idx="76">
                  <c:v>15.3</c:v>
                </c:pt>
                <c:pt idx="77">
                  <c:v>16.3</c:v>
                </c:pt>
                <c:pt idx="78">
                  <c:v>17.3</c:v>
                </c:pt>
                <c:pt idx="79">
                  <c:v>18.3</c:v>
                </c:pt>
                <c:pt idx="80">
                  <c:v>19.3</c:v>
                </c:pt>
                <c:pt idx="81">
                  <c:v>20.3</c:v>
                </c:pt>
                <c:pt idx="82">
                  <c:v>21.3</c:v>
                </c:pt>
                <c:pt idx="83">
                  <c:v>22.3</c:v>
                </c:pt>
                <c:pt idx="84">
                  <c:v>23.3</c:v>
                </c:pt>
                <c:pt idx="85">
                  <c:v>24.3</c:v>
                </c:pt>
                <c:pt idx="86">
                  <c:v>25.3</c:v>
                </c:pt>
                <c:pt idx="87">
                  <c:v>26.3</c:v>
                </c:pt>
                <c:pt idx="88">
                  <c:v>27.3</c:v>
                </c:pt>
                <c:pt idx="89">
                  <c:v>28.3</c:v>
                </c:pt>
                <c:pt idx="90">
                  <c:v>29.3</c:v>
                </c:pt>
                <c:pt idx="91">
                  <c:v>30.3</c:v>
                </c:pt>
                <c:pt idx="92">
                  <c:v>31.3</c:v>
                </c:pt>
                <c:pt idx="93">
                  <c:v>32.299999999999997</c:v>
                </c:pt>
                <c:pt idx="94">
                  <c:v>33.299999999999997</c:v>
                </c:pt>
                <c:pt idx="95">
                  <c:v>34.299999999999997</c:v>
                </c:pt>
                <c:pt idx="96">
                  <c:v>35.299999999999997</c:v>
                </c:pt>
                <c:pt idx="97">
                  <c:v>36.299999999999997</c:v>
                </c:pt>
                <c:pt idx="98">
                  <c:v>37.299999999999997</c:v>
                </c:pt>
                <c:pt idx="99">
                  <c:v>38.299999999999997</c:v>
                </c:pt>
                <c:pt idx="100">
                  <c:v>39.299999999999997</c:v>
                </c:pt>
                <c:pt idx="101">
                  <c:v>40.299999999999997</c:v>
                </c:pt>
                <c:pt idx="102">
                  <c:v>41.3</c:v>
                </c:pt>
                <c:pt idx="103">
                  <c:v>42.3</c:v>
                </c:pt>
                <c:pt idx="104">
                  <c:v>43.3</c:v>
                </c:pt>
                <c:pt idx="105">
                  <c:v>44.3</c:v>
                </c:pt>
                <c:pt idx="106">
                  <c:v>45.3</c:v>
                </c:pt>
                <c:pt idx="107">
                  <c:v>46.3</c:v>
                </c:pt>
                <c:pt idx="108">
                  <c:v>47.3</c:v>
                </c:pt>
                <c:pt idx="109">
                  <c:v>48.3</c:v>
                </c:pt>
                <c:pt idx="110">
                  <c:v>49.3</c:v>
                </c:pt>
                <c:pt idx="111">
                  <c:v>50.3</c:v>
                </c:pt>
                <c:pt idx="112">
                  <c:v>51.3</c:v>
                </c:pt>
                <c:pt idx="113">
                  <c:v>52.3</c:v>
                </c:pt>
                <c:pt idx="114">
                  <c:v>53.3</c:v>
                </c:pt>
                <c:pt idx="115">
                  <c:v>54.3</c:v>
                </c:pt>
                <c:pt idx="116">
                  <c:v>55.3</c:v>
                </c:pt>
                <c:pt idx="117">
                  <c:v>56.3</c:v>
                </c:pt>
                <c:pt idx="118">
                  <c:v>57.3</c:v>
                </c:pt>
                <c:pt idx="119">
                  <c:v>58.3</c:v>
                </c:pt>
                <c:pt idx="120">
                  <c:v>59.3</c:v>
                </c:pt>
                <c:pt idx="121">
                  <c:v>60.3</c:v>
                </c:pt>
                <c:pt idx="122">
                  <c:v>61.3</c:v>
                </c:pt>
                <c:pt idx="123">
                  <c:v>62.3</c:v>
                </c:pt>
                <c:pt idx="124">
                  <c:v>63.3</c:v>
                </c:pt>
                <c:pt idx="125">
                  <c:v>64.3</c:v>
                </c:pt>
                <c:pt idx="126">
                  <c:v>65.3</c:v>
                </c:pt>
                <c:pt idx="127">
                  <c:v>66.3</c:v>
                </c:pt>
                <c:pt idx="128">
                  <c:v>67.3</c:v>
                </c:pt>
                <c:pt idx="129">
                  <c:v>68.3</c:v>
                </c:pt>
                <c:pt idx="130">
                  <c:v>69.3</c:v>
                </c:pt>
                <c:pt idx="131">
                  <c:v>70.3</c:v>
                </c:pt>
                <c:pt idx="132">
                  <c:v>71.3</c:v>
                </c:pt>
                <c:pt idx="133">
                  <c:v>72.3</c:v>
                </c:pt>
                <c:pt idx="134">
                  <c:v>73.3</c:v>
                </c:pt>
                <c:pt idx="135">
                  <c:v>74.3</c:v>
                </c:pt>
                <c:pt idx="136">
                  <c:v>75.3</c:v>
                </c:pt>
                <c:pt idx="137">
                  <c:v>76.3</c:v>
                </c:pt>
                <c:pt idx="138">
                  <c:v>77.3</c:v>
                </c:pt>
                <c:pt idx="139">
                  <c:v>78.3</c:v>
                </c:pt>
                <c:pt idx="140">
                  <c:v>79.3</c:v>
                </c:pt>
                <c:pt idx="141">
                  <c:v>80.3</c:v>
                </c:pt>
                <c:pt idx="142">
                  <c:v>81.3</c:v>
                </c:pt>
                <c:pt idx="143">
                  <c:v>82.3</c:v>
                </c:pt>
                <c:pt idx="144">
                  <c:v>83.3</c:v>
                </c:pt>
                <c:pt idx="145">
                  <c:v>84.3</c:v>
                </c:pt>
                <c:pt idx="146">
                  <c:v>85.3</c:v>
                </c:pt>
                <c:pt idx="147">
                  <c:v>86.3</c:v>
                </c:pt>
                <c:pt idx="148">
                  <c:v>87.3</c:v>
                </c:pt>
                <c:pt idx="149">
                  <c:v>88.3</c:v>
                </c:pt>
                <c:pt idx="150">
                  <c:v>89.3</c:v>
                </c:pt>
                <c:pt idx="151">
                  <c:v>90.3</c:v>
                </c:pt>
                <c:pt idx="152">
                  <c:v>91.3</c:v>
                </c:pt>
                <c:pt idx="153">
                  <c:v>92.3</c:v>
                </c:pt>
                <c:pt idx="154">
                  <c:v>93.3</c:v>
                </c:pt>
                <c:pt idx="155">
                  <c:v>94.3</c:v>
                </c:pt>
                <c:pt idx="156">
                  <c:v>95.3</c:v>
                </c:pt>
                <c:pt idx="157">
                  <c:v>96.3</c:v>
                </c:pt>
                <c:pt idx="158">
                  <c:v>97.3</c:v>
                </c:pt>
                <c:pt idx="159">
                  <c:v>98.3</c:v>
                </c:pt>
                <c:pt idx="160">
                  <c:v>99.3</c:v>
                </c:pt>
                <c:pt idx="161">
                  <c:v>100.3</c:v>
                </c:pt>
                <c:pt idx="162">
                  <c:v>101.3</c:v>
                </c:pt>
                <c:pt idx="163">
                  <c:v>102.3</c:v>
                </c:pt>
                <c:pt idx="164">
                  <c:v>103.3</c:v>
                </c:pt>
                <c:pt idx="165">
                  <c:v>104.3</c:v>
                </c:pt>
                <c:pt idx="166">
                  <c:v>105.3</c:v>
                </c:pt>
                <c:pt idx="167">
                  <c:v>106.3</c:v>
                </c:pt>
                <c:pt idx="168">
                  <c:v>107.3</c:v>
                </c:pt>
                <c:pt idx="169">
                  <c:v>108.3</c:v>
                </c:pt>
                <c:pt idx="170">
                  <c:v>109.3</c:v>
                </c:pt>
                <c:pt idx="171">
                  <c:v>110.3</c:v>
                </c:pt>
                <c:pt idx="172">
                  <c:v>111.3</c:v>
                </c:pt>
                <c:pt idx="173">
                  <c:v>112.3</c:v>
                </c:pt>
                <c:pt idx="174">
                  <c:v>113.3</c:v>
                </c:pt>
                <c:pt idx="175">
                  <c:v>114.3</c:v>
                </c:pt>
                <c:pt idx="176">
                  <c:v>115.3</c:v>
                </c:pt>
                <c:pt idx="177">
                  <c:v>116.3</c:v>
                </c:pt>
                <c:pt idx="178">
                  <c:v>117.3</c:v>
                </c:pt>
                <c:pt idx="179">
                  <c:v>118.3</c:v>
                </c:pt>
                <c:pt idx="180">
                  <c:v>119.3</c:v>
                </c:pt>
                <c:pt idx="181">
                  <c:v>120.3</c:v>
                </c:pt>
                <c:pt idx="182">
                  <c:v>121.3</c:v>
                </c:pt>
                <c:pt idx="183">
                  <c:v>122.3</c:v>
                </c:pt>
                <c:pt idx="184">
                  <c:v>123.3</c:v>
                </c:pt>
                <c:pt idx="185">
                  <c:v>124.3</c:v>
                </c:pt>
                <c:pt idx="186">
                  <c:v>125.3</c:v>
                </c:pt>
                <c:pt idx="187">
                  <c:v>126.3</c:v>
                </c:pt>
                <c:pt idx="188">
                  <c:v>127.3</c:v>
                </c:pt>
                <c:pt idx="189">
                  <c:v>128.30000000000001</c:v>
                </c:pt>
                <c:pt idx="190">
                  <c:v>129.30000000000001</c:v>
                </c:pt>
                <c:pt idx="191">
                  <c:v>130.30000000000001</c:v>
                </c:pt>
                <c:pt idx="192">
                  <c:v>131.30000000000001</c:v>
                </c:pt>
                <c:pt idx="193">
                  <c:v>132.30000000000001</c:v>
                </c:pt>
                <c:pt idx="194">
                  <c:v>133.30000000000001</c:v>
                </c:pt>
                <c:pt idx="195">
                  <c:v>134.30000000000001</c:v>
                </c:pt>
                <c:pt idx="196">
                  <c:v>135.30000000000001</c:v>
                </c:pt>
                <c:pt idx="197">
                  <c:v>136.30000000000001</c:v>
                </c:pt>
                <c:pt idx="198">
                  <c:v>137.30000000000001</c:v>
                </c:pt>
                <c:pt idx="199">
                  <c:v>138.30000000000001</c:v>
                </c:pt>
                <c:pt idx="200">
                  <c:v>139.30000000000001</c:v>
                </c:pt>
                <c:pt idx="201">
                  <c:v>140.30000000000001</c:v>
                </c:pt>
                <c:pt idx="202">
                  <c:v>141.30000000000001</c:v>
                </c:pt>
                <c:pt idx="203">
                  <c:v>142.30000000000001</c:v>
                </c:pt>
                <c:pt idx="204">
                  <c:v>143.30000000000001</c:v>
                </c:pt>
                <c:pt idx="205">
                  <c:v>144.30000000000001</c:v>
                </c:pt>
                <c:pt idx="206">
                  <c:v>145.30000000000001</c:v>
                </c:pt>
                <c:pt idx="207">
                  <c:v>146.30000000000001</c:v>
                </c:pt>
                <c:pt idx="208">
                  <c:v>147.30000000000001</c:v>
                </c:pt>
                <c:pt idx="209">
                  <c:v>148.30000000000001</c:v>
                </c:pt>
                <c:pt idx="210">
                  <c:v>149.30000000000001</c:v>
                </c:pt>
                <c:pt idx="211">
                  <c:v>150.30000000000001</c:v>
                </c:pt>
                <c:pt idx="212">
                  <c:v>151.30000000000001</c:v>
                </c:pt>
                <c:pt idx="213">
                  <c:v>152.30000000000001</c:v>
                </c:pt>
                <c:pt idx="214">
                  <c:v>153.30000000000001</c:v>
                </c:pt>
                <c:pt idx="215">
                  <c:v>154.30000000000001</c:v>
                </c:pt>
                <c:pt idx="216">
                  <c:v>155.30000000000001</c:v>
                </c:pt>
                <c:pt idx="217">
                  <c:v>156.30000000000001</c:v>
                </c:pt>
                <c:pt idx="218">
                  <c:v>157.30000000000001</c:v>
                </c:pt>
                <c:pt idx="219">
                  <c:v>158.30000000000001</c:v>
                </c:pt>
                <c:pt idx="220">
                  <c:v>159.30000000000001</c:v>
                </c:pt>
                <c:pt idx="221">
                  <c:v>160.30000000000001</c:v>
                </c:pt>
                <c:pt idx="222">
                  <c:v>161.30000000000001</c:v>
                </c:pt>
                <c:pt idx="223">
                  <c:v>162.30000000000001</c:v>
                </c:pt>
                <c:pt idx="224">
                  <c:v>163.30000000000001</c:v>
                </c:pt>
                <c:pt idx="225">
                  <c:v>164.3</c:v>
                </c:pt>
                <c:pt idx="226">
                  <c:v>165.3</c:v>
                </c:pt>
                <c:pt idx="227">
                  <c:v>166.3</c:v>
                </c:pt>
                <c:pt idx="228">
                  <c:v>167.3</c:v>
                </c:pt>
                <c:pt idx="229">
                  <c:v>168.3</c:v>
                </c:pt>
                <c:pt idx="230">
                  <c:v>169.3</c:v>
                </c:pt>
                <c:pt idx="231">
                  <c:v>170.3</c:v>
                </c:pt>
                <c:pt idx="232">
                  <c:v>171.3</c:v>
                </c:pt>
                <c:pt idx="233">
                  <c:v>172.3</c:v>
                </c:pt>
                <c:pt idx="234">
                  <c:v>173.3</c:v>
                </c:pt>
                <c:pt idx="235">
                  <c:v>174.3</c:v>
                </c:pt>
                <c:pt idx="236">
                  <c:v>175.3</c:v>
                </c:pt>
                <c:pt idx="237">
                  <c:v>176.3</c:v>
                </c:pt>
                <c:pt idx="238">
                  <c:v>177.3</c:v>
                </c:pt>
                <c:pt idx="239">
                  <c:v>178.3</c:v>
                </c:pt>
                <c:pt idx="240">
                  <c:v>179.3</c:v>
                </c:pt>
                <c:pt idx="241">
                  <c:v>180.3</c:v>
                </c:pt>
                <c:pt idx="242">
                  <c:v>181.3</c:v>
                </c:pt>
                <c:pt idx="243">
                  <c:v>182.3</c:v>
                </c:pt>
                <c:pt idx="244">
                  <c:v>183.3</c:v>
                </c:pt>
                <c:pt idx="245">
                  <c:v>184.3</c:v>
                </c:pt>
                <c:pt idx="246">
                  <c:v>185.3</c:v>
                </c:pt>
                <c:pt idx="247">
                  <c:v>186.3</c:v>
                </c:pt>
                <c:pt idx="248">
                  <c:v>187.3</c:v>
                </c:pt>
                <c:pt idx="249">
                  <c:v>188.3</c:v>
                </c:pt>
                <c:pt idx="250">
                  <c:v>189.3</c:v>
                </c:pt>
                <c:pt idx="251">
                  <c:v>190.3</c:v>
                </c:pt>
                <c:pt idx="252">
                  <c:v>191.3</c:v>
                </c:pt>
                <c:pt idx="253">
                  <c:v>192.3</c:v>
                </c:pt>
                <c:pt idx="254">
                  <c:v>193.3</c:v>
                </c:pt>
                <c:pt idx="255">
                  <c:v>194.3</c:v>
                </c:pt>
                <c:pt idx="256">
                  <c:v>195.3</c:v>
                </c:pt>
                <c:pt idx="257">
                  <c:v>196.3</c:v>
                </c:pt>
                <c:pt idx="258">
                  <c:v>197.3</c:v>
                </c:pt>
                <c:pt idx="259">
                  <c:v>198.3</c:v>
                </c:pt>
                <c:pt idx="260">
                  <c:v>199.3</c:v>
                </c:pt>
                <c:pt idx="261">
                  <c:v>200.3</c:v>
                </c:pt>
                <c:pt idx="262">
                  <c:v>201.3</c:v>
                </c:pt>
                <c:pt idx="263">
                  <c:v>202.3</c:v>
                </c:pt>
                <c:pt idx="264">
                  <c:v>203.3</c:v>
                </c:pt>
                <c:pt idx="265">
                  <c:v>204.3</c:v>
                </c:pt>
                <c:pt idx="266">
                  <c:v>205.3</c:v>
                </c:pt>
                <c:pt idx="267">
                  <c:v>206.3</c:v>
                </c:pt>
                <c:pt idx="268">
                  <c:v>207.3</c:v>
                </c:pt>
                <c:pt idx="269">
                  <c:v>208.3</c:v>
                </c:pt>
                <c:pt idx="270">
                  <c:v>209.3</c:v>
                </c:pt>
                <c:pt idx="271">
                  <c:v>210.3</c:v>
                </c:pt>
                <c:pt idx="272">
                  <c:v>211.3</c:v>
                </c:pt>
                <c:pt idx="273">
                  <c:v>212.3</c:v>
                </c:pt>
                <c:pt idx="274">
                  <c:v>213.3</c:v>
                </c:pt>
                <c:pt idx="275">
                  <c:v>214.3</c:v>
                </c:pt>
                <c:pt idx="276">
                  <c:v>215.3</c:v>
                </c:pt>
                <c:pt idx="277">
                  <c:v>216.3</c:v>
                </c:pt>
                <c:pt idx="278">
                  <c:v>217.3</c:v>
                </c:pt>
                <c:pt idx="279">
                  <c:v>218.3</c:v>
                </c:pt>
                <c:pt idx="280">
                  <c:v>219.3</c:v>
                </c:pt>
                <c:pt idx="281">
                  <c:v>220.3</c:v>
                </c:pt>
                <c:pt idx="282">
                  <c:v>221.3</c:v>
                </c:pt>
                <c:pt idx="283">
                  <c:v>222.3</c:v>
                </c:pt>
                <c:pt idx="284">
                  <c:v>223.3</c:v>
                </c:pt>
                <c:pt idx="285">
                  <c:v>224.3</c:v>
                </c:pt>
                <c:pt idx="286">
                  <c:v>225.3</c:v>
                </c:pt>
                <c:pt idx="287">
                  <c:v>226.3</c:v>
                </c:pt>
                <c:pt idx="288">
                  <c:v>227.3</c:v>
                </c:pt>
                <c:pt idx="289">
                  <c:v>228.3</c:v>
                </c:pt>
                <c:pt idx="290">
                  <c:v>229.3</c:v>
                </c:pt>
                <c:pt idx="291">
                  <c:v>230.3</c:v>
                </c:pt>
                <c:pt idx="292">
                  <c:v>231.3</c:v>
                </c:pt>
                <c:pt idx="293">
                  <c:v>232.3</c:v>
                </c:pt>
                <c:pt idx="294">
                  <c:v>233.3</c:v>
                </c:pt>
                <c:pt idx="295">
                  <c:v>234.3</c:v>
                </c:pt>
                <c:pt idx="296">
                  <c:v>235.3</c:v>
                </c:pt>
                <c:pt idx="297">
                  <c:v>236.3</c:v>
                </c:pt>
                <c:pt idx="298">
                  <c:v>237.3</c:v>
                </c:pt>
                <c:pt idx="299">
                  <c:v>238.3</c:v>
                </c:pt>
                <c:pt idx="300">
                  <c:v>239.3</c:v>
                </c:pt>
                <c:pt idx="301">
                  <c:v>240.3</c:v>
                </c:pt>
                <c:pt idx="302">
                  <c:v>241.3</c:v>
                </c:pt>
                <c:pt idx="303">
                  <c:v>242.3</c:v>
                </c:pt>
                <c:pt idx="304">
                  <c:v>243.3</c:v>
                </c:pt>
                <c:pt idx="305">
                  <c:v>244.3</c:v>
                </c:pt>
                <c:pt idx="306">
                  <c:v>245.3</c:v>
                </c:pt>
                <c:pt idx="307">
                  <c:v>246.3</c:v>
                </c:pt>
                <c:pt idx="308">
                  <c:v>247.3</c:v>
                </c:pt>
                <c:pt idx="309">
                  <c:v>248.3</c:v>
                </c:pt>
                <c:pt idx="310">
                  <c:v>249.3</c:v>
                </c:pt>
                <c:pt idx="311">
                  <c:v>250.3</c:v>
                </c:pt>
                <c:pt idx="312">
                  <c:v>251.3</c:v>
                </c:pt>
                <c:pt idx="313">
                  <c:v>252.3</c:v>
                </c:pt>
                <c:pt idx="314">
                  <c:v>253.3</c:v>
                </c:pt>
                <c:pt idx="315">
                  <c:v>254.3</c:v>
                </c:pt>
                <c:pt idx="316">
                  <c:v>255.3</c:v>
                </c:pt>
                <c:pt idx="317">
                  <c:v>256.3</c:v>
                </c:pt>
                <c:pt idx="318">
                  <c:v>257.3</c:v>
                </c:pt>
                <c:pt idx="319">
                  <c:v>258.3</c:v>
                </c:pt>
                <c:pt idx="320">
                  <c:v>259.3</c:v>
                </c:pt>
                <c:pt idx="321">
                  <c:v>260.3</c:v>
                </c:pt>
                <c:pt idx="322">
                  <c:v>261.3</c:v>
                </c:pt>
                <c:pt idx="323">
                  <c:v>262.3</c:v>
                </c:pt>
                <c:pt idx="324">
                  <c:v>263.3</c:v>
                </c:pt>
                <c:pt idx="325">
                  <c:v>264.3</c:v>
                </c:pt>
                <c:pt idx="326">
                  <c:v>265.3</c:v>
                </c:pt>
                <c:pt idx="327">
                  <c:v>266.3</c:v>
                </c:pt>
                <c:pt idx="328">
                  <c:v>267.3</c:v>
                </c:pt>
                <c:pt idx="329">
                  <c:v>268.3</c:v>
                </c:pt>
                <c:pt idx="330">
                  <c:v>269.3</c:v>
                </c:pt>
                <c:pt idx="331">
                  <c:v>270.3</c:v>
                </c:pt>
                <c:pt idx="332">
                  <c:v>271.3</c:v>
                </c:pt>
                <c:pt idx="333">
                  <c:v>272.3</c:v>
                </c:pt>
                <c:pt idx="334">
                  <c:v>273.3</c:v>
                </c:pt>
                <c:pt idx="335">
                  <c:v>274.3</c:v>
                </c:pt>
                <c:pt idx="336">
                  <c:v>275.3</c:v>
                </c:pt>
                <c:pt idx="337">
                  <c:v>276.3</c:v>
                </c:pt>
                <c:pt idx="338">
                  <c:v>277.3</c:v>
                </c:pt>
                <c:pt idx="339">
                  <c:v>278.3</c:v>
                </c:pt>
                <c:pt idx="340">
                  <c:v>279.3</c:v>
                </c:pt>
                <c:pt idx="341">
                  <c:v>280.3</c:v>
                </c:pt>
                <c:pt idx="342">
                  <c:v>281.3</c:v>
                </c:pt>
                <c:pt idx="343">
                  <c:v>282.3</c:v>
                </c:pt>
                <c:pt idx="344">
                  <c:v>283.3</c:v>
                </c:pt>
                <c:pt idx="345">
                  <c:v>284.3</c:v>
                </c:pt>
                <c:pt idx="346">
                  <c:v>285.3</c:v>
                </c:pt>
                <c:pt idx="347">
                  <c:v>286.3</c:v>
                </c:pt>
                <c:pt idx="348">
                  <c:v>287.3</c:v>
                </c:pt>
                <c:pt idx="349">
                  <c:v>288.3</c:v>
                </c:pt>
                <c:pt idx="350">
                  <c:v>289.3</c:v>
                </c:pt>
                <c:pt idx="351">
                  <c:v>290.3</c:v>
                </c:pt>
                <c:pt idx="352">
                  <c:v>291.3</c:v>
                </c:pt>
                <c:pt idx="353">
                  <c:v>292.3</c:v>
                </c:pt>
                <c:pt idx="354">
                  <c:v>293.3</c:v>
                </c:pt>
                <c:pt idx="355">
                  <c:v>294.3</c:v>
                </c:pt>
                <c:pt idx="356">
                  <c:v>295.3</c:v>
                </c:pt>
                <c:pt idx="357">
                  <c:v>296.3</c:v>
                </c:pt>
                <c:pt idx="358">
                  <c:v>297.3</c:v>
                </c:pt>
                <c:pt idx="359">
                  <c:v>298.3</c:v>
                </c:pt>
                <c:pt idx="360">
                  <c:v>299.3</c:v>
                </c:pt>
                <c:pt idx="361">
                  <c:v>300.3</c:v>
                </c:pt>
                <c:pt idx="362">
                  <c:v>301.3</c:v>
                </c:pt>
                <c:pt idx="363">
                  <c:v>302.3</c:v>
                </c:pt>
                <c:pt idx="364">
                  <c:v>303.3</c:v>
                </c:pt>
                <c:pt idx="365">
                  <c:v>304.3</c:v>
                </c:pt>
                <c:pt idx="366">
                  <c:v>305.3</c:v>
                </c:pt>
                <c:pt idx="367">
                  <c:v>306.3</c:v>
                </c:pt>
                <c:pt idx="368">
                  <c:v>307.3</c:v>
                </c:pt>
                <c:pt idx="369">
                  <c:v>308.3</c:v>
                </c:pt>
                <c:pt idx="370">
                  <c:v>309.3</c:v>
                </c:pt>
                <c:pt idx="371">
                  <c:v>310.3</c:v>
                </c:pt>
                <c:pt idx="372">
                  <c:v>311.3</c:v>
                </c:pt>
                <c:pt idx="373">
                  <c:v>312.3</c:v>
                </c:pt>
                <c:pt idx="374">
                  <c:v>313.3</c:v>
                </c:pt>
                <c:pt idx="375">
                  <c:v>314.3</c:v>
                </c:pt>
                <c:pt idx="376">
                  <c:v>315.3</c:v>
                </c:pt>
                <c:pt idx="377">
                  <c:v>316.3</c:v>
                </c:pt>
                <c:pt idx="378">
                  <c:v>317.3</c:v>
                </c:pt>
                <c:pt idx="379">
                  <c:v>318.3</c:v>
                </c:pt>
                <c:pt idx="380">
                  <c:v>319.3</c:v>
                </c:pt>
                <c:pt idx="381">
                  <c:v>320.3</c:v>
                </c:pt>
                <c:pt idx="382">
                  <c:v>321.3</c:v>
                </c:pt>
                <c:pt idx="383">
                  <c:v>322.3</c:v>
                </c:pt>
                <c:pt idx="384">
                  <c:v>323.3</c:v>
                </c:pt>
                <c:pt idx="385">
                  <c:v>324.3</c:v>
                </c:pt>
                <c:pt idx="386">
                  <c:v>325.3</c:v>
                </c:pt>
                <c:pt idx="387">
                  <c:v>326.3</c:v>
                </c:pt>
                <c:pt idx="388">
                  <c:v>327.3</c:v>
                </c:pt>
                <c:pt idx="389">
                  <c:v>328.3</c:v>
                </c:pt>
                <c:pt idx="390">
                  <c:v>329.3</c:v>
                </c:pt>
                <c:pt idx="391">
                  <c:v>330.3</c:v>
                </c:pt>
                <c:pt idx="392">
                  <c:v>331.3</c:v>
                </c:pt>
                <c:pt idx="393">
                  <c:v>332.3</c:v>
                </c:pt>
                <c:pt idx="394">
                  <c:v>333.3</c:v>
                </c:pt>
                <c:pt idx="395">
                  <c:v>334.3</c:v>
                </c:pt>
                <c:pt idx="396">
                  <c:v>335.3</c:v>
                </c:pt>
                <c:pt idx="397">
                  <c:v>336.3</c:v>
                </c:pt>
                <c:pt idx="398">
                  <c:v>337.3</c:v>
                </c:pt>
                <c:pt idx="399">
                  <c:v>338.3</c:v>
                </c:pt>
                <c:pt idx="400">
                  <c:v>339.3</c:v>
                </c:pt>
                <c:pt idx="401">
                  <c:v>340.3</c:v>
                </c:pt>
                <c:pt idx="402">
                  <c:v>341.3</c:v>
                </c:pt>
                <c:pt idx="403">
                  <c:v>342.3</c:v>
                </c:pt>
                <c:pt idx="404">
                  <c:v>343.3</c:v>
                </c:pt>
                <c:pt idx="405">
                  <c:v>344.3</c:v>
                </c:pt>
                <c:pt idx="406">
                  <c:v>345.3</c:v>
                </c:pt>
                <c:pt idx="407">
                  <c:v>346.3</c:v>
                </c:pt>
                <c:pt idx="408">
                  <c:v>347.3</c:v>
                </c:pt>
                <c:pt idx="409">
                  <c:v>348.3</c:v>
                </c:pt>
                <c:pt idx="410">
                  <c:v>349.3</c:v>
                </c:pt>
                <c:pt idx="411">
                  <c:v>350.3</c:v>
                </c:pt>
                <c:pt idx="412">
                  <c:v>351.3</c:v>
                </c:pt>
                <c:pt idx="413">
                  <c:v>352.3</c:v>
                </c:pt>
                <c:pt idx="414">
                  <c:v>353.3</c:v>
                </c:pt>
                <c:pt idx="415">
                  <c:v>354.3</c:v>
                </c:pt>
                <c:pt idx="416">
                  <c:v>355.3</c:v>
                </c:pt>
                <c:pt idx="417">
                  <c:v>356.3</c:v>
                </c:pt>
                <c:pt idx="418">
                  <c:v>357.3</c:v>
                </c:pt>
                <c:pt idx="419">
                  <c:v>358.3</c:v>
                </c:pt>
                <c:pt idx="420">
                  <c:v>359.3</c:v>
                </c:pt>
                <c:pt idx="421">
                  <c:v>360.3</c:v>
                </c:pt>
                <c:pt idx="422">
                  <c:v>361.3</c:v>
                </c:pt>
                <c:pt idx="423">
                  <c:v>362.3</c:v>
                </c:pt>
                <c:pt idx="424">
                  <c:v>363.3</c:v>
                </c:pt>
                <c:pt idx="425">
                  <c:v>364.3</c:v>
                </c:pt>
                <c:pt idx="426">
                  <c:v>365.3</c:v>
                </c:pt>
                <c:pt idx="427">
                  <c:v>366.3</c:v>
                </c:pt>
                <c:pt idx="428">
                  <c:v>367.3</c:v>
                </c:pt>
                <c:pt idx="429">
                  <c:v>368.3</c:v>
                </c:pt>
                <c:pt idx="430">
                  <c:v>369.3</c:v>
                </c:pt>
                <c:pt idx="431">
                  <c:v>370.3</c:v>
                </c:pt>
                <c:pt idx="432">
                  <c:v>371.3</c:v>
                </c:pt>
                <c:pt idx="433">
                  <c:v>372.3</c:v>
                </c:pt>
                <c:pt idx="434">
                  <c:v>373.3</c:v>
                </c:pt>
                <c:pt idx="435">
                  <c:v>374.3</c:v>
                </c:pt>
                <c:pt idx="436">
                  <c:v>375.3</c:v>
                </c:pt>
                <c:pt idx="437">
                  <c:v>376.3</c:v>
                </c:pt>
                <c:pt idx="438">
                  <c:v>377.3</c:v>
                </c:pt>
                <c:pt idx="439">
                  <c:v>378.3</c:v>
                </c:pt>
                <c:pt idx="440">
                  <c:v>379.3</c:v>
                </c:pt>
                <c:pt idx="441">
                  <c:v>380.3</c:v>
                </c:pt>
                <c:pt idx="442">
                  <c:v>381.3</c:v>
                </c:pt>
                <c:pt idx="443">
                  <c:v>382.3</c:v>
                </c:pt>
                <c:pt idx="444">
                  <c:v>383.3</c:v>
                </c:pt>
                <c:pt idx="445">
                  <c:v>384.3</c:v>
                </c:pt>
                <c:pt idx="446">
                  <c:v>385.3</c:v>
                </c:pt>
                <c:pt idx="447">
                  <c:v>386.3</c:v>
                </c:pt>
                <c:pt idx="448">
                  <c:v>387.3</c:v>
                </c:pt>
                <c:pt idx="449">
                  <c:v>388.3</c:v>
                </c:pt>
                <c:pt idx="450">
                  <c:v>389.3</c:v>
                </c:pt>
                <c:pt idx="451">
                  <c:v>390.3</c:v>
                </c:pt>
                <c:pt idx="452">
                  <c:v>391.3</c:v>
                </c:pt>
                <c:pt idx="453">
                  <c:v>392.3</c:v>
                </c:pt>
                <c:pt idx="454">
                  <c:v>393.3</c:v>
                </c:pt>
                <c:pt idx="455">
                  <c:v>394.3</c:v>
                </c:pt>
                <c:pt idx="456">
                  <c:v>395.3</c:v>
                </c:pt>
                <c:pt idx="457">
                  <c:v>396.3</c:v>
                </c:pt>
                <c:pt idx="458">
                  <c:v>397.3</c:v>
                </c:pt>
                <c:pt idx="459">
                  <c:v>398.3</c:v>
                </c:pt>
                <c:pt idx="460">
                  <c:v>399.3</c:v>
                </c:pt>
                <c:pt idx="461">
                  <c:v>400.3</c:v>
                </c:pt>
                <c:pt idx="462">
                  <c:v>401.3</c:v>
                </c:pt>
                <c:pt idx="463">
                  <c:v>402.3</c:v>
                </c:pt>
                <c:pt idx="464">
                  <c:v>403.3</c:v>
                </c:pt>
                <c:pt idx="465">
                  <c:v>404.3</c:v>
                </c:pt>
                <c:pt idx="466">
                  <c:v>405.3</c:v>
                </c:pt>
                <c:pt idx="467">
                  <c:v>406.3</c:v>
                </c:pt>
                <c:pt idx="468">
                  <c:v>407.3</c:v>
                </c:pt>
                <c:pt idx="469">
                  <c:v>408.3</c:v>
                </c:pt>
                <c:pt idx="470">
                  <c:v>409.3</c:v>
                </c:pt>
                <c:pt idx="471">
                  <c:v>410.3</c:v>
                </c:pt>
                <c:pt idx="472">
                  <c:v>411.3</c:v>
                </c:pt>
                <c:pt idx="473">
                  <c:v>412.3</c:v>
                </c:pt>
                <c:pt idx="474">
                  <c:v>413.3</c:v>
                </c:pt>
                <c:pt idx="475">
                  <c:v>414.3</c:v>
                </c:pt>
                <c:pt idx="476">
                  <c:v>415.3</c:v>
                </c:pt>
                <c:pt idx="477">
                  <c:v>416.3</c:v>
                </c:pt>
                <c:pt idx="478">
                  <c:v>417.3</c:v>
                </c:pt>
                <c:pt idx="479">
                  <c:v>418.3</c:v>
                </c:pt>
                <c:pt idx="480">
                  <c:v>419.3</c:v>
                </c:pt>
                <c:pt idx="481">
                  <c:v>420.3</c:v>
                </c:pt>
                <c:pt idx="482">
                  <c:v>421.3</c:v>
                </c:pt>
                <c:pt idx="483">
                  <c:v>422.3</c:v>
                </c:pt>
                <c:pt idx="484">
                  <c:v>423.3</c:v>
                </c:pt>
                <c:pt idx="485">
                  <c:v>424.3</c:v>
                </c:pt>
                <c:pt idx="486">
                  <c:v>425.3</c:v>
                </c:pt>
                <c:pt idx="487">
                  <c:v>426.3</c:v>
                </c:pt>
                <c:pt idx="488">
                  <c:v>427.3</c:v>
                </c:pt>
                <c:pt idx="489">
                  <c:v>428.3</c:v>
                </c:pt>
                <c:pt idx="490">
                  <c:v>429.3</c:v>
                </c:pt>
                <c:pt idx="491">
                  <c:v>430.3</c:v>
                </c:pt>
                <c:pt idx="492">
                  <c:v>431.3</c:v>
                </c:pt>
                <c:pt idx="493">
                  <c:v>432.3</c:v>
                </c:pt>
                <c:pt idx="494">
                  <c:v>433.3</c:v>
                </c:pt>
                <c:pt idx="495">
                  <c:v>434.3</c:v>
                </c:pt>
                <c:pt idx="496">
                  <c:v>435.3</c:v>
                </c:pt>
                <c:pt idx="497">
                  <c:v>436.3</c:v>
                </c:pt>
                <c:pt idx="498">
                  <c:v>437.3</c:v>
                </c:pt>
                <c:pt idx="499">
                  <c:v>438.3</c:v>
                </c:pt>
                <c:pt idx="500">
                  <c:v>439.3</c:v>
                </c:pt>
                <c:pt idx="501">
                  <c:v>440.3</c:v>
                </c:pt>
                <c:pt idx="502">
                  <c:v>441.3</c:v>
                </c:pt>
                <c:pt idx="503">
                  <c:v>442.3</c:v>
                </c:pt>
                <c:pt idx="504">
                  <c:v>443.3</c:v>
                </c:pt>
                <c:pt idx="505">
                  <c:v>444.3</c:v>
                </c:pt>
                <c:pt idx="506">
                  <c:v>445.3</c:v>
                </c:pt>
                <c:pt idx="507">
                  <c:v>446.3</c:v>
                </c:pt>
                <c:pt idx="508">
                  <c:v>447.3</c:v>
                </c:pt>
                <c:pt idx="509">
                  <c:v>448.3</c:v>
                </c:pt>
                <c:pt idx="510">
                  <c:v>449.3</c:v>
                </c:pt>
                <c:pt idx="511">
                  <c:v>450.3</c:v>
                </c:pt>
                <c:pt idx="512">
                  <c:v>451.3</c:v>
                </c:pt>
                <c:pt idx="513">
                  <c:v>452.3</c:v>
                </c:pt>
                <c:pt idx="514">
                  <c:v>453.3</c:v>
                </c:pt>
                <c:pt idx="515">
                  <c:v>454.3</c:v>
                </c:pt>
                <c:pt idx="516">
                  <c:v>455.3</c:v>
                </c:pt>
                <c:pt idx="517">
                  <c:v>456.3</c:v>
                </c:pt>
                <c:pt idx="518">
                  <c:v>457.3</c:v>
                </c:pt>
                <c:pt idx="519">
                  <c:v>458.3</c:v>
                </c:pt>
                <c:pt idx="520">
                  <c:v>459.3</c:v>
                </c:pt>
                <c:pt idx="521">
                  <c:v>460.3</c:v>
                </c:pt>
                <c:pt idx="522">
                  <c:v>461.3</c:v>
                </c:pt>
                <c:pt idx="523">
                  <c:v>462.3</c:v>
                </c:pt>
                <c:pt idx="524">
                  <c:v>463.3</c:v>
                </c:pt>
                <c:pt idx="525">
                  <c:v>464.3</c:v>
                </c:pt>
                <c:pt idx="526">
                  <c:v>465.3</c:v>
                </c:pt>
                <c:pt idx="527">
                  <c:v>466.3</c:v>
                </c:pt>
                <c:pt idx="528">
                  <c:v>467.3</c:v>
                </c:pt>
                <c:pt idx="529">
                  <c:v>468.3</c:v>
                </c:pt>
                <c:pt idx="530">
                  <c:v>469.3</c:v>
                </c:pt>
                <c:pt idx="531">
                  <c:v>470.3</c:v>
                </c:pt>
                <c:pt idx="532">
                  <c:v>471.3</c:v>
                </c:pt>
                <c:pt idx="533">
                  <c:v>472.3</c:v>
                </c:pt>
                <c:pt idx="534">
                  <c:v>473.3</c:v>
                </c:pt>
                <c:pt idx="535">
                  <c:v>474.3</c:v>
                </c:pt>
                <c:pt idx="536">
                  <c:v>475.3</c:v>
                </c:pt>
                <c:pt idx="537">
                  <c:v>476.3</c:v>
                </c:pt>
                <c:pt idx="538">
                  <c:v>477.3</c:v>
                </c:pt>
                <c:pt idx="539">
                  <c:v>478.3</c:v>
                </c:pt>
                <c:pt idx="540">
                  <c:v>479.3</c:v>
                </c:pt>
                <c:pt idx="541">
                  <c:v>480.3</c:v>
                </c:pt>
                <c:pt idx="542">
                  <c:v>481.3</c:v>
                </c:pt>
                <c:pt idx="543">
                  <c:v>482.3</c:v>
                </c:pt>
                <c:pt idx="544">
                  <c:v>483.3</c:v>
                </c:pt>
                <c:pt idx="545">
                  <c:v>484.3</c:v>
                </c:pt>
                <c:pt idx="546">
                  <c:v>485.3</c:v>
                </c:pt>
                <c:pt idx="547">
                  <c:v>486.3</c:v>
                </c:pt>
                <c:pt idx="548">
                  <c:v>487.3</c:v>
                </c:pt>
                <c:pt idx="549">
                  <c:v>488.3</c:v>
                </c:pt>
                <c:pt idx="550">
                  <c:v>489.3</c:v>
                </c:pt>
                <c:pt idx="551">
                  <c:v>490.3</c:v>
                </c:pt>
                <c:pt idx="552">
                  <c:v>491.3</c:v>
                </c:pt>
                <c:pt idx="553">
                  <c:v>492.3</c:v>
                </c:pt>
                <c:pt idx="554">
                  <c:v>493.3</c:v>
                </c:pt>
                <c:pt idx="555">
                  <c:v>494.3</c:v>
                </c:pt>
                <c:pt idx="556">
                  <c:v>495.3</c:v>
                </c:pt>
                <c:pt idx="557">
                  <c:v>496.3</c:v>
                </c:pt>
                <c:pt idx="558">
                  <c:v>497.3</c:v>
                </c:pt>
                <c:pt idx="559">
                  <c:v>498.3</c:v>
                </c:pt>
                <c:pt idx="560">
                  <c:v>499.3</c:v>
                </c:pt>
                <c:pt idx="561">
                  <c:v>500.3</c:v>
                </c:pt>
                <c:pt idx="562">
                  <c:v>501.3</c:v>
                </c:pt>
                <c:pt idx="563">
                  <c:v>502.3</c:v>
                </c:pt>
                <c:pt idx="564">
                  <c:v>503.3</c:v>
                </c:pt>
                <c:pt idx="565">
                  <c:v>504.3</c:v>
                </c:pt>
                <c:pt idx="566">
                  <c:v>505.3</c:v>
                </c:pt>
                <c:pt idx="567">
                  <c:v>506.3</c:v>
                </c:pt>
                <c:pt idx="568">
                  <c:v>507.3</c:v>
                </c:pt>
                <c:pt idx="569">
                  <c:v>508.3</c:v>
                </c:pt>
                <c:pt idx="570">
                  <c:v>509.3</c:v>
                </c:pt>
                <c:pt idx="571">
                  <c:v>510.3</c:v>
                </c:pt>
                <c:pt idx="572">
                  <c:v>511.3</c:v>
                </c:pt>
                <c:pt idx="573">
                  <c:v>512.29999999999995</c:v>
                </c:pt>
                <c:pt idx="574">
                  <c:v>513.29999999999995</c:v>
                </c:pt>
                <c:pt idx="575">
                  <c:v>514.29999999999995</c:v>
                </c:pt>
                <c:pt idx="576">
                  <c:v>515.29999999999995</c:v>
                </c:pt>
                <c:pt idx="577">
                  <c:v>516.29999999999995</c:v>
                </c:pt>
                <c:pt idx="578">
                  <c:v>517.29999999999995</c:v>
                </c:pt>
                <c:pt idx="579">
                  <c:v>518.29999999999995</c:v>
                </c:pt>
                <c:pt idx="580">
                  <c:v>519.29999999999995</c:v>
                </c:pt>
                <c:pt idx="581">
                  <c:v>520.29999999999995</c:v>
                </c:pt>
                <c:pt idx="582">
                  <c:v>521.29999999999995</c:v>
                </c:pt>
                <c:pt idx="583">
                  <c:v>522.29999999999995</c:v>
                </c:pt>
                <c:pt idx="584">
                  <c:v>523.29999999999995</c:v>
                </c:pt>
                <c:pt idx="585">
                  <c:v>524.29999999999995</c:v>
                </c:pt>
                <c:pt idx="586">
                  <c:v>525.29999999999995</c:v>
                </c:pt>
                <c:pt idx="587">
                  <c:v>526.29999999999995</c:v>
                </c:pt>
                <c:pt idx="588">
                  <c:v>527.29999999999995</c:v>
                </c:pt>
                <c:pt idx="589">
                  <c:v>528.29999999999995</c:v>
                </c:pt>
                <c:pt idx="590">
                  <c:v>529.29999999999995</c:v>
                </c:pt>
                <c:pt idx="591">
                  <c:v>530.29999999999995</c:v>
                </c:pt>
                <c:pt idx="592">
                  <c:v>531.29999999999995</c:v>
                </c:pt>
                <c:pt idx="593">
                  <c:v>532.29999999999995</c:v>
                </c:pt>
                <c:pt idx="594">
                  <c:v>533.29999999999995</c:v>
                </c:pt>
                <c:pt idx="595">
                  <c:v>534.29999999999995</c:v>
                </c:pt>
                <c:pt idx="596">
                  <c:v>535.29999999999995</c:v>
                </c:pt>
                <c:pt idx="597">
                  <c:v>536.29999999999995</c:v>
                </c:pt>
                <c:pt idx="598">
                  <c:v>537.29999999999995</c:v>
                </c:pt>
                <c:pt idx="599">
                  <c:v>538.29999999999995</c:v>
                </c:pt>
                <c:pt idx="600">
                  <c:v>539.29999999999995</c:v>
                </c:pt>
                <c:pt idx="601">
                  <c:v>540.29999999999995</c:v>
                </c:pt>
                <c:pt idx="602">
                  <c:v>541.29999999999995</c:v>
                </c:pt>
                <c:pt idx="603">
                  <c:v>542.29999999999995</c:v>
                </c:pt>
                <c:pt idx="604">
                  <c:v>543.29999999999995</c:v>
                </c:pt>
                <c:pt idx="605">
                  <c:v>544.29999999999995</c:v>
                </c:pt>
                <c:pt idx="606">
                  <c:v>545.29999999999995</c:v>
                </c:pt>
                <c:pt idx="607">
                  <c:v>546.29999999999995</c:v>
                </c:pt>
                <c:pt idx="608">
                  <c:v>547.29999999999995</c:v>
                </c:pt>
                <c:pt idx="609">
                  <c:v>548.29999999999995</c:v>
                </c:pt>
                <c:pt idx="610">
                  <c:v>549.29999999999995</c:v>
                </c:pt>
                <c:pt idx="611">
                  <c:v>550.29999999999995</c:v>
                </c:pt>
                <c:pt idx="612">
                  <c:v>551.29999999999995</c:v>
                </c:pt>
                <c:pt idx="613">
                  <c:v>552.29999999999995</c:v>
                </c:pt>
                <c:pt idx="614">
                  <c:v>553.29999999999995</c:v>
                </c:pt>
                <c:pt idx="615">
                  <c:v>554.29999999999995</c:v>
                </c:pt>
                <c:pt idx="616">
                  <c:v>555.29999999999995</c:v>
                </c:pt>
                <c:pt idx="617">
                  <c:v>556.29999999999995</c:v>
                </c:pt>
                <c:pt idx="618">
                  <c:v>557.29999999999995</c:v>
                </c:pt>
                <c:pt idx="619">
                  <c:v>558.29999999999995</c:v>
                </c:pt>
                <c:pt idx="620">
                  <c:v>559.29999999999995</c:v>
                </c:pt>
                <c:pt idx="621">
                  <c:v>560.29999999999995</c:v>
                </c:pt>
                <c:pt idx="622">
                  <c:v>561.29999999999995</c:v>
                </c:pt>
                <c:pt idx="623">
                  <c:v>562.29999999999995</c:v>
                </c:pt>
                <c:pt idx="624">
                  <c:v>563.29999999999995</c:v>
                </c:pt>
                <c:pt idx="625">
                  <c:v>564.29999999999995</c:v>
                </c:pt>
                <c:pt idx="626">
                  <c:v>565.29999999999995</c:v>
                </c:pt>
                <c:pt idx="627">
                  <c:v>566.29999999999995</c:v>
                </c:pt>
                <c:pt idx="628">
                  <c:v>567.29999999999995</c:v>
                </c:pt>
                <c:pt idx="629">
                  <c:v>568.29999999999995</c:v>
                </c:pt>
                <c:pt idx="630">
                  <c:v>569.29999999999995</c:v>
                </c:pt>
                <c:pt idx="631">
                  <c:v>570.29999999999995</c:v>
                </c:pt>
                <c:pt idx="632">
                  <c:v>571.29999999999995</c:v>
                </c:pt>
                <c:pt idx="633">
                  <c:v>572.29999999999995</c:v>
                </c:pt>
                <c:pt idx="634">
                  <c:v>573.29999999999995</c:v>
                </c:pt>
                <c:pt idx="635">
                  <c:v>574.29999999999995</c:v>
                </c:pt>
                <c:pt idx="636">
                  <c:v>575.29999999999995</c:v>
                </c:pt>
                <c:pt idx="637">
                  <c:v>576.29999999999995</c:v>
                </c:pt>
                <c:pt idx="638">
                  <c:v>577.29999999999995</c:v>
                </c:pt>
                <c:pt idx="639">
                  <c:v>578.29999999999995</c:v>
                </c:pt>
                <c:pt idx="640">
                  <c:v>579.29999999999995</c:v>
                </c:pt>
                <c:pt idx="641">
                  <c:v>580.29999999999995</c:v>
                </c:pt>
                <c:pt idx="642">
                  <c:v>581.29999999999995</c:v>
                </c:pt>
                <c:pt idx="643">
                  <c:v>582.29999999999995</c:v>
                </c:pt>
                <c:pt idx="644">
                  <c:v>583.29999999999995</c:v>
                </c:pt>
                <c:pt idx="645">
                  <c:v>584.29999999999995</c:v>
                </c:pt>
                <c:pt idx="646">
                  <c:v>585.29999999999995</c:v>
                </c:pt>
                <c:pt idx="647">
                  <c:v>586.29999999999995</c:v>
                </c:pt>
                <c:pt idx="648">
                  <c:v>587.29999999999995</c:v>
                </c:pt>
                <c:pt idx="649">
                  <c:v>588.29999999999995</c:v>
                </c:pt>
                <c:pt idx="650">
                  <c:v>589.29999999999995</c:v>
                </c:pt>
                <c:pt idx="651">
                  <c:v>590.29999999999995</c:v>
                </c:pt>
                <c:pt idx="652">
                  <c:v>591.29999999999995</c:v>
                </c:pt>
                <c:pt idx="653">
                  <c:v>592.29999999999995</c:v>
                </c:pt>
                <c:pt idx="654">
                  <c:v>593.29999999999995</c:v>
                </c:pt>
                <c:pt idx="655">
                  <c:v>594.29999999999995</c:v>
                </c:pt>
                <c:pt idx="656">
                  <c:v>595.29999999999995</c:v>
                </c:pt>
                <c:pt idx="657">
                  <c:v>596.29999999999995</c:v>
                </c:pt>
                <c:pt idx="658">
                  <c:v>597.29999999999995</c:v>
                </c:pt>
                <c:pt idx="659">
                  <c:v>598.29999999999995</c:v>
                </c:pt>
                <c:pt idx="660">
                  <c:v>599.29999999999995</c:v>
                </c:pt>
                <c:pt idx="661">
                  <c:v>600.29999999999995</c:v>
                </c:pt>
                <c:pt idx="662">
                  <c:v>601.29999999999995</c:v>
                </c:pt>
                <c:pt idx="663">
                  <c:v>602.29999999999995</c:v>
                </c:pt>
                <c:pt idx="664">
                  <c:v>603.29999999999995</c:v>
                </c:pt>
                <c:pt idx="665">
                  <c:v>604.29999999999995</c:v>
                </c:pt>
                <c:pt idx="666">
                  <c:v>605.29999999999995</c:v>
                </c:pt>
                <c:pt idx="667">
                  <c:v>606.29999999999995</c:v>
                </c:pt>
                <c:pt idx="668">
                  <c:v>607.29999999999995</c:v>
                </c:pt>
                <c:pt idx="669">
                  <c:v>608.29999999999995</c:v>
                </c:pt>
                <c:pt idx="670">
                  <c:v>609.29999999999995</c:v>
                </c:pt>
                <c:pt idx="671">
                  <c:v>610.29999999999995</c:v>
                </c:pt>
                <c:pt idx="672">
                  <c:v>611.29999999999995</c:v>
                </c:pt>
                <c:pt idx="673">
                  <c:v>612.29999999999995</c:v>
                </c:pt>
                <c:pt idx="674">
                  <c:v>613.29999999999995</c:v>
                </c:pt>
                <c:pt idx="675">
                  <c:v>614.29999999999995</c:v>
                </c:pt>
                <c:pt idx="676">
                  <c:v>615.29999999999995</c:v>
                </c:pt>
                <c:pt idx="677">
                  <c:v>616.29999999999995</c:v>
                </c:pt>
                <c:pt idx="678">
                  <c:v>617.29999999999995</c:v>
                </c:pt>
                <c:pt idx="679">
                  <c:v>618.29999999999995</c:v>
                </c:pt>
                <c:pt idx="680">
                  <c:v>619.29999999999995</c:v>
                </c:pt>
                <c:pt idx="681">
                  <c:v>620.29999999999995</c:v>
                </c:pt>
                <c:pt idx="682">
                  <c:v>621.29999999999995</c:v>
                </c:pt>
                <c:pt idx="683">
                  <c:v>622.29999999999995</c:v>
                </c:pt>
                <c:pt idx="684">
                  <c:v>623.29999999999995</c:v>
                </c:pt>
                <c:pt idx="685">
                  <c:v>624.29999999999995</c:v>
                </c:pt>
                <c:pt idx="686">
                  <c:v>625.29999999999995</c:v>
                </c:pt>
                <c:pt idx="687">
                  <c:v>626.29999999999995</c:v>
                </c:pt>
                <c:pt idx="688">
                  <c:v>627.29999999999995</c:v>
                </c:pt>
                <c:pt idx="689">
                  <c:v>628.29999999999995</c:v>
                </c:pt>
                <c:pt idx="690">
                  <c:v>629.29999999999995</c:v>
                </c:pt>
                <c:pt idx="691">
                  <c:v>630.29999999999995</c:v>
                </c:pt>
                <c:pt idx="692">
                  <c:v>631.29999999999995</c:v>
                </c:pt>
                <c:pt idx="693">
                  <c:v>632.29999999999995</c:v>
                </c:pt>
                <c:pt idx="694">
                  <c:v>633.29999999999995</c:v>
                </c:pt>
                <c:pt idx="695">
                  <c:v>634.29999999999995</c:v>
                </c:pt>
                <c:pt idx="696">
                  <c:v>635.29999999999995</c:v>
                </c:pt>
                <c:pt idx="697">
                  <c:v>636.29999999999995</c:v>
                </c:pt>
                <c:pt idx="698">
                  <c:v>637.29999999999995</c:v>
                </c:pt>
                <c:pt idx="699">
                  <c:v>638.29999999999995</c:v>
                </c:pt>
                <c:pt idx="700">
                  <c:v>639.29999999999995</c:v>
                </c:pt>
                <c:pt idx="701">
                  <c:v>640.29999999999995</c:v>
                </c:pt>
                <c:pt idx="702">
                  <c:v>641.29999999999995</c:v>
                </c:pt>
                <c:pt idx="703">
                  <c:v>642.29999999999995</c:v>
                </c:pt>
                <c:pt idx="704">
                  <c:v>643.29999999999995</c:v>
                </c:pt>
                <c:pt idx="705">
                  <c:v>644.29999999999995</c:v>
                </c:pt>
                <c:pt idx="706">
                  <c:v>645.29999999999995</c:v>
                </c:pt>
                <c:pt idx="707">
                  <c:v>646.29999999999995</c:v>
                </c:pt>
                <c:pt idx="708">
                  <c:v>647.29999999999995</c:v>
                </c:pt>
                <c:pt idx="709">
                  <c:v>648.29999999999995</c:v>
                </c:pt>
                <c:pt idx="710">
                  <c:v>649.29999999999995</c:v>
                </c:pt>
                <c:pt idx="711">
                  <c:v>650.29999999999995</c:v>
                </c:pt>
                <c:pt idx="712">
                  <c:v>651.29999999999995</c:v>
                </c:pt>
                <c:pt idx="713">
                  <c:v>652.29999999999995</c:v>
                </c:pt>
                <c:pt idx="714">
                  <c:v>653.29999999999995</c:v>
                </c:pt>
                <c:pt idx="715">
                  <c:v>654.29999999999995</c:v>
                </c:pt>
                <c:pt idx="716">
                  <c:v>655.29999999999995</c:v>
                </c:pt>
                <c:pt idx="717">
                  <c:v>656.3</c:v>
                </c:pt>
                <c:pt idx="718">
                  <c:v>657.3</c:v>
                </c:pt>
                <c:pt idx="719">
                  <c:v>658.3</c:v>
                </c:pt>
                <c:pt idx="720">
                  <c:v>659.3</c:v>
                </c:pt>
                <c:pt idx="721">
                  <c:v>660.3</c:v>
                </c:pt>
                <c:pt idx="722">
                  <c:v>661.3</c:v>
                </c:pt>
                <c:pt idx="723">
                  <c:v>662.3</c:v>
                </c:pt>
                <c:pt idx="724">
                  <c:v>663.3</c:v>
                </c:pt>
                <c:pt idx="725">
                  <c:v>664.3</c:v>
                </c:pt>
                <c:pt idx="726">
                  <c:v>665.3</c:v>
                </c:pt>
                <c:pt idx="727">
                  <c:v>666.3</c:v>
                </c:pt>
                <c:pt idx="728">
                  <c:v>667.3</c:v>
                </c:pt>
                <c:pt idx="729">
                  <c:v>668.3</c:v>
                </c:pt>
                <c:pt idx="730">
                  <c:v>669.3</c:v>
                </c:pt>
                <c:pt idx="731">
                  <c:v>670.3</c:v>
                </c:pt>
                <c:pt idx="732">
                  <c:v>671.3</c:v>
                </c:pt>
                <c:pt idx="733">
                  <c:v>672.3</c:v>
                </c:pt>
                <c:pt idx="734">
                  <c:v>673.3</c:v>
                </c:pt>
                <c:pt idx="735">
                  <c:v>674.3</c:v>
                </c:pt>
                <c:pt idx="736">
                  <c:v>675.3</c:v>
                </c:pt>
                <c:pt idx="737">
                  <c:v>676.3</c:v>
                </c:pt>
                <c:pt idx="738">
                  <c:v>677.3</c:v>
                </c:pt>
                <c:pt idx="739">
                  <c:v>678.3</c:v>
                </c:pt>
                <c:pt idx="740">
                  <c:v>679.3</c:v>
                </c:pt>
                <c:pt idx="741">
                  <c:v>680.3</c:v>
                </c:pt>
                <c:pt idx="742">
                  <c:v>681.3</c:v>
                </c:pt>
                <c:pt idx="743">
                  <c:v>682.3</c:v>
                </c:pt>
                <c:pt idx="744">
                  <c:v>683.3</c:v>
                </c:pt>
                <c:pt idx="745">
                  <c:v>684.3</c:v>
                </c:pt>
                <c:pt idx="746">
                  <c:v>685.3</c:v>
                </c:pt>
                <c:pt idx="747">
                  <c:v>686.3</c:v>
                </c:pt>
                <c:pt idx="748">
                  <c:v>687.3</c:v>
                </c:pt>
                <c:pt idx="749">
                  <c:v>688.3</c:v>
                </c:pt>
                <c:pt idx="750">
                  <c:v>689.3</c:v>
                </c:pt>
                <c:pt idx="751">
                  <c:v>690.3</c:v>
                </c:pt>
                <c:pt idx="752">
                  <c:v>691.3</c:v>
                </c:pt>
                <c:pt idx="753">
                  <c:v>692.3</c:v>
                </c:pt>
                <c:pt idx="754">
                  <c:v>693.3</c:v>
                </c:pt>
                <c:pt idx="755">
                  <c:v>694.3</c:v>
                </c:pt>
                <c:pt idx="756">
                  <c:v>695.3</c:v>
                </c:pt>
                <c:pt idx="757">
                  <c:v>696.3</c:v>
                </c:pt>
                <c:pt idx="758">
                  <c:v>697.3</c:v>
                </c:pt>
                <c:pt idx="759">
                  <c:v>698.3</c:v>
                </c:pt>
                <c:pt idx="760">
                  <c:v>699.3</c:v>
                </c:pt>
                <c:pt idx="761">
                  <c:v>700.3</c:v>
                </c:pt>
                <c:pt idx="762">
                  <c:v>701.3</c:v>
                </c:pt>
                <c:pt idx="763">
                  <c:v>702.3</c:v>
                </c:pt>
                <c:pt idx="764">
                  <c:v>703.3</c:v>
                </c:pt>
                <c:pt idx="765">
                  <c:v>704.3</c:v>
                </c:pt>
                <c:pt idx="766">
                  <c:v>705.3</c:v>
                </c:pt>
                <c:pt idx="767">
                  <c:v>706.3</c:v>
                </c:pt>
                <c:pt idx="768">
                  <c:v>707.3</c:v>
                </c:pt>
                <c:pt idx="769">
                  <c:v>708.3</c:v>
                </c:pt>
                <c:pt idx="770">
                  <c:v>709.3</c:v>
                </c:pt>
                <c:pt idx="771">
                  <c:v>710.3</c:v>
                </c:pt>
                <c:pt idx="772">
                  <c:v>711.3</c:v>
                </c:pt>
                <c:pt idx="773">
                  <c:v>712.3</c:v>
                </c:pt>
                <c:pt idx="774">
                  <c:v>713.3</c:v>
                </c:pt>
                <c:pt idx="775">
                  <c:v>714.3</c:v>
                </c:pt>
                <c:pt idx="776">
                  <c:v>715.3</c:v>
                </c:pt>
                <c:pt idx="777">
                  <c:v>716.3</c:v>
                </c:pt>
                <c:pt idx="778">
                  <c:v>717.3</c:v>
                </c:pt>
                <c:pt idx="779">
                  <c:v>718.3</c:v>
                </c:pt>
                <c:pt idx="780">
                  <c:v>719.3</c:v>
                </c:pt>
                <c:pt idx="781">
                  <c:v>720.3</c:v>
                </c:pt>
                <c:pt idx="782">
                  <c:v>721.3</c:v>
                </c:pt>
                <c:pt idx="783">
                  <c:v>722.3</c:v>
                </c:pt>
                <c:pt idx="784">
                  <c:v>723.3</c:v>
                </c:pt>
                <c:pt idx="785">
                  <c:v>724.3</c:v>
                </c:pt>
                <c:pt idx="786">
                  <c:v>725.3</c:v>
                </c:pt>
                <c:pt idx="787">
                  <c:v>726.3</c:v>
                </c:pt>
                <c:pt idx="788">
                  <c:v>727.3</c:v>
                </c:pt>
                <c:pt idx="789">
                  <c:v>728.3</c:v>
                </c:pt>
                <c:pt idx="790">
                  <c:v>729.3</c:v>
                </c:pt>
                <c:pt idx="791">
                  <c:v>730.3</c:v>
                </c:pt>
                <c:pt idx="792">
                  <c:v>731.3</c:v>
                </c:pt>
                <c:pt idx="793">
                  <c:v>732.3</c:v>
                </c:pt>
                <c:pt idx="794">
                  <c:v>733.3</c:v>
                </c:pt>
                <c:pt idx="795">
                  <c:v>734.3</c:v>
                </c:pt>
                <c:pt idx="796">
                  <c:v>735.3</c:v>
                </c:pt>
                <c:pt idx="797">
                  <c:v>736.3</c:v>
                </c:pt>
                <c:pt idx="798">
                  <c:v>737.3</c:v>
                </c:pt>
                <c:pt idx="799">
                  <c:v>738.3</c:v>
                </c:pt>
                <c:pt idx="800">
                  <c:v>739.3</c:v>
                </c:pt>
                <c:pt idx="801">
                  <c:v>740.3</c:v>
                </c:pt>
                <c:pt idx="802">
                  <c:v>741.3</c:v>
                </c:pt>
                <c:pt idx="803">
                  <c:v>742.3</c:v>
                </c:pt>
                <c:pt idx="804">
                  <c:v>743.3</c:v>
                </c:pt>
                <c:pt idx="805">
                  <c:v>744.3</c:v>
                </c:pt>
                <c:pt idx="806">
                  <c:v>745.3</c:v>
                </c:pt>
                <c:pt idx="807">
                  <c:v>746.3</c:v>
                </c:pt>
                <c:pt idx="808">
                  <c:v>747.3</c:v>
                </c:pt>
                <c:pt idx="809">
                  <c:v>748.3</c:v>
                </c:pt>
                <c:pt idx="810">
                  <c:v>749.3</c:v>
                </c:pt>
                <c:pt idx="811">
                  <c:v>750.3</c:v>
                </c:pt>
                <c:pt idx="812">
                  <c:v>751.3</c:v>
                </c:pt>
                <c:pt idx="813">
                  <c:v>752.3</c:v>
                </c:pt>
                <c:pt idx="814">
                  <c:v>753.3</c:v>
                </c:pt>
                <c:pt idx="815">
                  <c:v>754.3</c:v>
                </c:pt>
                <c:pt idx="816">
                  <c:v>755.3</c:v>
                </c:pt>
                <c:pt idx="817">
                  <c:v>756.3</c:v>
                </c:pt>
                <c:pt idx="818">
                  <c:v>757.3</c:v>
                </c:pt>
                <c:pt idx="819">
                  <c:v>758.3</c:v>
                </c:pt>
                <c:pt idx="820">
                  <c:v>759.3</c:v>
                </c:pt>
                <c:pt idx="821">
                  <c:v>760.3</c:v>
                </c:pt>
                <c:pt idx="822">
                  <c:v>761.3</c:v>
                </c:pt>
                <c:pt idx="823">
                  <c:v>762.3</c:v>
                </c:pt>
                <c:pt idx="824">
                  <c:v>763.3</c:v>
                </c:pt>
                <c:pt idx="825">
                  <c:v>764.3</c:v>
                </c:pt>
                <c:pt idx="826">
                  <c:v>765.3</c:v>
                </c:pt>
                <c:pt idx="827">
                  <c:v>766.3</c:v>
                </c:pt>
                <c:pt idx="828">
                  <c:v>767.3</c:v>
                </c:pt>
                <c:pt idx="829">
                  <c:v>768.3</c:v>
                </c:pt>
                <c:pt idx="830">
                  <c:v>769.3</c:v>
                </c:pt>
                <c:pt idx="831">
                  <c:v>770.3</c:v>
                </c:pt>
                <c:pt idx="832">
                  <c:v>771.3</c:v>
                </c:pt>
                <c:pt idx="833">
                  <c:v>772.3</c:v>
                </c:pt>
                <c:pt idx="834">
                  <c:v>773.3</c:v>
                </c:pt>
                <c:pt idx="835">
                  <c:v>774.3</c:v>
                </c:pt>
                <c:pt idx="836">
                  <c:v>775.3</c:v>
                </c:pt>
                <c:pt idx="837">
                  <c:v>776.3</c:v>
                </c:pt>
                <c:pt idx="838">
                  <c:v>777.3</c:v>
                </c:pt>
                <c:pt idx="839">
                  <c:v>778.3</c:v>
                </c:pt>
                <c:pt idx="840">
                  <c:v>779.3</c:v>
                </c:pt>
                <c:pt idx="841">
                  <c:v>780.3</c:v>
                </c:pt>
                <c:pt idx="842">
                  <c:v>781.3</c:v>
                </c:pt>
                <c:pt idx="843">
                  <c:v>782.3</c:v>
                </c:pt>
                <c:pt idx="844">
                  <c:v>783.3</c:v>
                </c:pt>
                <c:pt idx="845">
                  <c:v>784.3</c:v>
                </c:pt>
                <c:pt idx="846">
                  <c:v>785.3</c:v>
                </c:pt>
                <c:pt idx="847">
                  <c:v>786.3</c:v>
                </c:pt>
                <c:pt idx="848">
                  <c:v>787.3</c:v>
                </c:pt>
                <c:pt idx="849">
                  <c:v>788.3</c:v>
                </c:pt>
                <c:pt idx="850">
                  <c:v>789.3</c:v>
                </c:pt>
                <c:pt idx="851">
                  <c:v>790.3</c:v>
                </c:pt>
                <c:pt idx="852">
                  <c:v>791.3</c:v>
                </c:pt>
                <c:pt idx="853">
                  <c:v>792.3</c:v>
                </c:pt>
                <c:pt idx="854">
                  <c:v>793.3</c:v>
                </c:pt>
                <c:pt idx="855">
                  <c:v>794.3</c:v>
                </c:pt>
                <c:pt idx="856">
                  <c:v>795.3</c:v>
                </c:pt>
                <c:pt idx="857">
                  <c:v>796.3</c:v>
                </c:pt>
                <c:pt idx="858">
                  <c:v>797.3</c:v>
                </c:pt>
                <c:pt idx="859">
                  <c:v>798.3</c:v>
                </c:pt>
                <c:pt idx="860">
                  <c:v>799.3</c:v>
                </c:pt>
                <c:pt idx="861">
                  <c:v>800.3</c:v>
                </c:pt>
                <c:pt idx="862">
                  <c:v>801.3</c:v>
                </c:pt>
                <c:pt idx="863">
                  <c:v>802.3</c:v>
                </c:pt>
                <c:pt idx="864">
                  <c:v>803.3</c:v>
                </c:pt>
                <c:pt idx="865">
                  <c:v>804.3</c:v>
                </c:pt>
                <c:pt idx="866">
                  <c:v>805.3</c:v>
                </c:pt>
                <c:pt idx="867">
                  <c:v>806.3</c:v>
                </c:pt>
                <c:pt idx="868">
                  <c:v>807.3</c:v>
                </c:pt>
                <c:pt idx="869">
                  <c:v>808.3</c:v>
                </c:pt>
                <c:pt idx="870">
                  <c:v>809.3</c:v>
                </c:pt>
                <c:pt idx="871">
                  <c:v>810.3</c:v>
                </c:pt>
                <c:pt idx="872">
                  <c:v>811.3</c:v>
                </c:pt>
                <c:pt idx="873">
                  <c:v>812.3</c:v>
                </c:pt>
                <c:pt idx="874">
                  <c:v>813.3</c:v>
                </c:pt>
                <c:pt idx="875">
                  <c:v>814.3</c:v>
                </c:pt>
                <c:pt idx="876">
                  <c:v>815.3</c:v>
                </c:pt>
                <c:pt idx="877">
                  <c:v>816.3</c:v>
                </c:pt>
                <c:pt idx="878">
                  <c:v>817.3</c:v>
                </c:pt>
                <c:pt idx="879">
                  <c:v>818.3</c:v>
                </c:pt>
                <c:pt idx="880">
                  <c:v>819.3</c:v>
                </c:pt>
                <c:pt idx="881">
                  <c:v>820.3</c:v>
                </c:pt>
                <c:pt idx="882">
                  <c:v>821.3</c:v>
                </c:pt>
                <c:pt idx="883">
                  <c:v>822.3</c:v>
                </c:pt>
                <c:pt idx="884">
                  <c:v>823.3</c:v>
                </c:pt>
                <c:pt idx="885">
                  <c:v>824.3</c:v>
                </c:pt>
                <c:pt idx="886">
                  <c:v>825.3</c:v>
                </c:pt>
                <c:pt idx="887">
                  <c:v>826.3</c:v>
                </c:pt>
                <c:pt idx="888">
                  <c:v>827.3</c:v>
                </c:pt>
                <c:pt idx="889">
                  <c:v>828.3</c:v>
                </c:pt>
                <c:pt idx="890">
                  <c:v>829.3</c:v>
                </c:pt>
                <c:pt idx="891">
                  <c:v>830.3</c:v>
                </c:pt>
                <c:pt idx="892">
                  <c:v>831.3</c:v>
                </c:pt>
                <c:pt idx="893">
                  <c:v>832.3</c:v>
                </c:pt>
                <c:pt idx="894">
                  <c:v>833.3</c:v>
                </c:pt>
                <c:pt idx="895">
                  <c:v>834.3</c:v>
                </c:pt>
                <c:pt idx="896">
                  <c:v>835.3</c:v>
                </c:pt>
                <c:pt idx="897">
                  <c:v>836.3</c:v>
                </c:pt>
                <c:pt idx="898">
                  <c:v>837.3</c:v>
                </c:pt>
                <c:pt idx="899">
                  <c:v>838.3</c:v>
                </c:pt>
                <c:pt idx="900">
                  <c:v>839.3</c:v>
                </c:pt>
                <c:pt idx="901">
                  <c:v>840.3</c:v>
                </c:pt>
                <c:pt idx="902">
                  <c:v>841.3</c:v>
                </c:pt>
                <c:pt idx="903">
                  <c:v>842.3</c:v>
                </c:pt>
                <c:pt idx="904">
                  <c:v>843.3</c:v>
                </c:pt>
                <c:pt idx="905">
                  <c:v>844.3</c:v>
                </c:pt>
                <c:pt idx="906">
                  <c:v>845.3</c:v>
                </c:pt>
                <c:pt idx="907">
                  <c:v>846.3</c:v>
                </c:pt>
                <c:pt idx="908">
                  <c:v>847.3</c:v>
                </c:pt>
                <c:pt idx="909">
                  <c:v>848.3</c:v>
                </c:pt>
                <c:pt idx="910">
                  <c:v>849.3</c:v>
                </c:pt>
                <c:pt idx="911">
                  <c:v>850.3</c:v>
                </c:pt>
                <c:pt idx="912">
                  <c:v>851.3</c:v>
                </c:pt>
                <c:pt idx="913">
                  <c:v>852.3</c:v>
                </c:pt>
                <c:pt idx="914">
                  <c:v>853.3</c:v>
                </c:pt>
                <c:pt idx="915">
                  <c:v>854.3</c:v>
                </c:pt>
                <c:pt idx="916">
                  <c:v>855.3</c:v>
                </c:pt>
                <c:pt idx="917">
                  <c:v>856.3</c:v>
                </c:pt>
                <c:pt idx="918">
                  <c:v>857.3</c:v>
                </c:pt>
                <c:pt idx="919">
                  <c:v>858.3</c:v>
                </c:pt>
                <c:pt idx="920">
                  <c:v>859.3</c:v>
                </c:pt>
                <c:pt idx="921">
                  <c:v>860.3</c:v>
                </c:pt>
                <c:pt idx="922">
                  <c:v>861.3</c:v>
                </c:pt>
                <c:pt idx="923">
                  <c:v>862.3</c:v>
                </c:pt>
                <c:pt idx="924">
                  <c:v>863.3</c:v>
                </c:pt>
                <c:pt idx="925">
                  <c:v>864.3</c:v>
                </c:pt>
                <c:pt idx="926">
                  <c:v>865.3</c:v>
                </c:pt>
                <c:pt idx="927">
                  <c:v>866.3</c:v>
                </c:pt>
                <c:pt idx="928">
                  <c:v>867.3</c:v>
                </c:pt>
                <c:pt idx="929">
                  <c:v>868.3</c:v>
                </c:pt>
                <c:pt idx="930">
                  <c:v>869.3</c:v>
                </c:pt>
                <c:pt idx="931">
                  <c:v>870.3</c:v>
                </c:pt>
                <c:pt idx="932">
                  <c:v>871.3</c:v>
                </c:pt>
                <c:pt idx="933">
                  <c:v>872.3</c:v>
                </c:pt>
                <c:pt idx="934">
                  <c:v>873.3</c:v>
                </c:pt>
                <c:pt idx="935">
                  <c:v>874.3</c:v>
                </c:pt>
                <c:pt idx="936">
                  <c:v>875.3</c:v>
                </c:pt>
                <c:pt idx="937">
                  <c:v>876.3</c:v>
                </c:pt>
                <c:pt idx="938">
                  <c:v>877.3</c:v>
                </c:pt>
                <c:pt idx="939">
                  <c:v>878.3</c:v>
                </c:pt>
                <c:pt idx="940">
                  <c:v>879.3</c:v>
                </c:pt>
                <c:pt idx="941">
                  <c:v>880.3</c:v>
                </c:pt>
                <c:pt idx="942">
                  <c:v>881.3</c:v>
                </c:pt>
                <c:pt idx="943">
                  <c:v>882.3</c:v>
                </c:pt>
                <c:pt idx="944">
                  <c:v>883.3</c:v>
                </c:pt>
                <c:pt idx="945">
                  <c:v>884.3</c:v>
                </c:pt>
                <c:pt idx="946">
                  <c:v>885.3</c:v>
                </c:pt>
                <c:pt idx="947">
                  <c:v>886.3</c:v>
                </c:pt>
                <c:pt idx="948">
                  <c:v>887.3</c:v>
                </c:pt>
                <c:pt idx="949">
                  <c:v>888.3</c:v>
                </c:pt>
                <c:pt idx="950">
                  <c:v>889.3</c:v>
                </c:pt>
                <c:pt idx="951">
                  <c:v>890.3</c:v>
                </c:pt>
                <c:pt idx="952">
                  <c:v>891.3</c:v>
                </c:pt>
                <c:pt idx="953">
                  <c:v>892.3</c:v>
                </c:pt>
                <c:pt idx="954">
                  <c:v>893.3</c:v>
                </c:pt>
                <c:pt idx="955">
                  <c:v>894.3</c:v>
                </c:pt>
                <c:pt idx="956">
                  <c:v>895.3</c:v>
                </c:pt>
                <c:pt idx="957">
                  <c:v>896.3</c:v>
                </c:pt>
                <c:pt idx="958">
                  <c:v>897.3</c:v>
                </c:pt>
                <c:pt idx="959">
                  <c:v>898.3</c:v>
                </c:pt>
                <c:pt idx="960">
                  <c:v>899.3</c:v>
                </c:pt>
                <c:pt idx="961">
                  <c:v>900.3</c:v>
                </c:pt>
                <c:pt idx="962">
                  <c:v>901.3</c:v>
                </c:pt>
                <c:pt idx="963">
                  <c:v>902.3</c:v>
                </c:pt>
                <c:pt idx="964">
                  <c:v>903.3</c:v>
                </c:pt>
                <c:pt idx="965">
                  <c:v>904.3</c:v>
                </c:pt>
                <c:pt idx="966">
                  <c:v>905.3</c:v>
                </c:pt>
                <c:pt idx="967">
                  <c:v>906.3</c:v>
                </c:pt>
                <c:pt idx="968">
                  <c:v>907.3</c:v>
                </c:pt>
                <c:pt idx="969">
                  <c:v>908.3</c:v>
                </c:pt>
                <c:pt idx="970">
                  <c:v>909.3</c:v>
                </c:pt>
                <c:pt idx="971">
                  <c:v>910.3</c:v>
                </c:pt>
                <c:pt idx="972">
                  <c:v>911.3</c:v>
                </c:pt>
                <c:pt idx="973">
                  <c:v>912.3</c:v>
                </c:pt>
                <c:pt idx="974">
                  <c:v>913.3</c:v>
                </c:pt>
                <c:pt idx="975">
                  <c:v>914.3</c:v>
                </c:pt>
                <c:pt idx="976">
                  <c:v>915.3</c:v>
                </c:pt>
                <c:pt idx="977">
                  <c:v>916.3</c:v>
                </c:pt>
                <c:pt idx="978">
                  <c:v>917.3</c:v>
                </c:pt>
                <c:pt idx="979">
                  <c:v>918.3</c:v>
                </c:pt>
                <c:pt idx="980">
                  <c:v>919.3</c:v>
                </c:pt>
                <c:pt idx="981">
                  <c:v>920.3</c:v>
                </c:pt>
                <c:pt idx="982">
                  <c:v>921.3</c:v>
                </c:pt>
                <c:pt idx="983">
                  <c:v>922.3</c:v>
                </c:pt>
                <c:pt idx="984">
                  <c:v>923.3</c:v>
                </c:pt>
                <c:pt idx="985">
                  <c:v>924.3</c:v>
                </c:pt>
                <c:pt idx="986">
                  <c:v>925.3</c:v>
                </c:pt>
                <c:pt idx="987">
                  <c:v>926.3</c:v>
                </c:pt>
                <c:pt idx="988">
                  <c:v>927.3</c:v>
                </c:pt>
                <c:pt idx="989">
                  <c:v>928.3</c:v>
                </c:pt>
                <c:pt idx="990">
                  <c:v>929.3</c:v>
                </c:pt>
                <c:pt idx="991">
                  <c:v>930.3</c:v>
                </c:pt>
                <c:pt idx="992">
                  <c:v>931.3</c:v>
                </c:pt>
                <c:pt idx="993">
                  <c:v>932.3</c:v>
                </c:pt>
                <c:pt idx="994">
                  <c:v>933.3</c:v>
                </c:pt>
                <c:pt idx="995">
                  <c:v>934.3</c:v>
                </c:pt>
                <c:pt idx="996">
                  <c:v>935.3</c:v>
                </c:pt>
                <c:pt idx="997">
                  <c:v>936.3</c:v>
                </c:pt>
                <c:pt idx="998">
                  <c:v>937.3</c:v>
                </c:pt>
                <c:pt idx="999">
                  <c:v>938.3</c:v>
                </c:pt>
                <c:pt idx="1000">
                  <c:v>939.3</c:v>
                </c:pt>
                <c:pt idx="1001">
                  <c:v>940.3</c:v>
                </c:pt>
                <c:pt idx="1002">
                  <c:v>941.3</c:v>
                </c:pt>
                <c:pt idx="1003">
                  <c:v>942.3</c:v>
                </c:pt>
                <c:pt idx="1004">
                  <c:v>943.3</c:v>
                </c:pt>
                <c:pt idx="1005">
                  <c:v>944.3</c:v>
                </c:pt>
                <c:pt idx="1006">
                  <c:v>945.3</c:v>
                </c:pt>
                <c:pt idx="1007">
                  <c:v>946.3</c:v>
                </c:pt>
                <c:pt idx="1008">
                  <c:v>947.3</c:v>
                </c:pt>
                <c:pt idx="1009">
                  <c:v>948.3</c:v>
                </c:pt>
                <c:pt idx="1010">
                  <c:v>949.3</c:v>
                </c:pt>
                <c:pt idx="1011">
                  <c:v>950.3</c:v>
                </c:pt>
                <c:pt idx="1012">
                  <c:v>951.3</c:v>
                </c:pt>
                <c:pt idx="1013">
                  <c:v>952.3</c:v>
                </c:pt>
                <c:pt idx="1014">
                  <c:v>953.3</c:v>
                </c:pt>
                <c:pt idx="1015">
                  <c:v>954.3</c:v>
                </c:pt>
                <c:pt idx="1016">
                  <c:v>955.3</c:v>
                </c:pt>
                <c:pt idx="1017">
                  <c:v>956.3</c:v>
                </c:pt>
                <c:pt idx="1018">
                  <c:v>957.3</c:v>
                </c:pt>
                <c:pt idx="1019">
                  <c:v>958.3</c:v>
                </c:pt>
                <c:pt idx="1020">
                  <c:v>959.3</c:v>
                </c:pt>
                <c:pt idx="1021">
                  <c:v>960.3</c:v>
                </c:pt>
                <c:pt idx="1022">
                  <c:v>961.3</c:v>
                </c:pt>
                <c:pt idx="1023">
                  <c:v>962.3</c:v>
                </c:pt>
                <c:pt idx="1024">
                  <c:v>963.3</c:v>
                </c:pt>
                <c:pt idx="1025">
                  <c:v>964.3</c:v>
                </c:pt>
                <c:pt idx="1026">
                  <c:v>965.3</c:v>
                </c:pt>
                <c:pt idx="1027">
                  <c:v>966.3</c:v>
                </c:pt>
                <c:pt idx="1028">
                  <c:v>967.3</c:v>
                </c:pt>
                <c:pt idx="1029">
                  <c:v>968.3</c:v>
                </c:pt>
                <c:pt idx="1030">
                  <c:v>969.3</c:v>
                </c:pt>
                <c:pt idx="1031">
                  <c:v>970.3</c:v>
                </c:pt>
                <c:pt idx="1032">
                  <c:v>971.3</c:v>
                </c:pt>
                <c:pt idx="1033">
                  <c:v>972.3</c:v>
                </c:pt>
                <c:pt idx="1034">
                  <c:v>973.3</c:v>
                </c:pt>
                <c:pt idx="1035">
                  <c:v>974.3</c:v>
                </c:pt>
                <c:pt idx="1036">
                  <c:v>975.3</c:v>
                </c:pt>
                <c:pt idx="1037">
                  <c:v>976.3</c:v>
                </c:pt>
                <c:pt idx="1038">
                  <c:v>977.3</c:v>
                </c:pt>
                <c:pt idx="1039">
                  <c:v>978.3</c:v>
                </c:pt>
                <c:pt idx="1040">
                  <c:v>979.3</c:v>
                </c:pt>
                <c:pt idx="1041">
                  <c:v>980.3</c:v>
                </c:pt>
                <c:pt idx="1042">
                  <c:v>981.3</c:v>
                </c:pt>
                <c:pt idx="1043">
                  <c:v>982.3</c:v>
                </c:pt>
                <c:pt idx="1044">
                  <c:v>983.3</c:v>
                </c:pt>
                <c:pt idx="1045">
                  <c:v>984.3</c:v>
                </c:pt>
                <c:pt idx="1046">
                  <c:v>985.3</c:v>
                </c:pt>
                <c:pt idx="1047">
                  <c:v>986.3</c:v>
                </c:pt>
                <c:pt idx="1048">
                  <c:v>987.3</c:v>
                </c:pt>
                <c:pt idx="1049">
                  <c:v>988.3</c:v>
                </c:pt>
                <c:pt idx="1050">
                  <c:v>989.3</c:v>
                </c:pt>
                <c:pt idx="1051">
                  <c:v>990.3</c:v>
                </c:pt>
                <c:pt idx="1052">
                  <c:v>991.3</c:v>
                </c:pt>
                <c:pt idx="1053">
                  <c:v>992.3</c:v>
                </c:pt>
                <c:pt idx="1054">
                  <c:v>993.3</c:v>
                </c:pt>
                <c:pt idx="1055">
                  <c:v>994.3</c:v>
                </c:pt>
                <c:pt idx="1056">
                  <c:v>995.3</c:v>
                </c:pt>
                <c:pt idx="1057">
                  <c:v>996.3</c:v>
                </c:pt>
                <c:pt idx="1058">
                  <c:v>997.3</c:v>
                </c:pt>
                <c:pt idx="1059">
                  <c:v>998.3</c:v>
                </c:pt>
                <c:pt idx="1060">
                  <c:v>999.3</c:v>
                </c:pt>
                <c:pt idx="1061">
                  <c:v>1000.3</c:v>
                </c:pt>
                <c:pt idx="1062">
                  <c:v>1001.3</c:v>
                </c:pt>
                <c:pt idx="1063">
                  <c:v>1002.3</c:v>
                </c:pt>
                <c:pt idx="1064">
                  <c:v>1003.3</c:v>
                </c:pt>
                <c:pt idx="1065">
                  <c:v>1004.3</c:v>
                </c:pt>
                <c:pt idx="1066">
                  <c:v>1005.3</c:v>
                </c:pt>
                <c:pt idx="1067">
                  <c:v>1006.3</c:v>
                </c:pt>
                <c:pt idx="1068">
                  <c:v>1007.3</c:v>
                </c:pt>
                <c:pt idx="1069">
                  <c:v>1008.3</c:v>
                </c:pt>
                <c:pt idx="1070">
                  <c:v>1009.3</c:v>
                </c:pt>
                <c:pt idx="1071">
                  <c:v>1010.3</c:v>
                </c:pt>
                <c:pt idx="1072">
                  <c:v>1011.3</c:v>
                </c:pt>
                <c:pt idx="1073">
                  <c:v>1012.3</c:v>
                </c:pt>
                <c:pt idx="1074">
                  <c:v>1013.3</c:v>
                </c:pt>
                <c:pt idx="1075">
                  <c:v>1014.3</c:v>
                </c:pt>
                <c:pt idx="1076">
                  <c:v>1015.3</c:v>
                </c:pt>
                <c:pt idx="1077">
                  <c:v>1016.3</c:v>
                </c:pt>
                <c:pt idx="1078">
                  <c:v>1017.3</c:v>
                </c:pt>
                <c:pt idx="1079">
                  <c:v>1018.3</c:v>
                </c:pt>
                <c:pt idx="1080">
                  <c:v>1019.3</c:v>
                </c:pt>
                <c:pt idx="1081">
                  <c:v>1020.3</c:v>
                </c:pt>
                <c:pt idx="1082">
                  <c:v>1021.3</c:v>
                </c:pt>
                <c:pt idx="1083">
                  <c:v>1022.3</c:v>
                </c:pt>
                <c:pt idx="1084">
                  <c:v>1023.3</c:v>
                </c:pt>
                <c:pt idx="1085">
                  <c:v>1024.3</c:v>
                </c:pt>
                <c:pt idx="1086">
                  <c:v>1025.3</c:v>
                </c:pt>
                <c:pt idx="1087">
                  <c:v>1026.3</c:v>
                </c:pt>
                <c:pt idx="1088">
                  <c:v>1027.3</c:v>
                </c:pt>
                <c:pt idx="1089">
                  <c:v>1028.3</c:v>
                </c:pt>
                <c:pt idx="1090">
                  <c:v>1029.3</c:v>
                </c:pt>
                <c:pt idx="1091">
                  <c:v>1030.3</c:v>
                </c:pt>
                <c:pt idx="1092">
                  <c:v>1031.3</c:v>
                </c:pt>
                <c:pt idx="1093">
                  <c:v>1032.3</c:v>
                </c:pt>
                <c:pt idx="1094">
                  <c:v>1033.3</c:v>
                </c:pt>
                <c:pt idx="1095">
                  <c:v>1034.3</c:v>
                </c:pt>
                <c:pt idx="1096">
                  <c:v>1035.3</c:v>
                </c:pt>
                <c:pt idx="1097">
                  <c:v>1036.3</c:v>
                </c:pt>
                <c:pt idx="1098">
                  <c:v>1037.3</c:v>
                </c:pt>
                <c:pt idx="1099">
                  <c:v>1038.3</c:v>
                </c:pt>
                <c:pt idx="1100">
                  <c:v>1039.3</c:v>
                </c:pt>
                <c:pt idx="1101">
                  <c:v>1040.3</c:v>
                </c:pt>
                <c:pt idx="1102">
                  <c:v>1041.3</c:v>
                </c:pt>
                <c:pt idx="1103">
                  <c:v>1042.3</c:v>
                </c:pt>
                <c:pt idx="1104">
                  <c:v>1043.3</c:v>
                </c:pt>
                <c:pt idx="1105">
                  <c:v>1044.3</c:v>
                </c:pt>
                <c:pt idx="1106">
                  <c:v>1045.3</c:v>
                </c:pt>
                <c:pt idx="1107">
                  <c:v>1046.3</c:v>
                </c:pt>
                <c:pt idx="1108">
                  <c:v>1047.3</c:v>
                </c:pt>
                <c:pt idx="1109">
                  <c:v>1048.3</c:v>
                </c:pt>
                <c:pt idx="1110">
                  <c:v>1049.3</c:v>
                </c:pt>
                <c:pt idx="1111">
                  <c:v>1050.3</c:v>
                </c:pt>
                <c:pt idx="1112">
                  <c:v>1051.3</c:v>
                </c:pt>
                <c:pt idx="1113">
                  <c:v>1052.3</c:v>
                </c:pt>
                <c:pt idx="1114">
                  <c:v>1053.3</c:v>
                </c:pt>
                <c:pt idx="1115">
                  <c:v>1054.3</c:v>
                </c:pt>
                <c:pt idx="1116">
                  <c:v>1055.3</c:v>
                </c:pt>
                <c:pt idx="1117">
                  <c:v>1056.3</c:v>
                </c:pt>
                <c:pt idx="1118">
                  <c:v>1057.3</c:v>
                </c:pt>
                <c:pt idx="1119">
                  <c:v>1058.3</c:v>
                </c:pt>
                <c:pt idx="1120">
                  <c:v>1059.3</c:v>
                </c:pt>
                <c:pt idx="1121">
                  <c:v>1060.3</c:v>
                </c:pt>
                <c:pt idx="1122">
                  <c:v>1061.3</c:v>
                </c:pt>
                <c:pt idx="1123">
                  <c:v>1062.3</c:v>
                </c:pt>
                <c:pt idx="1124">
                  <c:v>1063.3</c:v>
                </c:pt>
                <c:pt idx="1125">
                  <c:v>1064.3</c:v>
                </c:pt>
                <c:pt idx="1126">
                  <c:v>1065.3</c:v>
                </c:pt>
                <c:pt idx="1127">
                  <c:v>1066.3</c:v>
                </c:pt>
                <c:pt idx="1128">
                  <c:v>1067.3</c:v>
                </c:pt>
                <c:pt idx="1129">
                  <c:v>1068.3</c:v>
                </c:pt>
                <c:pt idx="1130">
                  <c:v>1069.3</c:v>
                </c:pt>
                <c:pt idx="1131">
                  <c:v>1070.3</c:v>
                </c:pt>
                <c:pt idx="1132">
                  <c:v>1071.3</c:v>
                </c:pt>
                <c:pt idx="1133">
                  <c:v>1072.3</c:v>
                </c:pt>
                <c:pt idx="1134">
                  <c:v>1073.3</c:v>
                </c:pt>
                <c:pt idx="1135">
                  <c:v>1074.3</c:v>
                </c:pt>
                <c:pt idx="1136">
                  <c:v>1075.3</c:v>
                </c:pt>
                <c:pt idx="1137">
                  <c:v>1076.3</c:v>
                </c:pt>
                <c:pt idx="1138">
                  <c:v>1077.3</c:v>
                </c:pt>
                <c:pt idx="1139">
                  <c:v>1078.3</c:v>
                </c:pt>
                <c:pt idx="1140">
                  <c:v>1079.3</c:v>
                </c:pt>
                <c:pt idx="1141">
                  <c:v>1080.3</c:v>
                </c:pt>
                <c:pt idx="1142">
                  <c:v>1081.3</c:v>
                </c:pt>
                <c:pt idx="1143">
                  <c:v>1082.3</c:v>
                </c:pt>
                <c:pt idx="1144">
                  <c:v>1083.3</c:v>
                </c:pt>
                <c:pt idx="1145">
                  <c:v>1084.3</c:v>
                </c:pt>
                <c:pt idx="1146">
                  <c:v>1085.3</c:v>
                </c:pt>
                <c:pt idx="1147">
                  <c:v>1086.3</c:v>
                </c:pt>
                <c:pt idx="1148">
                  <c:v>1087.3</c:v>
                </c:pt>
                <c:pt idx="1149">
                  <c:v>1088.3</c:v>
                </c:pt>
                <c:pt idx="1150">
                  <c:v>1089.3</c:v>
                </c:pt>
                <c:pt idx="1151">
                  <c:v>1090.3</c:v>
                </c:pt>
                <c:pt idx="1152">
                  <c:v>1091.3</c:v>
                </c:pt>
                <c:pt idx="1153">
                  <c:v>1092.3</c:v>
                </c:pt>
                <c:pt idx="1154">
                  <c:v>1093.3</c:v>
                </c:pt>
                <c:pt idx="1155">
                  <c:v>1094.3</c:v>
                </c:pt>
                <c:pt idx="1156">
                  <c:v>1095.3</c:v>
                </c:pt>
                <c:pt idx="1157">
                  <c:v>1096.3</c:v>
                </c:pt>
                <c:pt idx="1158">
                  <c:v>1097.3</c:v>
                </c:pt>
                <c:pt idx="1159">
                  <c:v>1098.3</c:v>
                </c:pt>
                <c:pt idx="1160">
                  <c:v>1099.3</c:v>
                </c:pt>
                <c:pt idx="1161">
                  <c:v>1100.3</c:v>
                </c:pt>
                <c:pt idx="1162">
                  <c:v>1101.3</c:v>
                </c:pt>
                <c:pt idx="1163">
                  <c:v>1102.3</c:v>
                </c:pt>
                <c:pt idx="1164">
                  <c:v>1103.3</c:v>
                </c:pt>
                <c:pt idx="1165">
                  <c:v>1104.3</c:v>
                </c:pt>
                <c:pt idx="1166">
                  <c:v>1105.3</c:v>
                </c:pt>
                <c:pt idx="1167">
                  <c:v>1106.3</c:v>
                </c:pt>
                <c:pt idx="1168">
                  <c:v>1107.3</c:v>
                </c:pt>
                <c:pt idx="1169">
                  <c:v>1108.3</c:v>
                </c:pt>
                <c:pt idx="1170">
                  <c:v>1109.3</c:v>
                </c:pt>
                <c:pt idx="1171">
                  <c:v>1110.3</c:v>
                </c:pt>
                <c:pt idx="1172">
                  <c:v>1111.3</c:v>
                </c:pt>
                <c:pt idx="1173">
                  <c:v>1112.3</c:v>
                </c:pt>
                <c:pt idx="1174">
                  <c:v>1113.3</c:v>
                </c:pt>
                <c:pt idx="1175">
                  <c:v>1114.3</c:v>
                </c:pt>
                <c:pt idx="1176">
                  <c:v>1115.3</c:v>
                </c:pt>
                <c:pt idx="1177">
                  <c:v>1116.3</c:v>
                </c:pt>
                <c:pt idx="1178">
                  <c:v>1117.3</c:v>
                </c:pt>
                <c:pt idx="1179">
                  <c:v>1118.3</c:v>
                </c:pt>
                <c:pt idx="1180">
                  <c:v>1119.3</c:v>
                </c:pt>
                <c:pt idx="1181">
                  <c:v>1120.3</c:v>
                </c:pt>
                <c:pt idx="1182">
                  <c:v>1121.3</c:v>
                </c:pt>
                <c:pt idx="1183">
                  <c:v>1122.3</c:v>
                </c:pt>
                <c:pt idx="1184">
                  <c:v>1123.3</c:v>
                </c:pt>
                <c:pt idx="1185">
                  <c:v>1124.3</c:v>
                </c:pt>
                <c:pt idx="1186">
                  <c:v>1125.3</c:v>
                </c:pt>
                <c:pt idx="1187">
                  <c:v>1126.3</c:v>
                </c:pt>
                <c:pt idx="1188">
                  <c:v>1127.3</c:v>
                </c:pt>
                <c:pt idx="1189">
                  <c:v>1128.3</c:v>
                </c:pt>
                <c:pt idx="1190">
                  <c:v>1129.3</c:v>
                </c:pt>
                <c:pt idx="1191">
                  <c:v>1130.3</c:v>
                </c:pt>
                <c:pt idx="1192">
                  <c:v>1131.3</c:v>
                </c:pt>
                <c:pt idx="1193">
                  <c:v>1132.3</c:v>
                </c:pt>
                <c:pt idx="1194">
                  <c:v>1133.3</c:v>
                </c:pt>
                <c:pt idx="1195">
                  <c:v>1134.3</c:v>
                </c:pt>
                <c:pt idx="1196">
                  <c:v>1135.3</c:v>
                </c:pt>
                <c:pt idx="1197">
                  <c:v>1136.3</c:v>
                </c:pt>
                <c:pt idx="1198">
                  <c:v>1137.3</c:v>
                </c:pt>
                <c:pt idx="1199">
                  <c:v>1138.3</c:v>
                </c:pt>
                <c:pt idx="1200">
                  <c:v>1139.3</c:v>
                </c:pt>
                <c:pt idx="1201">
                  <c:v>1140.3</c:v>
                </c:pt>
                <c:pt idx="1202">
                  <c:v>1141.3</c:v>
                </c:pt>
                <c:pt idx="1203">
                  <c:v>1142.3</c:v>
                </c:pt>
                <c:pt idx="1204">
                  <c:v>1143.3</c:v>
                </c:pt>
                <c:pt idx="1205">
                  <c:v>1144.3</c:v>
                </c:pt>
                <c:pt idx="1206">
                  <c:v>1145.3</c:v>
                </c:pt>
                <c:pt idx="1207">
                  <c:v>1146.3</c:v>
                </c:pt>
                <c:pt idx="1208">
                  <c:v>1147.3</c:v>
                </c:pt>
                <c:pt idx="1209">
                  <c:v>1148.3</c:v>
                </c:pt>
                <c:pt idx="1210">
                  <c:v>1149.3</c:v>
                </c:pt>
                <c:pt idx="1211">
                  <c:v>1150.3</c:v>
                </c:pt>
                <c:pt idx="1212">
                  <c:v>1151.3</c:v>
                </c:pt>
                <c:pt idx="1213">
                  <c:v>1152.3</c:v>
                </c:pt>
                <c:pt idx="1214">
                  <c:v>1153.3</c:v>
                </c:pt>
                <c:pt idx="1215">
                  <c:v>1154.3</c:v>
                </c:pt>
                <c:pt idx="1216">
                  <c:v>1155.3</c:v>
                </c:pt>
                <c:pt idx="1217">
                  <c:v>1156.3</c:v>
                </c:pt>
                <c:pt idx="1218">
                  <c:v>1157.3</c:v>
                </c:pt>
                <c:pt idx="1219">
                  <c:v>1158.3</c:v>
                </c:pt>
                <c:pt idx="1220">
                  <c:v>1159.3</c:v>
                </c:pt>
                <c:pt idx="1221">
                  <c:v>1160.3</c:v>
                </c:pt>
                <c:pt idx="1222">
                  <c:v>1161.3</c:v>
                </c:pt>
                <c:pt idx="1223">
                  <c:v>1162.3</c:v>
                </c:pt>
                <c:pt idx="1224">
                  <c:v>1163.3</c:v>
                </c:pt>
                <c:pt idx="1225">
                  <c:v>1164.3</c:v>
                </c:pt>
                <c:pt idx="1226">
                  <c:v>1165.3</c:v>
                </c:pt>
                <c:pt idx="1227">
                  <c:v>1166.3</c:v>
                </c:pt>
                <c:pt idx="1228">
                  <c:v>1167.3</c:v>
                </c:pt>
                <c:pt idx="1229">
                  <c:v>1168.3</c:v>
                </c:pt>
                <c:pt idx="1230">
                  <c:v>1169.3</c:v>
                </c:pt>
                <c:pt idx="1231">
                  <c:v>1170.3</c:v>
                </c:pt>
                <c:pt idx="1232">
                  <c:v>1171.3</c:v>
                </c:pt>
                <c:pt idx="1233">
                  <c:v>1172.3</c:v>
                </c:pt>
                <c:pt idx="1234">
                  <c:v>1173.3</c:v>
                </c:pt>
                <c:pt idx="1235">
                  <c:v>1174.3</c:v>
                </c:pt>
                <c:pt idx="1236">
                  <c:v>1175.3</c:v>
                </c:pt>
                <c:pt idx="1237">
                  <c:v>1176.3</c:v>
                </c:pt>
                <c:pt idx="1238">
                  <c:v>1177.3</c:v>
                </c:pt>
                <c:pt idx="1239">
                  <c:v>1178.3</c:v>
                </c:pt>
                <c:pt idx="1240">
                  <c:v>1179.3</c:v>
                </c:pt>
                <c:pt idx="1241">
                  <c:v>1180.3</c:v>
                </c:pt>
                <c:pt idx="1242">
                  <c:v>1181.3</c:v>
                </c:pt>
                <c:pt idx="1243">
                  <c:v>1182.3</c:v>
                </c:pt>
                <c:pt idx="1244">
                  <c:v>1183.3</c:v>
                </c:pt>
                <c:pt idx="1245">
                  <c:v>1184.3</c:v>
                </c:pt>
                <c:pt idx="1246">
                  <c:v>1185.3</c:v>
                </c:pt>
                <c:pt idx="1247">
                  <c:v>1186.3</c:v>
                </c:pt>
                <c:pt idx="1248">
                  <c:v>1187.3</c:v>
                </c:pt>
                <c:pt idx="1249">
                  <c:v>1188.3</c:v>
                </c:pt>
                <c:pt idx="1250">
                  <c:v>1189.3</c:v>
                </c:pt>
                <c:pt idx="1251">
                  <c:v>1190.3</c:v>
                </c:pt>
                <c:pt idx="1252">
                  <c:v>1191.3</c:v>
                </c:pt>
                <c:pt idx="1253">
                  <c:v>1192.3</c:v>
                </c:pt>
                <c:pt idx="1254">
                  <c:v>1193.3</c:v>
                </c:pt>
                <c:pt idx="1255">
                  <c:v>1194.3</c:v>
                </c:pt>
                <c:pt idx="1256">
                  <c:v>1195.3</c:v>
                </c:pt>
                <c:pt idx="1257">
                  <c:v>1196.3</c:v>
                </c:pt>
                <c:pt idx="1258">
                  <c:v>1197.3</c:v>
                </c:pt>
                <c:pt idx="1259">
                  <c:v>1198.3</c:v>
                </c:pt>
                <c:pt idx="1260">
                  <c:v>1199.3</c:v>
                </c:pt>
                <c:pt idx="1261">
                  <c:v>1200.3</c:v>
                </c:pt>
                <c:pt idx="1262">
                  <c:v>1201.3</c:v>
                </c:pt>
                <c:pt idx="1263">
                  <c:v>1202.3</c:v>
                </c:pt>
                <c:pt idx="1264">
                  <c:v>1203.3</c:v>
                </c:pt>
                <c:pt idx="1265">
                  <c:v>1204.3</c:v>
                </c:pt>
                <c:pt idx="1266">
                  <c:v>1205.3</c:v>
                </c:pt>
                <c:pt idx="1267">
                  <c:v>1206.3</c:v>
                </c:pt>
                <c:pt idx="1268">
                  <c:v>1207.3</c:v>
                </c:pt>
                <c:pt idx="1269">
                  <c:v>1208.3</c:v>
                </c:pt>
                <c:pt idx="1270">
                  <c:v>1209.3</c:v>
                </c:pt>
                <c:pt idx="1271">
                  <c:v>1210.3</c:v>
                </c:pt>
                <c:pt idx="1272">
                  <c:v>1211.3</c:v>
                </c:pt>
                <c:pt idx="1273">
                  <c:v>1212.3</c:v>
                </c:pt>
                <c:pt idx="1274">
                  <c:v>1213.3</c:v>
                </c:pt>
                <c:pt idx="1275">
                  <c:v>1214.3</c:v>
                </c:pt>
                <c:pt idx="1276">
                  <c:v>1215.3</c:v>
                </c:pt>
                <c:pt idx="1277">
                  <c:v>1216.3</c:v>
                </c:pt>
                <c:pt idx="1278">
                  <c:v>1217.3</c:v>
                </c:pt>
                <c:pt idx="1279">
                  <c:v>1218.3</c:v>
                </c:pt>
                <c:pt idx="1280">
                  <c:v>1219.3</c:v>
                </c:pt>
                <c:pt idx="1281">
                  <c:v>1220.3</c:v>
                </c:pt>
                <c:pt idx="1282">
                  <c:v>1221.3</c:v>
                </c:pt>
                <c:pt idx="1283">
                  <c:v>1222.3</c:v>
                </c:pt>
                <c:pt idx="1284">
                  <c:v>1223.3</c:v>
                </c:pt>
                <c:pt idx="1285">
                  <c:v>1224.3</c:v>
                </c:pt>
                <c:pt idx="1286">
                  <c:v>1225.3</c:v>
                </c:pt>
                <c:pt idx="1287">
                  <c:v>1226.3</c:v>
                </c:pt>
                <c:pt idx="1288">
                  <c:v>1227.3</c:v>
                </c:pt>
                <c:pt idx="1289">
                  <c:v>1228.3</c:v>
                </c:pt>
                <c:pt idx="1290">
                  <c:v>1229.3</c:v>
                </c:pt>
                <c:pt idx="1291">
                  <c:v>1230.3</c:v>
                </c:pt>
                <c:pt idx="1292">
                  <c:v>1231.3</c:v>
                </c:pt>
                <c:pt idx="1293">
                  <c:v>1232.3</c:v>
                </c:pt>
                <c:pt idx="1294">
                  <c:v>1233.3</c:v>
                </c:pt>
                <c:pt idx="1295">
                  <c:v>1234.3</c:v>
                </c:pt>
                <c:pt idx="1296">
                  <c:v>1235.3</c:v>
                </c:pt>
                <c:pt idx="1297">
                  <c:v>1236.3</c:v>
                </c:pt>
                <c:pt idx="1298">
                  <c:v>1237.3</c:v>
                </c:pt>
                <c:pt idx="1299">
                  <c:v>1238.3</c:v>
                </c:pt>
                <c:pt idx="1300">
                  <c:v>1239.3</c:v>
                </c:pt>
                <c:pt idx="1301">
                  <c:v>1240.3</c:v>
                </c:pt>
                <c:pt idx="1302">
                  <c:v>1241.3</c:v>
                </c:pt>
                <c:pt idx="1303">
                  <c:v>1242.3</c:v>
                </c:pt>
                <c:pt idx="1304">
                  <c:v>1243.3</c:v>
                </c:pt>
                <c:pt idx="1305">
                  <c:v>1244.3</c:v>
                </c:pt>
                <c:pt idx="1306">
                  <c:v>1245.3</c:v>
                </c:pt>
                <c:pt idx="1307">
                  <c:v>1246.3</c:v>
                </c:pt>
                <c:pt idx="1308">
                  <c:v>1247.3</c:v>
                </c:pt>
                <c:pt idx="1309">
                  <c:v>1248.3</c:v>
                </c:pt>
                <c:pt idx="1310">
                  <c:v>1249.3</c:v>
                </c:pt>
                <c:pt idx="1311">
                  <c:v>1250.3</c:v>
                </c:pt>
                <c:pt idx="1312">
                  <c:v>1251.3</c:v>
                </c:pt>
                <c:pt idx="1313">
                  <c:v>1252.3</c:v>
                </c:pt>
                <c:pt idx="1314">
                  <c:v>1253.3</c:v>
                </c:pt>
                <c:pt idx="1315">
                  <c:v>1254.3</c:v>
                </c:pt>
                <c:pt idx="1316">
                  <c:v>1255.3</c:v>
                </c:pt>
                <c:pt idx="1317">
                  <c:v>1256.3</c:v>
                </c:pt>
                <c:pt idx="1318">
                  <c:v>1257.3</c:v>
                </c:pt>
                <c:pt idx="1319">
                  <c:v>1258.3</c:v>
                </c:pt>
                <c:pt idx="1320">
                  <c:v>1259.3</c:v>
                </c:pt>
                <c:pt idx="1321">
                  <c:v>1260.3</c:v>
                </c:pt>
                <c:pt idx="1322">
                  <c:v>1261.3</c:v>
                </c:pt>
                <c:pt idx="1323">
                  <c:v>1262.3</c:v>
                </c:pt>
                <c:pt idx="1324">
                  <c:v>1263.3</c:v>
                </c:pt>
                <c:pt idx="1325">
                  <c:v>1264.3</c:v>
                </c:pt>
                <c:pt idx="1326">
                  <c:v>1265.3</c:v>
                </c:pt>
                <c:pt idx="1327">
                  <c:v>1266.3</c:v>
                </c:pt>
                <c:pt idx="1328">
                  <c:v>1267.3</c:v>
                </c:pt>
                <c:pt idx="1329">
                  <c:v>1268.3</c:v>
                </c:pt>
                <c:pt idx="1330">
                  <c:v>1269.3</c:v>
                </c:pt>
                <c:pt idx="1331">
                  <c:v>1270.3</c:v>
                </c:pt>
                <c:pt idx="1332">
                  <c:v>1271.3</c:v>
                </c:pt>
                <c:pt idx="1333">
                  <c:v>1272.3</c:v>
                </c:pt>
                <c:pt idx="1334">
                  <c:v>1273.3</c:v>
                </c:pt>
                <c:pt idx="1335">
                  <c:v>1274.3</c:v>
                </c:pt>
                <c:pt idx="1336">
                  <c:v>1275.3</c:v>
                </c:pt>
                <c:pt idx="1337">
                  <c:v>1276.3</c:v>
                </c:pt>
                <c:pt idx="1338">
                  <c:v>1277.3</c:v>
                </c:pt>
                <c:pt idx="1339">
                  <c:v>1278.3</c:v>
                </c:pt>
                <c:pt idx="1340">
                  <c:v>1279.3</c:v>
                </c:pt>
                <c:pt idx="1341">
                  <c:v>1280.3</c:v>
                </c:pt>
                <c:pt idx="1342">
                  <c:v>1281.3</c:v>
                </c:pt>
                <c:pt idx="1343">
                  <c:v>1282.3</c:v>
                </c:pt>
                <c:pt idx="1344">
                  <c:v>1283.3</c:v>
                </c:pt>
                <c:pt idx="1345">
                  <c:v>1284.3</c:v>
                </c:pt>
                <c:pt idx="1346">
                  <c:v>1285.3</c:v>
                </c:pt>
                <c:pt idx="1347">
                  <c:v>1286.3</c:v>
                </c:pt>
                <c:pt idx="1348">
                  <c:v>1287.3</c:v>
                </c:pt>
                <c:pt idx="1349">
                  <c:v>1288.3</c:v>
                </c:pt>
                <c:pt idx="1350">
                  <c:v>1289.3</c:v>
                </c:pt>
                <c:pt idx="1351">
                  <c:v>1290.3</c:v>
                </c:pt>
                <c:pt idx="1352">
                  <c:v>1291.3</c:v>
                </c:pt>
                <c:pt idx="1353">
                  <c:v>1292.3</c:v>
                </c:pt>
                <c:pt idx="1354">
                  <c:v>1293.3</c:v>
                </c:pt>
                <c:pt idx="1355">
                  <c:v>1294.3</c:v>
                </c:pt>
                <c:pt idx="1356">
                  <c:v>1295.3</c:v>
                </c:pt>
                <c:pt idx="1357">
                  <c:v>1296.3</c:v>
                </c:pt>
                <c:pt idx="1358">
                  <c:v>1297.3</c:v>
                </c:pt>
                <c:pt idx="1359">
                  <c:v>1298.3</c:v>
                </c:pt>
                <c:pt idx="1360">
                  <c:v>1299.3</c:v>
                </c:pt>
                <c:pt idx="1361">
                  <c:v>1300.3</c:v>
                </c:pt>
                <c:pt idx="1362">
                  <c:v>1301.3</c:v>
                </c:pt>
                <c:pt idx="1363">
                  <c:v>1302.3</c:v>
                </c:pt>
                <c:pt idx="1364">
                  <c:v>1303.3</c:v>
                </c:pt>
                <c:pt idx="1365">
                  <c:v>1304.3</c:v>
                </c:pt>
                <c:pt idx="1366">
                  <c:v>1305.3</c:v>
                </c:pt>
                <c:pt idx="1367">
                  <c:v>1306.3</c:v>
                </c:pt>
                <c:pt idx="1368">
                  <c:v>1307.3</c:v>
                </c:pt>
                <c:pt idx="1369">
                  <c:v>1308.3</c:v>
                </c:pt>
                <c:pt idx="1370">
                  <c:v>1309.3</c:v>
                </c:pt>
                <c:pt idx="1371">
                  <c:v>1310.3</c:v>
                </c:pt>
                <c:pt idx="1372">
                  <c:v>1311.3</c:v>
                </c:pt>
                <c:pt idx="1373">
                  <c:v>1312.3</c:v>
                </c:pt>
                <c:pt idx="1374">
                  <c:v>1313.3</c:v>
                </c:pt>
                <c:pt idx="1375">
                  <c:v>1314.3</c:v>
                </c:pt>
                <c:pt idx="1376">
                  <c:v>1315.3</c:v>
                </c:pt>
                <c:pt idx="1377">
                  <c:v>1316.3</c:v>
                </c:pt>
                <c:pt idx="1378">
                  <c:v>1317.3</c:v>
                </c:pt>
                <c:pt idx="1379">
                  <c:v>1318.3</c:v>
                </c:pt>
                <c:pt idx="1380">
                  <c:v>1319.3</c:v>
                </c:pt>
                <c:pt idx="1381">
                  <c:v>1320.3</c:v>
                </c:pt>
                <c:pt idx="1382">
                  <c:v>1321.3</c:v>
                </c:pt>
                <c:pt idx="1383">
                  <c:v>1322.3</c:v>
                </c:pt>
                <c:pt idx="1384">
                  <c:v>1323.3</c:v>
                </c:pt>
                <c:pt idx="1385">
                  <c:v>1324.3</c:v>
                </c:pt>
                <c:pt idx="1386">
                  <c:v>1325.3</c:v>
                </c:pt>
                <c:pt idx="1387">
                  <c:v>1326.3</c:v>
                </c:pt>
                <c:pt idx="1388">
                  <c:v>1327.3</c:v>
                </c:pt>
                <c:pt idx="1389">
                  <c:v>1328.3</c:v>
                </c:pt>
                <c:pt idx="1390">
                  <c:v>1329.3</c:v>
                </c:pt>
                <c:pt idx="1391">
                  <c:v>1330.3</c:v>
                </c:pt>
                <c:pt idx="1392">
                  <c:v>1331.3</c:v>
                </c:pt>
                <c:pt idx="1393">
                  <c:v>1332.3</c:v>
                </c:pt>
                <c:pt idx="1394">
                  <c:v>1333.3</c:v>
                </c:pt>
                <c:pt idx="1395">
                  <c:v>1334.3</c:v>
                </c:pt>
                <c:pt idx="1396">
                  <c:v>1335.3</c:v>
                </c:pt>
                <c:pt idx="1397">
                  <c:v>1336.3</c:v>
                </c:pt>
                <c:pt idx="1398">
                  <c:v>1337.3</c:v>
                </c:pt>
                <c:pt idx="1399">
                  <c:v>1338.3</c:v>
                </c:pt>
                <c:pt idx="1400">
                  <c:v>1339.3</c:v>
                </c:pt>
                <c:pt idx="1401">
                  <c:v>1340.3</c:v>
                </c:pt>
                <c:pt idx="1402">
                  <c:v>1341.3</c:v>
                </c:pt>
                <c:pt idx="1403">
                  <c:v>1342.3</c:v>
                </c:pt>
                <c:pt idx="1404">
                  <c:v>1343.3</c:v>
                </c:pt>
                <c:pt idx="1405">
                  <c:v>1344.3</c:v>
                </c:pt>
                <c:pt idx="1406">
                  <c:v>1345.3</c:v>
                </c:pt>
                <c:pt idx="1407">
                  <c:v>1346.3</c:v>
                </c:pt>
                <c:pt idx="1408">
                  <c:v>1347.3</c:v>
                </c:pt>
                <c:pt idx="1409">
                  <c:v>1348.3</c:v>
                </c:pt>
                <c:pt idx="1410">
                  <c:v>1349.3</c:v>
                </c:pt>
                <c:pt idx="1411">
                  <c:v>1350.3</c:v>
                </c:pt>
                <c:pt idx="1412">
                  <c:v>1351.3</c:v>
                </c:pt>
                <c:pt idx="1413">
                  <c:v>1352.3</c:v>
                </c:pt>
                <c:pt idx="1414">
                  <c:v>1353.3</c:v>
                </c:pt>
                <c:pt idx="1415">
                  <c:v>1354.3</c:v>
                </c:pt>
                <c:pt idx="1416">
                  <c:v>1355.3</c:v>
                </c:pt>
                <c:pt idx="1417">
                  <c:v>1356.3</c:v>
                </c:pt>
                <c:pt idx="1418">
                  <c:v>1357.3</c:v>
                </c:pt>
                <c:pt idx="1419">
                  <c:v>1358.3</c:v>
                </c:pt>
                <c:pt idx="1420">
                  <c:v>1359.3</c:v>
                </c:pt>
                <c:pt idx="1421">
                  <c:v>1360.3</c:v>
                </c:pt>
                <c:pt idx="1422">
                  <c:v>1361.3</c:v>
                </c:pt>
                <c:pt idx="1423">
                  <c:v>1362.3</c:v>
                </c:pt>
                <c:pt idx="1424">
                  <c:v>1363.3</c:v>
                </c:pt>
                <c:pt idx="1425">
                  <c:v>1364.3</c:v>
                </c:pt>
                <c:pt idx="1426">
                  <c:v>1365.3</c:v>
                </c:pt>
                <c:pt idx="1427">
                  <c:v>1366.3</c:v>
                </c:pt>
                <c:pt idx="1428">
                  <c:v>1367.3</c:v>
                </c:pt>
                <c:pt idx="1429">
                  <c:v>1368.3</c:v>
                </c:pt>
                <c:pt idx="1430">
                  <c:v>1369.3</c:v>
                </c:pt>
                <c:pt idx="1431">
                  <c:v>1370.3</c:v>
                </c:pt>
                <c:pt idx="1432">
                  <c:v>1371.3</c:v>
                </c:pt>
                <c:pt idx="1433">
                  <c:v>1372.3</c:v>
                </c:pt>
                <c:pt idx="1434">
                  <c:v>1373.3</c:v>
                </c:pt>
                <c:pt idx="1435">
                  <c:v>1374.3</c:v>
                </c:pt>
                <c:pt idx="1436">
                  <c:v>1375.3</c:v>
                </c:pt>
                <c:pt idx="1437">
                  <c:v>1376.3</c:v>
                </c:pt>
                <c:pt idx="1438">
                  <c:v>1377.3</c:v>
                </c:pt>
                <c:pt idx="1439">
                  <c:v>1378.3</c:v>
                </c:pt>
                <c:pt idx="1440">
                  <c:v>1379.3</c:v>
                </c:pt>
                <c:pt idx="1441">
                  <c:v>1380.3</c:v>
                </c:pt>
                <c:pt idx="1442">
                  <c:v>1381.3</c:v>
                </c:pt>
                <c:pt idx="1443">
                  <c:v>1382.3</c:v>
                </c:pt>
                <c:pt idx="1444">
                  <c:v>1383.3</c:v>
                </c:pt>
                <c:pt idx="1445">
                  <c:v>1384.3</c:v>
                </c:pt>
                <c:pt idx="1446">
                  <c:v>1385.3</c:v>
                </c:pt>
                <c:pt idx="1447">
                  <c:v>1386.3</c:v>
                </c:pt>
                <c:pt idx="1448">
                  <c:v>1387.3</c:v>
                </c:pt>
                <c:pt idx="1449">
                  <c:v>1388.3</c:v>
                </c:pt>
                <c:pt idx="1450">
                  <c:v>1389.3</c:v>
                </c:pt>
                <c:pt idx="1451">
                  <c:v>1390.3</c:v>
                </c:pt>
                <c:pt idx="1452">
                  <c:v>1391.3</c:v>
                </c:pt>
                <c:pt idx="1453">
                  <c:v>1392.3</c:v>
                </c:pt>
                <c:pt idx="1454">
                  <c:v>1393.3</c:v>
                </c:pt>
                <c:pt idx="1455">
                  <c:v>1394.3</c:v>
                </c:pt>
                <c:pt idx="1456">
                  <c:v>1395.3</c:v>
                </c:pt>
                <c:pt idx="1457">
                  <c:v>1396.3</c:v>
                </c:pt>
                <c:pt idx="1458">
                  <c:v>1397.3</c:v>
                </c:pt>
                <c:pt idx="1459">
                  <c:v>1398.3</c:v>
                </c:pt>
                <c:pt idx="1460">
                  <c:v>1399.3</c:v>
                </c:pt>
                <c:pt idx="1461">
                  <c:v>1400.3</c:v>
                </c:pt>
                <c:pt idx="1462">
                  <c:v>1401.3</c:v>
                </c:pt>
                <c:pt idx="1463">
                  <c:v>1402.3</c:v>
                </c:pt>
                <c:pt idx="1464">
                  <c:v>1403.3</c:v>
                </c:pt>
                <c:pt idx="1465">
                  <c:v>1404.3</c:v>
                </c:pt>
                <c:pt idx="1466">
                  <c:v>1405.3</c:v>
                </c:pt>
                <c:pt idx="1467">
                  <c:v>1406.3</c:v>
                </c:pt>
                <c:pt idx="1468">
                  <c:v>1407.3</c:v>
                </c:pt>
                <c:pt idx="1469">
                  <c:v>1408.3</c:v>
                </c:pt>
                <c:pt idx="1470">
                  <c:v>1409.3</c:v>
                </c:pt>
                <c:pt idx="1471">
                  <c:v>1410.3</c:v>
                </c:pt>
                <c:pt idx="1472">
                  <c:v>1411.3</c:v>
                </c:pt>
                <c:pt idx="1473">
                  <c:v>1412.3</c:v>
                </c:pt>
                <c:pt idx="1474">
                  <c:v>1413.3</c:v>
                </c:pt>
                <c:pt idx="1475">
                  <c:v>1414.3</c:v>
                </c:pt>
                <c:pt idx="1476">
                  <c:v>1415.3</c:v>
                </c:pt>
                <c:pt idx="1477">
                  <c:v>1416.3</c:v>
                </c:pt>
                <c:pt idx="1478">
                  <c:v>1417.3</c:v>
                </c:pt>
                <c:pt idx="1479">
                  <c:v>1418.3</c:v>
                </c:pt>
                <c:pt idx="1480">
                  <c:v>1419.3</c:v>
                </c:pt>
                <c:pt idx="1481">
                  <c:v>1420.3</c:v>
                </c:pt>
                <c:pt idx="1482">
                  <c:v>1421.3</c:v>
                </c:pt>
                <c:pt idx="1483">
                  <c:v>1422.3</c:v>
                </c:pt>
                <c:pt idx="1484">
                  <c:v>1423.3</c:v>
                </c:pt>
                <c:pt idx="1485">
                  <c:v>1424.3</c:v>
                </c:pt>
                <c:pt idx="1486">
                  <c:v>1425.3</c:v>
                </c:pt>
                <c:pt idx="1487">
                  <c:v>1426.3</c:v>
                </c:pt>
                <c:pt idx="1488">
                  <c:v>1427.3</c:v>
                </c:pt>
                <c:pt idx="1489">
                  <c:v>1428.3</c:v>
                </c:pt>
                <c:pt idx="1490">
                  <c:v>1429.3</c:v>
                </c:pt>
                <c:pt idx="1491">
                  <c:v>1430.3</c:v>
                </c:pt>
                <c:pt idx="1492">
                  <c:v>1431.3</c:v>
                </c:pt>
                <c:pt idx="1493">
                  <c:v>1432.3</c:v>
                </c:pt>
                <c:pt idx="1494">
                  <c:v>1433.3</c:v>
                </c:pt>
                <c:pt idx="1495">
                  <c:v>1434.3</c:v>
                </c:pt>
                <c:pt idx="1496">
                  <c:v>1435.3</c:v>
                </c:pt>
                <c:pt idx="1497">
                  <c:v>1436.3</c:v>
                </c:pt>
                <c:pt idx="1498">
                  <c:v>1437.3</c:v>
                </c:pt>
                <c:pt idx="1499">
                  <c:v>1438.3</c:v>
                </c:pt>
                <c:pt idx="1500">
                  <c:v>1439.3</c:v>
                </c:pt>
                <c:pt idx="1501">
                  <c:v>1440.3</c:v>
                </c:pt>
                <c:pt idx="1502">
                  <c:v>1441.3</c:v>
                </c:pt>
                <c:pt idx="1503">
                  <c:v>1442.3</c:v>
                </c:pt>
                <c:pt idx="1504">
                  <c:v>1443.3</c:v>
                </c:pt>
                <c:pt idx="1505">
                  <c:v>1444.3</c:v>
                </c:pt>
                <c:pt idx="1506">
                  <c:v>1445.3</c:v>
                </c:pt>
                <c:pt idx="1507">
                  <c:v>1446.3</c:v>
                </c:pt>
                <c:pt idx="1508">
                  <c:v>1447.3</c:v>
                </c:pt>
                <c:pt idx="1509">
                  <c:v>1448.3</c:v>
                </c:pt>
                <c:pt idx="1510">
                  <c:v>1449.3</c:v>
                </c:pt>
                <c:pt idx="1511">
                  <c:v>1450.3</c:v>
                </c:pt>
                <c:pt idx="1512">
                  <c:v>1451.3</c:v>
                </c:pt>
                <c:pt idx="1513">
                  <c:v>1452.3</c:v>
                </c:pt>
                <c:pt idx="1514">
                  <c:v>1453.3</c:v>
                </c:pt>
                <c:pt idx="1515">
                  <c:v>1454.3</c:v>
                </c:pt>
                <c:pt idx="1516">
                  <c:v>1455.3</c:v>
                </c:pt>
                <c:pt idx="1517">
                  <c:v>1456.3</c:v>
                </c:pt>
                <c:pt idx="1518">
                  <c:v>1457.3</c:v>
                </c:pt>
                <c:pt idx="1519">
                  <c:v>1458.3</c:v>
                </c:pt>
                <c:pt idx="1520">
                  <c:v>1459.3</c:v>
                </c:pt>
                <c:pt idx="1521">
                  <c:v>1460.3</c:v>
                </c:pt>
                <c:pt idx="1522">
                  <c:v>1461.3</c:v>
                </c:pt>
                <c:pt idx="1523">
                  <c:v>1462.3</c:v>
                </c:pt>
                <c:pt idx="1524">
                  <c:v>1463.3</c:v>
                </c:pt>
                <c:pt idx="1525">
                  <c:v>1464.3</c:v>
                </c:pt>
                <c:pt idx="1526">
                  <c:v>1465.3</c:v>
                </c:pt>
                <c:pt idx="1527">
                  <c:v>1466.3</c:v>
                </c:pt>
                <c:pt idx="1528">
                  <c:v>1467.3</c:v>
                </c:pt>
                <c:pt idx="1529">
                  <c:v>1468.3</c:v>
                </c:pt>
                <c:pt idx="1530">
                  <c:v>1469.3</c:v>
                </c:pt>
                <c:pt idx="1531">
                  <c:v>1470.3</c:v>
                </c:pt>
                <c:pt idx="1532">
                  <c:v>1471.3</c:v>
                </c:pt>
                <c:pt idx="1533">
                  <c:v>1472.3</c:v>
                </c:pt>
                <c:pt idx="1534">
                  <c:v>1473.3</c:v>
                </c:pt>
                <c:pt idx="1535">
                  <c:v>1474.3</c:v>
                </c:pt>
                <c:pt idx="1536">
                  <c:v>1475.3</c:v>
                </c:pt>
                <c:pt idx="1537">
                  <c:v>1476.3</c:v>
                </c:pt>
                <c:pt idx="1538">
                  <c:v>1477.3</c:v>
                </c:pt>
                <c:pt idx="1539">
                  <c:v>1478.3</c:v>
                </c:pt>
                <c:pt idx="1540">
                  <c:v>1479.3</c:v>
                </c:pt>
                <c:pt idx="1541">
                  <c:v>1480.3</c:v>
                </c:pt>
                <c:pt idx="1542">
                  <c:v>1481.3</c:v>
                </c:pt>
                <c:pt idx="1543">
                  <c:v>1482.3</c:v>
                </c:pt>
                <c:pt idx="1544">
                  <c:v>1483.3</c:v>
                </c:pt>
                <c:pt idx="1545">
                  <c:v>1484.3</c:v>
                </c:pt>
                <c:pt idx="1546">
                  <c:v>1485.3</c:v>
                </c:pt>
                <c:pt idx="1547">
                  <c:v>1486.3</c:v>
                </c:pt>
                <c:pt idx="1548">
                  <c:v>1487.3</c:v>
                </c:pt>
                <c:pt idx="1549">
                  <c:v>1488.3</c:v>
                </c:pt>
                <c:pt idx="1550">
                  <c:v>1489.3</c:v>
                </c:pt>
                <c:pt idx="1551">
                  <c:v>1490.3</c:v>
                </c:pt>
                <c:pt idx="1552">
                  <c:v>1491.3</c:v>
                </c:pt>
                <c:pt idx="1553">
                  <c:v>1492.3</c:v>
                </c:pt>
                <c:pt idx="1554">
                  <c:v>1493.3</c:v>
                </c:pt>
                <c:pt idx="1555">
                  <c:v>1494.3</c:v>
                </c:pt>
                <c:pt idx="1556">
                  <c:v>1495.3</c:v>
                </c:pt>
                <c:pt idx="1557">
                  <c:v>1496.3</c:v>
                </c:pt>
                <c:pt idx="1558">
                  <c:v>1497.3</c:v>
                </c:pt>
                <c:pt idx="1559">
                  <c:v>1498.3</c:v>
                </c:pt>
                <c:pt idx="1560">
                  <c:v>1499.3</c:v>
                </c:pt>
                <c:pt idx="1561">
                  <c:v>1500.3</c:v>
                </c:pt>
                <c:pt idx="1562">
                  <c:v>1501.3</c:v>
                </c:pt>
                <c:pt idx="1563">
                  <c:v>1502.3</c:v>
                </c:pt>
                <c:pt idx="1564">
                  <c:v>1503.3</c:v>
                </c:pt>
                <c:pt idx="1565">
                  <c:v>1504.3</c:v>
                </c:pt>
                <c:pt idx="1566">
                  <c:v>1505.3</c:v>
                </c:pt>
                <c:pt idx="1567">
                  <c:v>1506.3</c:v>
                </c:pt>
                <c:pt idx="1568">
                  <c:v>1507.3</c:v>
                </c:pt>
                <c:pt idx="1569">
                  <c:v>1508.3</c:v>
                </c:pt>
                <c:pt idx="1570">
                  <c:v>1509.3</c:v>
                </c:pt>
                <c:pt idx="1571">
                  <c:v>1510.3</c:v>
                </c:pt>
                <c:pt idx="1572">
                  <c:v>1511.3</c:v>
                </c:pt>
                <c:pt idx="1573">
                  <c:v>1512.3</c:v>
                </c:pt>
                <c:pt idx="1574">
                  <c:v>1513.3</c:v>
                </c:pt>
                <c:pt idx="1575">
                  <c:v>1514.3</c:v>
                </c:pt>
                <c:pt idx="1576">
                  <c:v>1515.3</c:v>
                </c:pt>
                <c:pt idx="1577">
                  <c:v>1516.3</c:v>
                </c:pt>
                <c:pt idx="1578">
                  <c:v>1517.3</c:v>
                </c:pt>
                <c:pt idx="1579">
                  <c:v>1518.3</c:v>
                </c:pt>
                <c:pt idx="1580">
                  <c:v>1519.3</c:v>
                </c:pt>
                <c:pt idx="1581">
                  <c:v>1520.3</c:v>
                </c:pt>
                <c:pt idx="1582">
                  <c:v>1521.3</c:v>
                </c:pt>
                <c:pt idx="1583">
                  <c:v>1522.3</c:v>
                </c:pt>
                <c:pt idx="1584">
                  <c:v>1523.3</c:v>
                </c:pt>
                <c:pt idx="1585">
                  <c:v>1524.3</c:v>
                </c:pt>
                <c:pt idx="1586">
                  <c:v>1525.3</c:v>
                </c:pt>
                <c:pt idx="1587">
                  <c:v>1526.3</c:v>
                </c:pt>
                <c:pt idx="1588">
                  <c:v>1527.3</c:v>
                </c:pt>
                <c:pt idx="1589">
                  <c:v>1528.3</c:v>
                </c:pt>
                <c:pt idx="1590">
                  <c:v>1529.3</c:v>
                </c:pt>
                <c:pt idx="1591">
                  <c:v>1530.3</c:v>
                </c:pt>
                <c:pt idx="1592">
                  <c:v>1531.3</c:v>
                </c:pt>
                <c:pt idx="1593">
                  <c:v>1532.3</c:v>
                </c:pt>
                <c:pt idx="1594">
                  <c:v>1533.3</c:v>
                </c:pt>
                <c:pt idx="1595">
                  <c:v>1534.3</c:v>
                </c:pt>
                <c:pt idx="1596">
                  <c:v>1535.3</c:v>
                </c:pt>
                <c:pt idx="1597">
                  <c:v>1536.3</c:v>
                </c:pt>
                <c:pt idx="1598">
                  <c:v>1537.3</c:v>
                </c:pt>
                <c:pt idx="1599">
                  <c:v>1538.3</c:v>
                </c:pt>
                <c:pt idx="1600">
                  <c:v>1539.3</c:v>
                </c:pt>
                <c:pt idx="1601">
                  <c:v>1540.3</c:v>
                </c:pt>
                <c:pt idx="1602">
                  <c:v>1541.3</c:v>
                </c:pt>
                <c:pt idx="1603">
                  <c:v>1542.3</c:v>
                </c:pt>
                <c:pt idx="1604">
                  <c:v>1543.3</c:v>
                </c:pt>
                <c:pt idx="1605">
                  <c:v>1544.3</c:v>
                </c:pt>
                <c:pt idx="1606">
                  <c:v>1545.3</c:v>
                </c:pt>
                <c:pt idx="1607">
                  <c:v>1546.3</c:v>
                </c:pt>
                <c:pt idx="1608">
                  <c:v>1547.3</c:v>
                </c:pt>
                <c:pt idx="1609">
                  <c:v>1548.3</c:v>
                </c:pt>
                <c:pt idx="1610">
                  <c:v>1549.3</c:v>
                </c:pt>
                <c:pt idx="1611">
                  <c:v>1550.3</c:v>
                </c:pt>
                <c:pt idx="1612">
                  <c:v>1551.3</c:v>
                </c:pt>
                <c:pt idx="1613">
                  <c:v>1552.3</c:v>
                </c:pt>
                <c:pt idx="1614">
                  <c:v>1553.3</c:v>
                </c:pt>
                <c:pt idx="1615">
                  <c:v>1554.3</c:v>
                </c:pt>
                <c:pt idx="1616">
                  <c:v>1555.3</c:v>
                </c:pt>
                <c:pt idx="1617">
                  <c:v>1556.3</c:v>
                </c:pt>
                <c:pt idx="1618">
                  <c:v>1557.3</c:v>
                </c:pt>
                <c:pt idx="1619">
                  <c:v>1558.3</c:v>
                </c:pt>
                <c:pt idx="1620">
                  <c:v>1559.3</c:v>
                </c:pt>
                <c:pt idx="1621">
                  <c:v>1560.3</c:v>
                </c:pt>
                <c:pt idx="1622">
                  <c:v>1561.3</c:v>
                </c:pt>
                <c:pt idx="1623">
                  <c:v>1562.3</c:v>
                </c:pt>
                <c:pt idx="1624">
                  <c:v>1563.3</c:v>
                </c:pt>
                <c:pt idx="1625">
                  <c:v>1564.3</c:v>
                </c:pt>
                <c:pt idx="1626">
                  <c:v>1565.3</c:v>
                </c:pt>
                <c:pt idx="1627">
                  <c:v>1566.3</c:v>
                </c:pt>
                <c:pt idx="1628">
                  <c:v>1567.3</c:v>
                </c:pt>
                <c:pt idx="1629">
                  <c:v>1568.3</c:v>
                </c:pt>
                <c:pt idx="1630">
                  <c:v>1569.3</c:v>
                </c:pt>
                <c:pt idx="1631">
                  <c:v>1570.3</c:v>
                </c:pt>
                <c:pt idx="1632">
                  <c:v>1571.3</c:v>
                </c:pt>
                <c:pt idx="1633">
                  <c:v>1572.3</c:v>
                </c:pt>
                <c:pt idx="1634">
                  <c:v>1573.3</c:v>
                </c:pt>
                <c:pt idx="1635">
                  <c:v>1574.3</c:v>
                </c:pt>
                <c:pt idx="1636">
                  <c:v>1575.3</c:v>
                </c:pt>
                <c:pt idx="1637">
                  <c:v>1576.3</c:v>
                </c:pt>
                <c:pt idx="1638">
                  <c:v>1577.3</c:v>
                </c:pt>
                <c:pt idx="1639">
                  <c:v>1578.3</c:v>
                </c:pt>
                <c:pt idx="1640">
                  <c:v>1579.3</c:v>
                </c:pt>
                <c:pt idx="1641">
                  <c:v>1580.3</c:v>
                </c:pt>
                <c:pt idx="1642">
                  <c:v>1581.3</c:v>
                </c:pt>
                <c:pt idx="1643">
                  <c:v>1582.3</c:v>
                </c:pt>
                <c:pt idx="1644">
                  <c:v>1583.3</c:v>
                </c:pt>
                <c:pt idx="1645">
                  <c:v>1584.3</c:v>
                </c:pt>
                <c:pt idx="1646">
                  <c:v>1585.3</c:v>
                </c:pt>
                <c:pt idx="1647">
                  <c:v>1586.3</c:v>
                </c:pt>
                <c:pt idx="1648">
                  <c:v>1587.3</c:v>
                </c:pt>
                <c:pt idx="1649">
                  <c:v>1588.3</c:v>
                </c:pt>
                <c:pt idx="1650">
                  <c:v>1589.3</c:v>
                </c:pt>
                <c:pt idx="1651">
                  <c:v>1590.3</c:v>
                </c:pt>
                <c:pt idx="1652">
                  <c:v>1591.3</c:v>
                </c:pt>
                <c:pt idx="1653">
                  <c:v>1592.3</c:v>
                </c:pt>
                <c:pt idx="1654">
                  <c:v>1593.3</c:v>
                </c:pt>
                <c:pt idx="1655">
                  <c:v>1594.3</c:v>
                </c:pt>
                <c:pt idx="1656">
                  <c:v>1595.3</c:v>
                </c:pt>
                <c:pt idx="1657">
                  <c:v>1596.3</c:v>
                </c:pt>
                <c:pt idx="1658">
                  <c:v>1597.3</c:v>
                </c:pt>
                <c:pt idx="1659">
                  <c:v>1598.3</c:v>
                </c:pt>
                <c:pt idx="1660">
                  <c:v>1599.3</c:v>
                </c:pt>
                <c:pt idx="1661">
                  <c:v>1600.3</c:v>
                </c:pt>
                <c:pt idx="1662">
                  <c:v>1601.3</c:v>
                </c:pt>
                <c:pt idx="1663">
                  <c:v>1602.3</c:v>
                </c:pt>
                <c:pt idx="1664">
                  <c:v>1603.3</c:v>
                </c:pt>
                <c:pt idx="1665">
                  <c:v>1604.3</c:v>
                </c:pt>
                <c:pt idx="1666">
                  <c:v>1605.3</c:v>
                </c:pt>
                <c:pt idx="1667">
                  <c:v>1606.3</c:v>
                </c:pt>
                <c:pt idx="1668">
                  <c:v>1607.3</c:v>
                </c:pt>
                <c:pt idx="1669">
                  <c:v>1608.3</c:v>
                </c:pt>
                <c:pt idx="1670">
                  <c:v>1609.3</c:v>
                </c:pt>
                <c:pt idx="1671">
                  <c:v>1610.3</c:v>
                </c:pt>
                <c:pt idx="1672">
                  <c:v>1611.3</c:v>
                </c:pt>
                <c:pt idx="1673">
                  <c:v>1612.3</c:v>
                </c:pt>
                <c:pt idx="1674">
                  <c:v>1613.3</c:v>
                </c:pt>
                <c:pt idx="1675">
                  <c:v>1614.3</c:v>
                </c:pt>
                <c:pt idx="1676">
                  <c:v>1615.3</c:v>
                </c:pt>
                <c:pt idx="1677">
                  <c:v>1616.3</c:v>
                </c:pt>
                <c:pt idx="1678">
                  <c:v>1617.3</c:v>
                </c:pt>
                <c:pt idx="1679">
                  <c:v>1618.3</c:v>
                </c:pt>
                <c:pt idx="1680">
                  <c:v>1619.3</c:v>
                </c:pt>
                <c:pt idx="1681">
                  <c:v>1620.3</c:v>
                </c:pt>
                <c:pt idx="1682">
                  <c:v>1621.3</c:v>
                </c:pt>
                <c:pt idx="1683">
                  <c:v>1622.3</c:v>
                </c:pt>
                <c:pt idx="1684">
                  <c:v>1623.3</c:v>
                </c:pt>
                <c:pt idx="1685">
                  <c:v>1624.3</c:v>
                </c:pt>
                <c:pt idx="1686">
                  <c:v>1625.3</c:v>
                </c:pt>
                <c:pt idx="1687">
                  <c:v>1626.3</c:v>
                </c:pt>
                <c:pt idx="1688">
                  <c:v>1627.3</c:v>
                </c:pt>
                <c:pt idx="1689">
                  <c:v>1628.3</c:v>
                </c:pt>
                <c:pt idx="1690">
                  <c:v>1629.3</c:v>
                </c:pt>
                <c:pt idx="1691">
                  <c:v>1630.3</c:v>
                </c:pt>
                <c:pt idx="1692">
                  <c:v>1631.3</c:v>
                </c:pt>
                <c:pt idx="1693">
                  <c:v>1632.3</c:v>
                </c:pt>
                <c:pt idx="1694">
                  <c:v>1633.3</c:v>
                </c:pt>
                <c:pt idx="1695">
                  <c:v>1634.3</c:v>
                </c:pt>
                <c:pt idx="1696">
                  <c:v>1635.3</c:v>
                </c:pt>
                <c:pt idx="1697">
                  <c:v>1636.3</c:v>
                </c:pt>
                <c:pt idx="1698">
                  <c:v>1637.3</c:v>
                </c:pt>
                <c:pt idx="1699">
                  <c:v>1638.3</c:v>
                </c:pt>
                <c:pt idx="1700">
                  <c:v>1639.3</c:v>
                </c:pt>
                <c:pt idx="1701">
                  <c:v>1640.3</c:v>
                </c:pt>
                <c:pt idx="1702">
                  <c:v>1641.3</c:v>
                </c:pt>
                <c:pt idx="1703">
                  <c:v>1642.3</c:v>
                </c:pt>
                <c:pt idx="1704">
                  <c:v>1643.3</c:v>
                </c:pt>
                <c:pt idx="1705">
                  <c:v>1644.3</c:v>
                </c:pt>
                <c:pt idx="1706">
                  <c:v>1645.3</c:v>
                </c:pt>
                <c:pt idx="1707">
                  <c:v>1646.3</c:v>
                </c:pt>
                <c:pt idx="1708">
                  <c:v>1647.3</c:v>
                </c:pt>
                <c:pt idx="1709">
                  <c:v>1648.3</c:v>
                </c:pt>
                <c:pt idx="1710">
                  <c:v>1649.3</c:v>
                </c:pt>
                <c:pt idx="1711">
                  <c:v>1650.3</c:v>
                </c:pt>
                <c:pt idx="1712">
                  <c:v>1651.3</c:v>
                </c:pt>
                <c:pt idx="1713">
                  <c:v>1652.3</c:v>
                </c:pt>
                <c:pt idx="1714">
                  <c:v>1653.3</c:v>
                </c:pt>
                <c:pt idx="1715">
                  <c:v>1654.3</c:v>
                </c:pt>
                <c:pt idx="1716">
                  <c:v>1655.3</c:v>
                </c:pt>
                <c:pt idx="1717">
                  <c:v>1656.3</c:v>
                </c:pt>
                <c:pt idx="1718">
                  <c:v>1657.3</c:v>
                </c:pt>
                <c:pt idx="1719">
                  <c:v>1658.3</c:v>
                </c:pt>
                <c:pt idx="1720">
                  <c:v>1659.3</c:v>
                </c:pt>
                <c:pt idx="1721">
                  <c:v>1660.3</c:v>
                </c:pt>
                <c:pt idx="1722">
                  <c:v>1661.3</c:v>
                </c:pt>
                <c:pt idx="1723">
                  <c:v>1662.3</c:v>
                </c:pt>
                <c:pt idx="1724">
                  <c:v>1663.3</c:v>
                </c:pt>
                <c:pt idx="1725">
                  <c:v>1664.3</c:v>
                </c:pt>
                <c:pt idx="1726">
                  <c:v>1665.3</c:v>
                </c:pt>
                <c:pt idx="1727">
                  <c:v>1666.3</c:v>
                </c:pt>
                <c:pt idx="1728">
                  <c:v>1667.3</c:v>
                </c:pt>
                <c:pt idx="1729">
                  <c:v>1668.3</c:v>
                </c:pt>
                <c:pt idx="1730">
                  <c:v>1669.3</c:v>
                </c:pt>
                <c:pt idx="1731">
                  <c:v>1670.3</c:v>
                </c:pt>
                <c:pt idx="1732">
                  <c:v>1671.3</c:v>
                </c:pt>
                <c:pt idx="1733">
                  <c:v>1672.3</c:v>
                </c:pt>
                <c:pt idx="1734">
                  <c:v>1673.3</c:v>
                </c:pt>
                <c:pt idx="1735">
                  <c:v>1674.3</c:v>
                </c:pt>
                <c:pt idx="1736">
                  <c:v>1675.3</c:v>
                </c:pt>
                <c:pt idx="1737">
                  <c:v>1676.3</c:v>
                </c:pt>
                <c:pt idx="1738">
                  <c:v>1677.3</c:v>
                </c:pt>
                <c:pt idx="1739">
                  <c:v>1678.3</c:v>
                </c:pt>
                <c:pt idx="1740">
                  <c:v>1679.3</c:v>
                </c:pt>
                <c:pt idx="1741">
                  <c:v>1680.3</c:v>
                </c:pt>
                <c:pt idx="1742">
                  <c:v>1681.3</c:v>
                </c:pt>
                <c:pt idx="1743">
                  <c:v>1682.3</c:v>
                </c:pt>
                <c:pt idx="1744">
                  <c:v>1683.3</c:v>
                </c:pt>
                <c:pt idx="1745">
                  <c:v>1684.3</c:v>
                </c:pt>
                <c:pt idx="1746">
                  <c:v>1685.3</c:v>
                </c:pt>
                <c:pt idx="1747">
                  <c:v>1686.3</c:v>
                </c:pt>
                <c:pt idx="1748">
                  <c:v>1687.3</c:v>
                </c:pt>
                <c:pt idx="1749">
                  <c:v>1688.3</c:v>
                </c:pt>
                <c:pt idx="1750">
                  <c:v>1689.3</c:v>
                </c:pt>
                <c:pt idx="1751">
                  <c:v>1690.3</c:v>
                </c:pt>
                <c:pt idx="1752">
                  <c:v>1691.3</c:v>
                </c:pt>
                <c:pt idx="1753">
                  <c:v>1692.3</c:v>
                </c:pt>
                <c:pt idx="1754">
                  <c:v>1693.3</c:v>
                </c:pt>
                <c:pt idx="1755">
                  <c:v>1694.3</c:v>
                </c:pt>
                <c:pt idx="1756">
                  <c:v>1695.3</c:v>
                </c:pt>
                <c:pt idx="1757">
                  <c:v>1696.3</c:v>
                </c:pt>
                <c:pt idx="1758">
                  <c:v>1697.3</c:v>
                </c:pt>
                <c:pt idx="1759">
                  <c:v>1698.3</c:v>
                </c:pt>
                <c:pt idx="1760">
                  <c:v>1699.3</c:v>
                </c:pt>
                <c:pt idx="1761">
                  <c:v>1700.3</c:v>
                </c:pt>
                <c:pt idx="1762">
                  <c:v>1701.3</c:v>
                </c:pt>
                <c:pt idx="1763">
                  <c:v>1702.3</c:v>
                </c:pt>
                <c:pt idx="1764">
                  <c:v>1703.3</c:v>
                </c:pt>
                <c:pt idx="1765">
                  <c:v>1704.3</c:v>
                </c:pt>
                <c:pt idx="1766">
                  <c:v>1705.3</c:v>
                </c:pt>
                <c:pt idx="1767">
                  <c:v>1706.3</c:v>
                </c:pt>
                <c:pt idx="1768">
                  <c:v>1707.3</c:v>
                </c:pt>
                <c:pt idx="1769">
                  <c:v>1708.3</c:v>
                </c:pt>
                <c:pt idx="1770">
                  <c:v>1709.3</c:v>
                </c:pt>
                <c:pt idx="1771">
                  <c:v>1710.3</c:v>
                </c:pt>
                <c:pt idx="1772">
                  <c:v>1711.3</c:v>
                </c:pt>
                <c:pt idx="1773">
                  <c:v>1712.3</c:v>
                </c:pt>
                <c:pt idx="1774">
                  <c:v>1713.3</c:v>
                </c:pt>
                <c:pt idx="1775">
                  <c:v>1714.3</c:v>
                </c:pt>
                <c:pt idx="1776">
                  <c:v>1715.3</c:v>
                </c:pt>
                <c:pt idx="1777">
                  <c:v>1716.3</c:v>
                </c:pt>
                <c:pt idx="1778">
                  <c:v>1717.3</c:v>
                </c:pt>
                <c:pt idx="1779">
                  <c:v>1718.3</c:v>
                </c:pt>
                <c:pt idx="1780">
                  <c:v>1719.3</c:v>
                </c:pt>
                <c:pt idx="1781">
                  <c:v>1720.3</c:v>
                </c:pt>
                <c:pt idx="1782">
                  <c:v>1721.3</c:v>
                </c:pt>
                <c:pt idx="1783">
                  <c:v>1722.3</c:v>
                </c:pt>
                <c:pt idx="1784">
                  <c:v>1723.3</c:v>
                </c:pt>
                <c:pt idx="1785">
                  <c:v>1724.3</c:v>
                </c:pt>
                <c:pt idx="1786">
                  <c:v>1725.3</c:v>
                </c:pt>
                <c:pt idx="1787">
                  <c:v>1726.3</c:v>
                </c:pt>
                <c:pt idx="1788">
                  <c:v>1727.3</c:v>
                </c:pt>
                <c:pt idx="1789">
                  <c:v>1728.3</c:v>
                </c:pt>
                <c:pt idx="1790">
                  <c:v>1729.3</c:v>
                </c:pt>
                <c:pt idx="1791">
                  <c:v>1730.3</c:v>
                </c:pt>
                <c:pt idx="1792">
                  <c:v>1731.3</c:v>
                </c:pt>
                <c:pt idx="1793">
                  <c:v>1732.3</c:v>
                </c:pt>
                <c:pt idx="1794">
                  <c:v>1733.3</c:v>
                </c:pt>
                <c:pt idx="1795">
                  <c:v>1734.3</c:v>
                </c:pt>
                <c:pt idx="1796">
                  <c:v>1735.3</c:v>
                </c:pt>
                <c:pt idx="1797">
                  <c:v>1736.3</c:v>
                </c:pt>
                <c:pt idx="1798">
                  <c:v>1737.3</c:v>
                </c:pt>
                <c:pt idx="1799">
                  <c:v>1738.3</c:v>
                </c:pt>
                <c:pt idx="1800">
                  <c:v>1739.3</c:v>
                </c:pt>
                <c:pt idx="1801">
                  <c:v>1740.3</c:v>
                </c:pt>
                <c:pt idx="1802">
                  <c:v>1741.3</c:v>
                </c:pt>
                <c:pt idx="1803">
                  <c:v>1742.3</c:v>
                </c:pt>
                <c:pt idx="1804">
                  <c:v>1743.3</c:v>
                </c:pt>
                <c:pt idx="1805">
                  <c:v>1744.3</c:v>
                </c:pt>
                <c:pt idx="1806">
                  <c:v>1745.3</c:v>
                </c:pt>
                <c:pt idx="1807">
                  <c:v>1746.3</c:v>
                </c:pt>
                <c:pt idx="1808">
                  <c:v>1747.3</c:v>
                </c:pt>
                <c:pt idx="1809">
                  <c:v>1748.3</c:v>
                </c:pt>
                <c:pt idx="1810">
                  <c:v>1749.3</c:v>
                </c:pt>
                <c:pt idx="1811">
                  <c:v>1750.3</c:v>
                </c:pt>
                <c:pt idx="1812">
                  <c:v>1751.3</c:v>
                </c:pt>
                <c:pt idx="1813">
                  <c:v>1752.3</c:v>
                </c:pt>
                <c:pt idx="1814">
                  <c:v>1753.3</c:v>
                </c:pt>
                <c:pt idx="1815">
                  <c:v>1754.3</c:v>
                </c:pt>
                <c:pt idx="1816">
                  <c:v>1755.3</c:v>
                </c:pt>
                <c:pt idx="1817">
                  <c:v>1756.3</c:v>
                </c:pt>
                <c:pt idx="1818">
                  <c:v>1757.3</c:v>
                </c:pt>
                <c:pt idx="1819">
                  <c:v>1758.3</c:v>
                </c:pt>
                <c:pt idx="1820">
                  <c:v>1759.3</c:v>
                </c:pt>
                <c:pt idx="1821">
                  <c:v>1760.3</c:v>
                </c:pt>
                <c:pt idx="1822">
                  <c:v>1761.3</c:v>
                </c:pt>
                <c:pt idx="1823">
                  <c:v>1762.3</c:v>
                </c:pt>
                <c:pt idx="1824">
                  <c:v>1763.3</c:v>
                </c:pt>
                <c:pt idx="1825">
                  <c:v>1764.3</c:v>
                </c:pt>
                <c:pt idx="1826">
                  <c:v>1765.3</c:v>
                </c:pt>
                <c:pt idx="1827">
                  <c:v>1766.3</c:v>
                </c:pt>
                <c:pt idx="1828">
                  <c:v>1767.3</c:v>
                </c:pt>
                <c:pt idx="1829">
                  <c:v>1768.3</c:v>
                </c:pt>
                <c:pt idx="1830">
                  <c:v>1769.3</c:v>
                </c:pt>
                <c:pt idx="1831">
                  <c:v>1770.3</c:v>
                </c:pt>
                <c:pt idx="1832">
                  <c:v>1771.3</c:v>
                </c:pt>
                <c:pt idx="1833">
                  <c:v>1772.3</c:v>
                </c:pt>
                <c:pt idx="1834">
                  <c:v>1773.3</c:v>
                </c:pt>
                <c:pt idx="1835">
                  <c:v>1774.3</c:v>
                </c:pt>
                <c:pt idx="1836">
                  <c:v>1775.3</c:v>
                </c:pt>
                <c:pt idx="1837">
                  <c:v>1776.3</c:v>
                </c:pt>
                <c:pt idx="1838">
                  <c:v>1777.3</c:v>
                </c:pt>
                <c:pt idx="1839">
                  <c:v>1778.3</c:v>
                </c:pt>
                <c:pt idx="1840">
                  <c:v>1779.3</c:v>
                </c:pt>
                <c:pt idx="1841">
                  <c:v>1780.3</c:v>
                </c:pt>
                <c:pt idx="1842">
                  <c:v>1781.3</c:v>
                </c:pt>
                <c:pt idx="1843">
                  <c:v>1782.3</c:v>
                </c:pt>
                <c:pt idx="1844">
                  <c:v>1783.3</c:v>
                </c:pt>
                <c:pt idx="1845">
                  <c:v>1784.3</c:v>
                </c:pt>
                <c:pt idx="1846">
                  <c:v>1785.3</c:v>
                </c:pt>
                <c:pt idx="1847">
                  <c:v>1786.3</c:v>
                </c:pt>
                <c:pt idx="1848">
                  <c:v>1787.3</c:v>
                </c:pt>
                <c:pt idx="1849">
                  <c:v>1788.3</c:v>
                </c:pt>
                <c:pt idx="1850">
                  <c:v>1789.3</c:v>
                </c:pt>
                <c:pt idx="1851">
                  <c:v>1790.3</c:v>
                </c:pt>
                <c:pt idx="1852">
                  <c:v>1791.3</c:v>
                </c:pt>
                <c:pt idx="1853">
                  <c:v>1792.3</c:v>
                </c:pt>
                <c:pt idx="1854">
                  <c:v>1793.3</c:v>
                </c:pt>
                <c:pt idx="1855">
                  <c:v>1794.3</c:v>
                </c:pt>
                <c:pt idx="1856">
                  <c:v>1795.3</c:v>
                </c:pt>
                <c:pt idx="1857">
                  <c:v>1796.3</c:v>
                </c:pt>
                <c:pt idx="1858">
                  <c:v>1797.3</c:v>
                </c:pt>
                <c:pt idx="1859">
                  <c:v>1798.3</c:v>
                </c:pt>
                <c:pt idx="1860">
                  <c:v>1799.3</c:v>
                </c:pt>
                <c:pt idx="1861">
                  <c:v>1800.3</c:v>
                </c:pt>
                <c:pt idx="1862">
                  <c:v>1801.3</c:v>
                </c:pt>
                <c:pt idx="1863">
                  <c:v>1802.3</c:v>
                </c:pt>
                <c:pt idx="1864">
                  <c:v>1803.3</c:v>
                </c:pt>
                <c:pt idx="1865">
                  <c:v>1804.3</c:v>
                </c:pt>
                <c:pt idx="1866">
                  <c:v>1805.3</c:v>
                </c:pt>
                <c:pt idx="1867">
                  <c:v>1806.3</c:v>
                </c:pt>
                <c:pt idx="1868">
                  <c:v>1807.3</c:v>
                </c:pt>
                <c:pt idx="1869">
                  <c:v>1808.3</c:v>
                </c:pt>
                <c:pt idx="1870">
                  <c:v>1809.3</c:v>
                </c:pt>
                <c:pt idx="1871">
                  <c:v>1810.3</c:v>
                </c:pt>
                <c:pt idx="1872">
                  <c:v>1811.3</c:v>
                </c:pt>
                <c:pt idx="1873">
                  <c:v>1812.3</c:v>
                </c:pt>
                <c:pt idx="1874">
                  <c:v>1813.3</c:v>
                </c:pt>
                <c:pt idx="1875">
                  <c:v>1814.3</c:v>
                </c:pt>
                <c:pt idx="1876">
                  <c:v>1815.3</c:v>
                </c:pt>
                <c:pt idx="1877">
                  <c:v>1816.3</c:v>
                </c:pt>
                <c:pt idx="1878">
                  <c:v>1817.3</c:v>
                </c:pt>
                <c:pt idx="1879">
                  <c:v>1818.3</c:v>
                </c:pt>
                <c:pt idx="1880">
                  <c:v>1819.3</c:v>
                </c:pt>
                <c:pt idx="1881">
                  <c:v>1820.3</c:v>
                </c:pt>
                <c:pt idx="1882">
                  <c:v>1821.3</c:v>
                </c:pt>
                <c:pt idx="1883">
                  <c:v>1822.3</c:v>
                </c:pt>
                <c:pt idx="1884">
                  <c:v>1823.3</c:v>
                </c:pt>
                <c:pt idx="1885">
                  <c:v>1824.3</c:v>
                </c:pt>
                <c:pt idx="1886">
                  <c:v>1825.3</c:v>
                </c:pt>
                <c:pt idx="1887">
                  <c:v>1826.3</c:v>
                </c:pt>
                <c:pt idx="1888">
                  <c:v>1827.3</c:v>
                </c:pt>
                <c:pt idx="1889">
                  <c:v>1828.3</c:v>
                </c:pt>
                <c:pt idx="1890">
                  <c:v>1829.3</c:v>
                </c:pt>
                <c:pt idx="1891">
                  <c:v>1830.3</c:v>
                </c:pt>
                <c:pt idx="1892">
                  <c:v>1831.3</c:v>
                </c:pt>
                <c:pt idx="1893">
                  <c:v>1832.3</c:v>
                </c:pt>
                <c:pt idx="1894">
                  <c:v>1833.3</c:v>
                </c:pt>
                <c:pt idx="1895">
                  <c:v>1834.3</c:v>
                </c:pt>
                <c:pt idx="1896">
                  <c:v>1835.3</c:v>
                </c:pt>
                <c:pt idx="1897">
                  <c:v>1836.3</c:v>
                </c:pt>
                <c:pt idx="1898">
                  <c:v>1837.3</c:v>
                </c:pt>
                <c:pt idx="1899">
                  <c:v>1838.3</c:v>
                </c:pt>
                <c:pt idx="1900">
                  <c:v>1839.3</c:v>
                </c:pt>
                <c:pt idx="1901">
                  <c:v>1840.3</c:v>
                </c:pt>
                <c:pt idx="1902">
                  <c:v>1841.3</c:v>
                </c:pt>
                <c:pt idx="1903">
                  <c:v>1842.3</c:v>
                </c:pt>
                <c:pt idx="1904">
                  <c:v>1843.3</c:v>
                </c:pt>
                <c:pt idx="1905">
                  <c:v>1844.3</c:v>
                </c:pt>
                <c:pt idx="1906">
                  <c:v>1845.3</c:v>
                </c:pt>
                <c:pt idx="1907">
                  <c:v>1846.3</c:v>
                </c:pt>
                <c:pt idx="1908">
                  <c:v>1847.3</c:v>
                </c:pt>
                <c:pt idx="1909">
                  <c:v>1848.3</c:v>
                </c:pt>
                <c:pt idx="1910">
                  <c:v>1849.3</c:v>
                </c:pt>
                <c:pt idx="1911">
                  <c:v>1850.3</c:v>
                </c:pt>
                <c:pt idx="1912">
                  <c:v>1851.3</c:v>
                </c:pt>
                <c:pt idx="1913">
                  <c:v>1852.3</c:v>
                </c:pt>
                <c:pt idx="1914">
                  <c:v>1853.3</c:v>
                </c:pt>
                <c:pt idx="1915">
                  <c:v>1854.3</c:v>
                </c:pt>
                <c:pt idx="1916">
                  <c:v>1855.3</c:v>
                </c:pt>
                <c:pt idx="1917">
                  <c:v>1856.3</c:v>
                </c:pt>
                <c:pt idx="1918">
                  <c:v>1857.3</c:v>
                </c:pt>
                <c:pt idx="1919">
                  <c:v>1858.3</c:v>
                </c:pt>
                <c:pt idx="1920">
                  <c:v>1859.3</c:v>
                </c:pt>
                <c:pt idx="1921">
                  <c:v>1860.3</c:v>
                </c:pt>
                <c:pt idx="1922">
                  <c:v>1861.3</c:v>
                </c:pt>
                <c:pt idx="1923">
                  <c:v>1862.3</c:v>
                </c:pt>
                <c:pt idx="1924">
                  <c:v>1863.3</c:v>
                </c:pt>
                <c:pt idx="1925">
                  <c:v>1864.3</c:v>
                </c:pt>
                <c:pt idx="1926">
                  <c:v>1865.3</c:v>
                </c:pt>
                <c:pt idx="1927">
                  <c:v>1866.3</c:v>
                </c:pt>
                <c:pt idx="1928">
                  <c:v>1867.3</c:v>
                </c:pt>
                <c:pt idx="1929">
                  <c:v>1868.3</c:v>
                </c:pt>
                <c:pt idx="1930">
                  <c:v>1869.3</c:v>
                </c:pt>
                <c:pt idx="1931">
                  <c:v>1870.3</c:v>
                </c:pt>
                <c:pt idx="1932">
                  <c:v>1871.3</c:v>
                </c:pt>
                <c:pt idx="1933">
                  <c:v>1872.3</c:v>
                </c:pt>
                <c:pt idx="1934">
                  <c:v>1873.3</c:v>
                </c:pt>
                <c:pt idx="1935">
                  <c:v>1874.3</c:v>
                </c:pt>
                <c:pt idx="1936">
                  <c:v>1875.3</c:v>
                </c:pt>
                <c:pt idx="1937">
                  <c:v>1876.3</c:v>
                </c:pt>
                <c:pt idx="1938">
                  <c:v>1877.3</c:v>
                </c:pt>
                <c:pt idx="1939">
                  <c:v>1878.3</c:v>
                </c:pt>
                <c:pt idx="1940">
                  <c:v>1879.3</c:v>
                </c:pt>
                <c:pt idx="1941">
                  <c:v>1880.3</c:v>
                </c:pt>
                <c:pt idx="1942">
                  <c:v>1881.3</c:v>
                </c:pt>
                <c:pt idx="1943">
                  <c:v>1882.3</c:v>
                </c:pt>
                <c:pt idx="1944">
                  <c:v>1883.3</c:v>
                </c:pt>
                <c:pt idx="1945">
                  <c:v>1884.3</c:v>
                </c:pt>
                <c:pt idx="1946">
                  <c:v>1885.3</c:v>
                </c:pt>
                <c:pt idx="1947">
                  <c:v>1886.3</c:v>
                </c:pt>
                <c:pt idx="1948">
                  <c:v>1887.3</c:v>
                </c:pt>
                <c:pt idx="1949">
                  <c:v>1888.3</c:v>
                </c:pt>
                <c:pt idx="1950">
                  <c:v>1889.3</c:v>
                </c:pt>
                <c:pt idx="1951">
                  <c:v>1890.3</c:v>
                </c:pt>
                <c:pt idx="1952">
                  <c:v>1891.3</c:v>
                </c:pt>
                <c:pt idx="1953">
                  <c:v>1892.3</c:v>
                </c:pt>
                <c:pt idx="1954">
                  <c:v>1893.3</c:v>
                </c:pt>
                <c:pt idx="1955">
                  <c:v>1894.3</c:v>
                </c:pt>
                <c:pt idx="1956">
                  <c:v>1895.3</c:v>
                </c:pt>
                <c:pt idx="1957">
                  <c:v>1896.3</c:v>
                </c:pt>
                <c:pt idx="1958">
                  <c:v>1897.3</c:v>
                </c:pt>
                <c:pt idx="1959">
                  <c:v>1898.3</c:v>
                </c:pt>
                <c:pt idx="1960">
                  <c:v>1899.3</c:v>
                </c:pt>
                <c:pt idx="1961">
                  <c:v>1900.3</c:v>
                </c:pt>
                <c:pt idx="1962">
                  <c:v>1901.3</c:v>
                </c:pt>
                <c:pt idx="1963">
                  <c:v>1902.3</c:v>
                </c:pt>
                <c:pt idx="1964">
                  <c:v>1903.3</c:v>
                </c:pt>
                <c:pt idx="1965">
                  <c:v>1904.3</c:v>
                </c:pt>
                <c:pt idx="1966">
                  <c:v>1905.3</c:v>
                </c:pt>
                <c:pt idx="1967">
                  <c:v>1906.3</c:v>
                </c:pt>
                <c:pt idx="1968">
                  <c:v>1907.3</c:v>
                </c:pt>
                <c:pt idx="1969">
                  <c:v>1908.3</c:v>
                </c:pt>
                <c:pt idx="1970">
                  <c:v>1909.3</c:v>
                </c:pt>
                <c:pt idx="1971">
                  <c:v>1910.3</c:v>
                </c:pt>
                <c:pt idx="1972">
                  <c:v>1911.3</c:v>
                </c:pt>
                <c:pt idx="1973">
                  <c:v>1912.3</c:v>
                </c:pt>
                <c:pt idx="1974">
                  <c:v>1913.3</c:v>
                </c:pt>
                <c:pt idx="1975">
                  <c:v>1914.3</c:v>
                </c:pt>
                <c:pt idx="1976">
                  <c:v>1915.3</c:v>
                </c:pt>
                <c:pt idx="1977">
                  <c:v>1916.3</c:v>
                </c:pt>
                <c:pt idx="1978">
                  <c:v>1917.3</c:v>
                </c:pt>
                <c:pt idx="1979">
                  <c:v>1918.3</c:v>
                </c:pt>
                <c:pt idx="1980">
                  <c:v>1919.3</c:v>
                </c:pt>
                <c:pt idx="1981">
                  <c:v>1920.3</c:v>
                </c:pt>
                <c:pt idx="1982">
                  <c:v>1921.3</c:v>
                </c:pt>
                <c:pt idx="1983">
                  <c:v>1922.3</c:v>
                </c:pt>
                <c:pt idx="1984">
                  <c:v>1923.3</c:v>
                </c:pt>
                <c:pt idx="1985">
                  <c:v>1924.3</c:v>
                </c:pt>
                <c:pt idx="1986">
                  <c:v>1925.3</c:v>
                </c:pt>
                <c:pt idx="1987">
                  <c:v>1926.3</c:v>
                </c:pt>
                <c:pt idx="1988">
                  <c:v>1927.3</c:v>
                </c:pt>
                <c:pt idx="1989">
                  <c:v>1928.3</c:v>
                </c:pt>
                <c:pt idx="1990">
                  <c:v>1929.3</c:v>
                </c:pt>
                <c:pt idx="1991">
                  <c:v>1930.3</c:v>
                </c:pt>
                <c:pt idx="1992">
                  <c:v>1931.3</c:v>
                </c:pt>
                <c:pt idx="1993">
                  <c:v>1932.3</c:v>
                </c:pt>
                <c:pt idx="1994">
                  <c:v>1933.3</c:v>
                </c:pt>
                <c:pt idx="1995">
                  <c:v>1934.3</c:v>
                </c:pt>
                <c:pt idx="1996">
                  <c:v>1935.3</c:v>
                </c:pt>
                <c:pt idx="1997">
                  <c:v>1936.3</c:v>
                </c:pt>
                <c:pt idx="1998">
                  <c:v>1937.3</c:v>
                </c:pt>
                <c:pt idx="1999">
                  <c:v>1938.3</c:v>
                </c:pt>
                <c:pt idx="2000">
                  <c:v>1939.3</c:v>
                </c:pt>
                <c:pt idx="2001">
                  <c:v>1940.3</c:v>
                </c:pt>
                <c:pt idx="2002">
                  <c:v>1941.3</c:v>
                </c:pt>
                <c:pt idx="2003">
                  <c:v>1942.3</c:v>
                </c:pt>
                <c:pt idx="2004">
                  <c:v>1943.3</c:v>
                </c:pt>
                <c:pt idx="2005">
                  <c:v>1944.3</c:v>
                </c:pt>
                <c:pt idx="2006">
                  <c:v>1945.3</c:v>
                </c:pt>
                <c:pt idx="2007">
                  <c:v>1946.3</c:v>
                </c:pt>
                <c:pt idx="2008">
                  <c:v>1947.3</c:v>
                </c:pt>
                <c:pt idx="2009">
                  <c:v>1948.3</c:v>
                </c:pt>
                <c:pt idx="2010">
                  <c:v>1949.3</c:v>
                </c:pt>
                <c:pt idx="2011">
                  <c:v>1950.3</c:v>
                </c:pt>
                <c:pt idx="2012">
                  <c:v>1951.3</c:v>
                </c:pt>
                <c:pt idx="2013">
                  <c:v>1952.3</c:v>
                </c:pt>
                <c:pt idx="2014">
                  <c:v>1953.3</c:v>
                </c:pt>
                <c:pt idx="2015">
                  <c:v>1954.3</c:v>
                </c:pt>
                <c:pt idx="2016">
                  <c:v>1955.3</c:v>
                </c:pt>
                <c:pt idx="2017">
                  <c:v>1956.3</c:v>
                </c:pt>
                <c:pt idx="2018">
                  <c:v>1957.3</c:v>
                </c:pt>
                <c:pt idx="2019">
                  <c:v>1958.3</c:v>
                </c:pt>
                <c:pt idx="2020">
                  <c:v>1959.3</c:v>
                </c:pt>
                <c:pt idx="2021">
                  <c:v>1960.3</c:v>
                </c:pt>
                <c:pt idx="2022">
                  <c:v>1961.3</c:v>
                </c:pt>
                <c:pt idx="2023">
                  <c:v>1962.3</c:v>
                </c:pt>
                <c:pt idx="2024">
                  <c:v>1963.3</c:v>
                </c:pt>
                <c:pt idx="2025">
                  <c:v>1964.3</c:v>
                </c:pt>
                <c:pt idx="2026">
                  <c:v>1965.3</c:v>
                </c:pt>
                <c:pt idx="2027">
                  <c:v>1966.3</c:v>
                </c:pt>
                <c:pt idx="2028">
                  <c:v>1967.3</c:v>
                </c:pt>
                <c:pt idx="2029">
                  <c:v>1968.3</c:v>
                </c:pt>
                <c:pt idx="2030">
                  <c:v>1969.3</c:v>
                </c:pt>
                <c:pt idx="2031">
                  <c:v>1970.3</c:v>
                </c:pt>
                <c:pt idx="2032">
                  <c:v>1971.3</c:v>
                </c:pt>
                <c:pt idx="2033">
                  <c:v>1972.3</c:v>
                </c:pt>
                <c:pt idx="2034">
                  <c:v>1973.3</c:v>
                </c:pt>
                <c:pt idx="2035">
                  <c:v>1974.3</c:v>
                </c:pt>
                <c:pt idx="2036">
                  <c:v>1975.3</c:v>
                </c:pt>
                <c:pt idx="2037">
                  <c:v>1976.3</c:v>
                </c:pt>
                <c:pt idx="2038">
                  <c:v>1977.3</c:v>
                </c:pt>
                <c:pt idx="2039">
                  <c:v>1978.3</c:v>
                </c:pt>
                <c:pt idx="2040">
                  <c:v>1979.3</c:v>
                </c:pt>
                <c:pt idx="2041">
                  <c:v>1980.3</c:v>
                </c:pt>
                <c:pt idx="2042">
                  <c:v>1981.3</c:v>
                </c:pt>
                <c:pt idx="2043">
                  <c:v>1982.3</c:v>
                </c:pt>
                <c:pt idx="2044">
                  <c:v>1983.3</c:v>
                </c:pt>
                <c:pt idx="2045">
                  <c:v>1984.3</c:v>
                </c:pt>
                <c:pt idx="2046">
                  <c:v>1985.3</c:v>
                </c:pt>
                <c:pt idx="2047">
                  <c:v>1986.3</c:v>
                </c:pt>
                <c:pt idx="2048">
                  <c:v>1987.3</c:v>
                </c:pt>
                <c:pt idx="2049">
                  <c:v>1988.3</c:v>
                </c:pt>
                <c:pt idx="2050">
                  <c:v>1989.3</c:v>
                </c:pt>
                <c:pt idx="2051">
                  <c:v>1990.3</c:v>
                </c:pt>
                <c:pt idx="2052">
                  <c:v>1991.3</c:v>
                </c:pt>
                <c:pt idx="2053">
                  <c:v>1992.3</c:v>
                </c:pt>
                <c:pt idx="2054">
                  <c:v>1993.3</c:v>
                </c:pt>
                <c:pt idx="2055">
                  <c:v>1994.3</c:v>
                </c:pt>
                <c:pt idx="2056">
                  <c:v>1995.3</c:v>
                </c:pt>
                <c:pt idx="2057">
                  <c:v>1996.3</c:v>
                </c:pt>
                <c:pt idx="2058">
                  <c:v>1997.3</c:v>
                </c:pt>
                <c:pt idx="2059">
                  <c:v>1998.3</c:v>
                </c:pt>
                <c:pt idx="2060">
                  <c:v>1999.3</c:v>
                </c:pt>
                <c:pt idx="2061">
                  <c:v>2000.3</c:v>
                </c:pt>
                <c:pt idx="2062">
                  <c:v>2001.3</c:v>
                </c:pt>
                <c:pt idx="2063">
                  <c:v>2002.3</c:v>
                </c:pt>
                <c:pt idx="2064">
                  <c:v>2003.3</c:v>
                </c:pt>
                <c:pt idx="2065">
                  <c:v>2004.3</c:v>
                </c:pt>
                <c:pt idx="2066">
                  <c:v>2005.3</c:v>
                </c:pt>
                <c:pt idx="2067">
                  <c:v>2006.3</c:v>
                </c:pt>
                <c:pt idx="2068">
                  <c:v>2007.3</c:v>
                </c:pt>
                <c:pt idx="2069">
                  <c:v>2008.3</c:v>
                </c:pt>
                <c:pt idx="2070">
                  <c:v>2009.3</c:v>
                </c:pt>
                <c:pt idx="2071">
                  <c:v>2010.3</c:v>
                </c:pt>
                <c:pt idx="2072">
                  <c:v>2011.3</c:v>
                </c:pt>
                <c:pt idx="2073">
                  <c:v>2012.3</c:v>
                </c:pt>
                <c:pt idx="2074">
                  <c:v>2013.3</c:v>
                </c:pt>
                <c:pt idx="2075">
                  <c:v>2014.3</c:v>
                </c:pt>
                <c:pt idx="2076">
                  <c:v>2015.3</c:v>
                </c:pt>
                <c:pt idx="2077">
                  <c:v>2016.3</c:v>
                </c:pt>
                <c:pt idx="2078">
                  <c:v>2017.3</c:v>
                </c:pt>
                <c:pt idx="2079">
                  <c:v>2018.3</c:v>
                </c:pt>
                <c:pt idx="2080">
                  <c:v>2019.3</c:v>
                </c:pt>
                <c:pt idx="2081">
                  <c:v>2020.3</c:v>
                </c:pt>
                <c:pt idx="2082">
                  <c:v>2021.3</c:v>
                </c:pt>
                <c:pt idx="2083">
                  <c:v>2022.3</c:v>
                </c:pt>
                <c:pt idx="2084">
                  <c:v>2023.3</c:v>
                </c:pt>
                <c:pt idx="2085">
                  <c:v>2024.3</c:v>
                </c:pt>
                <c:pt idx="2086">
                  <c:v>2025.3</c:v>
                </c:pt>
                <c:pt idx="2087">
                  <c:v>2026.3</c:v>
                </c:pt>
                <c:pt idx="2088">
                  <c:v>2027.3</c:v>
                </c:pt>
                <c:pt idx="2089">
                  <c:v>2028.3</c:v>
                </c:pt>
                <c:pt idx="2090">
                  <c:v>2029.3</c:v>
                </c:pt>
                <c:pt idx="2091">
                  <c:v>2030.3</c:v>
                </c:pt>
                <c:pt idx="2092">
                  <c:v>2031.3</c:v>
                </c:pt>
                <c:pt idx="2093">
                  <c:v>2032.3</c:v>
                </c:pt>
                <c:pt idx="2094">
                  <c:v>2033.3</c:v>
                </c:pt>
                <c:pt idx="2095">
                  <c:v>2034.3</c:v>
                </c:pt>
                <c:pt idx="2096">
                  <c:v>2035.3</c:v>
                </c:pt>
                <c:pt idx="2097">
                  <c:v>2036.3</c:v>
                </c:pt>
                <c:pt idx="2098">
                  <c:v>2037.3</c:v>
                </c:pt>
                <c:pt idx="2099">
                  <c:v>2038.3</c:v>
                </c:pt>
                <c:pt idx="2100">
                  <c:v>2039.3</c:v>
                </c:pt>
                <c:pt idx="2101">
                  <c:v>2040.3</c:v>
                </c:pt>
                <c:pt idx="2102">
                  <c:v>2041.3</c:v>
                </c:pt>
                <c:pt idx="2103">
                  <c:v>2042.3</c:v>
                </c:pt>
                <c:pt idx="2104">
                  <c:v>2043.3</c:v>
                </c:pt>
                <c:pt idx="2105">
                  <c:v>2044.3</c:v>
                </c:pt>
                <c:pt idx="2106">
                  <c:v>2045.3</c:v>
                </c:pt>
                <c:pt idx="2107">
                  <c:v>2046.3</c:v>
                </c:pt>
                <c:pt idx="2108">
                  <c:v>2047.3</c:v>
                </c:pt>
                <c:pt idx="2109">
                  <c:v>2048.3000000000002</c:v>
                </c:pt>
                <c:pt idx="2110">
                  <c:v>2049.3000000000002</c:v>
                </c:pt>
                <c:pt idx="2111">
                  <c:v>2050.3000000000002</c:v>
                </c:pt>
                <c:pt idx="2112">
                  <c:v>2051.3000000000002</c:v>
                </c:pt>
                <c:pt idx="2113">
                  <c:v>2052.3000000000002</c:v>
                </c:pt>
                <c:pt idx="2114">
                  <c:v>2053.3000000000002</c:v>
                </c:pt>
                <c:pt idx="2115">
                  <c:v>2054.3000000000002</c:v>
                </c:pt>
                <c:pt idx="2116">
                  <c:v>2055.3000000000002</c:v>
                </c:pt>
                <c:pt idx="2117">
                  <c:v>2056.3000000000002</c:v>
                </c:pt>
                <c:pt idx="2118">
                  <c:v>2057.3000000000002</c:v>
                </c:pt>
                <c:pt idx="2119">
                  <c:v>2058.3000000000002</c:v>
                </c:pt>
                <c:pt idx="2120">
                  <c:v>2059.3000000000002</c:v>
                </c:pt>
                <c:pt idx="2121">
                  <c:v>2060.3000000000002</c:v>
                </c:pt>
                <c:pt idx="2122">
                  <c:v>2061.3000000000002</c:v>
                </c:pt>
                <c:pt idx="2123">
                  <c:v>2062.3000000000002</c:v>
                </c:pt>
                <c:pt idx="2124">
                  <c:v>2063.3000000000002</c:v>
                </c:pt>
                <c:pt idx="2125">
                  <c:v>2064.3000000000002</c:v>
                </c:pt>
                <c:pt idx="2126">
                  <c:v>2065.3000000000002</c:v>
                </c:pt>
                <c:pt idx="2127">
                  <c:v>2066.3000000000002</c:v>
                </c:pt>
                <c:pt idx="2128">
                  <c:v>2067.3000000000002</c:v>
                </c:pt>
                <c:pt idx="2129">
                  <c:v>2068.3000000000002</c:v>
                </c:pt>
                <c:pt idx="2130">
                  <c:v>2069.3000000000002</c:v>
                </c:pt>
                <c:pt idx="2131">
                  <c:v>2070.3000000000002</c:v>
                </c:pt>
                <c:pt idx="2132">
                  <c:v>2071.3000000000002</c:v>
                </c:pt>
                <c:pt idx="2133">
                  <c:v>2072.3000000000002</c:v>
                </c:pt>
                <c:pt idx="2134">
                  <c:v>2073.3000000000002</c:v>
                </c:pt>
                <c:pt idx="2135">
                  <c:v>2074.3000000000002</c:v>
                </c:pt>
                <c:pt idx="2136">
                  <c:v>2075.3000000000002</c:v>
                </c:pt>
                <c:pt idx="2137">
                  <c:v>2076.3000000000002</c:v>
                </c:pt>
                <c:pt idx="2138">
                  <c:v>2077.3000000000002</c:v>
                </c:pt>
                <c:pt idx="2139">
                  <c:v>2078.3000000000002</c:v>
                </c:pt>
                <c:pt idx="2140">
                  <c:v>2079.3000000000002</c:v>
                </c:pt>
                <c:pt idx="2141">
                  <c:v>2080.3000000000002</c:v>
                </c:pt>
                <c:pt idx="2142">
                  <c:v>2081.3000000000002</c:v>
                </c:pt>
                <c:pt idx="2143">
                  <c:v>2082.3000000000002</c:v>
                </c:pt>
                <c:pt idx="2144">
                  <c:v>2083.3000000000002</c:v>
                </c:pt>
                <c:pt idx="2145">
                  <c:v>2084.3000000000002</c:v>
                </c:pt>
                <c:pt idx="2146">
                  <c:v>2085.3000000000002</c:v>
                </c:pt>
                <c:pt idx="2147">
                  <c:v>2086.3000000000002</c:v>
                </c:pt>
                <c:pt idx="2148">
                  <c:v>2087.3000000000002</c:v>
                </c:pt>
                <c:pt idx="2149">
                  <c:v>2088.3000000000002</c:v>
                </c:pt>
                <c:pt idx="2150">
                  <c:v>2089.3000000000002</c:v>
                </c:pt>
                <c:pt idx="2151">
                  <c:v>2090.3000000000002</c:v>
                </c:pt>
                <c:pt idx="2152">
                  <c:v>2091.3000000000002</c:v>
                </c:pt>
                <c:pt idx="2153">
                  <c:v>2092.3000000000002</c:v>
                </c:pt>
                <c:pt idx="2154">
                  <c:v>2093.3000000000002</c:v>
                </c:pt>
                <c:pt idx="2155">
                  <c:v>2094.3000000000002</c:v>
                </c:pt>
                <c:pt idx="2156">
                  <c:v>2095.3000000000002</c:v>
                </c:pt>
                <c:pt idx="2157">
                  <c:v>2096.3000000000002</c:v>
                </c:pt>
                <c:pt idx="2158">
                  <c:v>2097.3000000000002</c:v>
                </c:pt>
                <c:pt idx="2159">
                  <c:v>2098.3000000000002</c:v>
                </c:pt>
                <c:pt idx="2160">
                  <c:v>2099.3000000000002</c:v>
                </c:pt>
                <c:pt idx="2161">
                  <c:v>2100.3000000000002</c:v>
                </c:pt>
                <c:pt idx="2162">
                  <c:v>2101.3000000000002</c:v>
                </c:pt>
                <c:pt idx="2163">
                  <c:v>2102.3000000000002</c:v>
                </c:pt>
                <c:pt idx="2164">
                  <c:v>2103.3000000000002</c:v>
                </c:pt>
                <c:pt idx="2165">
                  <c:v>2104.3000000000002</c:v>
                </c:pt>
                <c:pt idx="2166">
                  <c:v>2105.3000000000002</c:v>
                </c:pt>
                <c:pt idx="2167">
                  <c:v>2106.3000000000002</c:v>
                </c:pt>
                <c:pt idx="2168">
                  <c:v>2107.3000000000002</c:v>
                </c:pt>
                <c:pt idx="2169">
                  <c:v>2108.3000000000002</c:v>
                </c:pt>
                <c:pt idx="2170">
                  <c:v>2109.3000000000002</c:v>
                </c:pt>
                <c:pt idx="2171">
                  <c:v>2110.3000000000002</c:v>
                </c:pt>
                <c:pt idx="2172">
                  <c:v>2111.3000000000002</c:v>
                </c:pt>
                <c:pt idx="2173">
                  <c:v>2112.3000000000002</c:v>
                </c:pt>
                <c:pt idx="2174">
                  <c:v>2113.3000000000002</c:v>
                </c:pt>
                <c:pt idx="2175">
                  <c:v>2114.3000000000002</c:v>
                </c:pt>
                <c:pt idx="2176">
                  <c:v>2115.3000000000002</c:v>
                </c:pt>
                <c:pt idx="2177">
                  <c:v>2116.3000000000002</c:v>
                </c:pt>
                <c:pt idx="2178">
                  <c:v>2117.3000000000002</c:v>
                </c:pt>
                <c:pt idx="2179">
                  <c:v>2118.3000000000002</c:v>
                </c:pt>
                <c:pt idx="2180">
                  <c:v>2119.3000000000002</c:v>
                </c:pt>
                <c:pt idx="2181">
                  <c:v>2120.3000000000002</c:v>
                </c:pt>
                <c:pt idx="2182">
                  <c:v>2121.3000000000002</c:v>
                </c:pt>
                <c:pt idx="2183">
                  <c:v>2122.3000000000002</c:v>
                </c:pt>
                <c:pt idx="2184">
                  <c:v>2123.3000000000002</c:v>
                </c:pt>
                <c:pt idx="2185">
                  <c:v>2124.3000000000002</c:v>
                </c:pt>
                <c:pt idx="2186">
                  <c:v>2125.3000000000002</c:v>
                </c:pt>
                <c:pt idx="2187">
                  <c:v>2126.3000000000002</c:v>
                </c:pt>
                <c:pt idx="2188">
                  <c:v>2127.3000000000002</c:v>
                </c:pt>
                <c:pt idx="2189">
                  <c:v>2128.3000000000002</c:v>
                </c:pt>
                <c:pt idx="2190">
                  <c:v>2129.3000000000002</c:v>
                </c:pt>
                <c:pt idx="2191">
                  <c:v>2130.3000000000002</c:v>
                </c:pt>
                <c:pt idx="2192">
                  <c:v>2131.3000000000002</c:v>
                </c:pt>
                <c:pt idx="2193">
                  <c:v>2132.3000000000002</c:v>
                </c:pt>
                <c:pt idx="2194">
                  <c:v>2133.3000000000002</c:v>
                </c:pt>
                <c:pt idx="2195">
                  <c:v>2134.3000000000002</c:v>
                </c:pt>
                <c:pt idx="2196">
                  <c:v>2135.3000000000002</c:v>
                </c:pt>
                <c:pt idx="2197">
                  <c:v>2136.3000000000002</c:v>
                </c:pt>
                <c:pt idx="2198">
                  <c:v>2137.3000000000002</c:v>
                </c:pt>
                <c:pt idx="2199">
                  <c:v>2138.3000000000002</c:v>
                </c:pt>
                <c:pt idx="2200">
                  <c:v>2139.3000000000002</c:v>
                </c:pt>
                <c:pt idx="2201">
                  <c:v>2140.3000000000002</c:v>
                </c:pt>
                <c:pt idx="2202">
                  <c:v>2141.3000000000002</c:v>
                </c:pt>
                <c:pt idx="2203">
                  <c:v>2142.3000000000002</c:v>
                </c:pt>
                <c:pt idx="2204">
                  <c:v>2143.3000000000002</c:v>
                </c:pt>
                <c:pt idx="2205">
                  <c:v>2144.3000000000002</c:v>
                </c:pt>
                <c:pt idx="2206">
                  <c:v>2145.3000000000002</c:v>
                </c:pt>
                <c:pt idx="2207">
                  <c:v>2146.3000000000002</c:v>
                </c:pt>
                <c:pt idx="2208">
                  <c:v>2147.3000000000002</c:v>
                </c:pt>
                <c:pt idx="2209">
                  <c:v>2148.3000000000002</c:v>
                </c:pt>
                <c:pt idx="2210">
                  <c:v>2149.3000000000002</c:v>
                </c:pt>
                <c:pt idx="2211">
                  <c:v>2150.3000000000002</c:v>
                </c:pt>
                <c:pt idx="2212">
                  <c:v>2151.3000000000002</c:v>
                </c:pt>
                <c:pt idx="2213">
                  <c:v>2152.3000000000002</c:v>
                </c:pt>
                <c:pt idx="2214">
                  <c:v>2153.3000000000002</c:v>
                </c:pt>
                <c:pt idx="2215">
                  <c:v>2154.3000000000002</c:v>
                </c:pt>
                <c:pt idx="2216">
                  <c:v>2155.3000000000002</c:v>
                </c:pt>
                <c:pt idx="2217">
                  <c:v>2156.3000000000002</c:v>
                </c:pt>
                <c:pt idx="2218">
                  <c:v>2157.3000000000002</c:v>
                </c:pt>
                <c:pt idx="2219">
                  <c:v>2158.3000000000002</c:v>
                </c:pt>
                <c:pt idx="2220">
                  <c:v>2159.3000000000002</c:v>
                </c:pt>
                <c:pt idx="2221">
                  <c:v>2160.3000000000002</c:v>
                </c:pt>
                <c:pt idx="2222">
                  <c:v>2161.3000000000002</c:v>
                </c:pt>
                <c:pt idx="2223">
                  <c:v>2162.3000000000002</c:v>
                </c:pt>
                <c:pt idx="2224">
                  <c:v>2163.3000000000002</c:v>
                </c:pt>
                <c:pt idx="2225">
                  <c:v>2164.3000000000002</c:v>
                </c:pt>
                <c:pt idx="2226">
                  <c:v>2165.3000000000002</c:v>
                </c:pt>
                <c:pt idx="2227">
                  <c:v>2166.3000000000002</c:v>
                </c:pt>
                <c:pt idx="2228">
                  <c:v>2167.3000000000002</c:v>
                </c:pt>
                <c:pt idx="2229">
                  <c:v>2168.3000000000002</c:v>
                </c:pt>
                <c:pt idx="2230">
                  <c:v>2169.3000000000002</c:v>
                </c:pt>
                <c:pt idx="2231">
                  <c:v>2170.3000000000002</c:v>
                </c:pt>
                <c:pt idx="2232">
                  <c:v>2171.3000000000002</c:v>
                </c:pt>
                <c:pt idx="2233">
                  <c:v>2172.3000000000002</c:v>
                </c:pt>
                <c:pt idx="2234">
                  <c:v>2173.3000000000002</c:v>
                </c:pt>
                <c:pt idx="2235">
                  <c:v>2174.3000000000002</c:v>
                </c:pt>
                <c:pt idx="2236">
                  <c:v>2175.3000000000002</c:v>
                </c:pt>
                <c:pt idx="2237">
                  <c:v>2176.3000000000002</c:v>
                </c:pt>
                <c:pt idx="2238">
                  <c:v>2177.3000000000002</c:v>
                </c:pt>
                <c:pt idx="2239">
                  <c:v>2178.3000000000002</c:v>
                </c:pt>
                <c:pt idx="2240">
                  <c:v>2179.3000000000002</c:v>
                </c:pt>
                <c:pt idx="2241">
                  <c:v>2180.3000000000002</c:v>
                </c:pt>
                <c:pt idx="2242">
                  <c:v>2181.3000000000002</c:v>
                </c:pt>
                <c:pt idx="2243">
                  <c:v>2182.3000000000002</c:v>
                </c:pt>
                <c:pt idx="2244">
                  <c:v>2183.3000000000002</c:v>
                </c:pt>
                <c:pt idx="2245">
                  <c:v>2184.3000000000002</c:v>
                </c:pt>
                <c:pt idx="2246">
                  <c:v>2185.3000000000002</c:v>
                </c:pt>
                <c:pt idx="2247">
                  <c:v>2186.3000000000002</c:v>
                </c:pt>
                <c:pt idx="2248">
                  <c:v>2187.3000000000002</c:v>
                </c:pt>
                <c:pt idx="2249">
                  <c:v>2188.3000000000002</c:v>
                </c:pt>
                <c:pt idx="2250">
                  <c:v>2189.3000000000002</c:v>
                </c:pt>
                <c:pt idx="2251">
                  <c:v>2190.3000000000002</c:v>
                </c:pt>
                <c:pt idx="2252">
                  <c:v>2191.3000000000002</c:v>
                </c:pt>
                <c:pt idx="2253">
                  <c:v>2192.3000000000002</c:v>
                </c:pt>
                <c:pt idx="2254">
                  <c:v>2193.3000000000002</c:v>
                </c:pt>
                <c:pt idx="2255">
                  <c:v>2194.3000000000002</c:v>
                </c:pt>
                <c:pt idx="2256">
                  <c:v>2195.3000000000002</c:v>
                </c:pt>
                <c:pt idx="2257">
                  <c:v>2196.3000000000002</c:v>
                </c:pt>
                <c:pt idx="2258">
                  <c:v>2197.3000000000002</c:v>
                </c:pt>
                <c:pt idx="2259">
                  <c:v>2198.3000000000002</c:v>
                </c:pt>
                <c:pt idx="2260">
                  <c:v>2199.3000000000002</c:v>
                </c:pt>
                <c:pt idx="2261">
                  <c:v>2200.3000000000002</c:v>
                </c:pt>
                <c:pt idx="2262">
                  <c:v>2201.3000000000002</c:v>
                </c:pt>
                <c:pt idx="2263">
                  <c:v>2202.3000000000002</c:v>
                </c:pt>
                <c:pt idx="2264">
                  <c:v>2203.3000000000002</c:v>
                </c:pt>
                <c:pt idx="2265">
                  <c:v>2204.3000000000002</c:v>
                </c:pt>
                <c:pt idx="2266">
                  <c:v>2205.3000000000002</c:v>
                </c:pt>
                <c:pt idx="2267">
                  <c:v>2206.3000000000002</c:v>
                </c:pt>
                <c:pt idx="2268">
                  <c:v>2207.3000000000002</c:v>
                </c:pt>
                <c:pt idx="2269">
                  <c:v>2208.3000000000002</c:v>
                </c:pt>
                <c:pt idx="2270">
                  <c:v>2209.3000000000002</c:v>
                </c:pt>
                <c:pt idx="2271">
                  <c:v>2210.3000000000002</c:v>
                </c:pt>
                <c:pt idx="2272">
                  <c:v>2211.3000000000002</c:v>
                </c:pt>
                <c:pt idx="2273">
                  <c:v>2212.3000000000002</c:v>
                </c:pt>
                <c:pt idx="2274">
                  <c:v>2213.3000000000002</c:v>
                </c:pt>
                <c:pt idx="2275">
                  <c:v>2214.3000000000002</c:v>
                </c:pt>
                <c:pt idx="2276">
                  <c:v>2215.3000000000002</c:v>
                </c:pt>
                <c:pt idx="2277">
                  <c:v>2216.3000000000002</c:v>
                </c:pt>
                <c:pt idx="2278">
                  <c:v>2217.3000000000002</c:v>
                </c:pt>
                <c:pt idx="2279">
                  <c:v>2218.3000000000002</c:v>
                </c:pt>
                <c:pt idx="2280">
                  <c:v>2219.3000000000002</c:v>
                </c:pt>
                <c:pt idx="2281">
                  <c:v>2220.3000000000002</c:v>
                </c:pt>
                <c:pt idx="2282">
                  <c:v>2221.3000000000002</c:v>
                </c:pt>
                <c:pt idx="2283">
                  <c:v>2222.3000000000002</c:v>
                </c:pt>
                <c:pt idx="2284">
                  <c:v>2223.3000000000002</c:v>
                </c:pt>
                <c:pt idx="2285">
                  <c:v>2224.3000000000002</c:v>
                </c:pt>
                <c:pt idx="2286">
                  <c:v>2225.3000000000002</c:v>
                </c:pt>
                <c:pt idx="2287">
                  <c:v>2226.3000000000002</c:v>
                </c:pt>
                <c:pt idx="2288">
                  <c:v>2227.3000000000002</c:v>
                </c:pt>
                <c:pt idx="2289">
                  <c:v>2228.3000000000002</c:v>
                </c:pt>
                <c:pt idx="2290">
                  <c:v>2229.3000000000002</c:v>
                </c:pt>
                <c:pt idx="2291">
                  <c:v>2230.3000000000002</c:v>
                </c:pt>
                <c:pt idx="2292">
                  <c:v>2231.3000000000002</c:v>
                </c:pt>
                <c:pt idx="2293">
                  <c:v>2232.3000000000002</c:v>
                </c:pt>
                <c:pt idx="2294">
                  <c:v>2233.3000000000002</c:v>
                </c:pt>
                <c:pt idx="2295">
                  <c:v>2234.3000000000002</c:v>
                </c:pt>
                <c:pt idx="2296">
                  <c:v>2235.3000000000002</c:v>
                </c:pt>
                <c:pt idx="2297">
                  <c:v>2236.3000000000002</c:v>
                </c:pt>
                <c:pt idx="2298">
                  <c:v>2237.3000000000002</c:v>
                </c:pt>
                <c:pt idx="2299">
                  <c:v>2238.3000000000002</c:v>
                </c:pt>
                <c:pt idx="2300">
                  <c:v>2239.3000000000002</c:v>
                </c:pt>
                <c:pt idx="2301">
                  <c:v>2240.3000000000002</c:v>
                </c:pt>
                <c:pt idx="2302">
                  <c:v>2241.3000000000002</c:v>
                </c:pt>
                <c:pt idx="2303">
                  <c:v>2242.3000000000002</c:v>
                </c:pt>
                <c:pt idx="2304">
                  <c:v>2243.3000000000002</c:v>
                </c:pt>
                <c:pt idx="2305">
                  <c:v>2244.3000000000002</c:v>
                </c:pt>
                <c:pt idx="2306">
                  <c:v>2245.3000000000002</c:v>
                </c:pt>
                <c:pt idx="2307">
                  <c:v>2246.3000000000002</c:v>
                </c:pt>
                <c:pt idx="2308">
                  <c:v>2247.3000000000002</c:v>
                </c:pt>
                <c:pt idx="2309">
                  <c:v>2248.3000000000002</c:v>
                </c:pt>
                <c:pt idx="2310">
                  <c:v>2249.3000000000002</c:v>
                </c:pt>
                <c:pt idx="2311">
                  <c:v>2250.3000000000002</c:v>
                </c:pt>
                <c:pt idx="2312">
                  <c:v>2251.3000000000002</c:v>
                </c:pt>
                <c:pt idx="2313">
                  <c:v>2252.3000000000002</c:v>
                </c:pt>
                <c:pt idx="2314">
                  <c:v>2253.3000000000002</c:v>
                </c:pt>
                <c:pt idx="2315">
                  <c:v>2254.3000000000002</c:v>
                </c:pt>
                <c:pt idx="2316">
                  <c:v>2255.3000000000002</c:v>
                </c:pt>
                <c:pt idx="2317">
                  <c:v>2256.3000000000002</c:v>
                </c:pt>
                <c:pt idx="2318">
                  <c:v>2257.3000000000002</c:v>
                </c:pt>
                <c:pt idx="2319">
                  <c:v>2258.3000000000002</c:v>
                </c:pt>
                <c:pt idx="2320">
                  <c:v>2259.3000000000002</c:v>
                </c:pt>
                <c:pt idx="2321">
                  <c:v>2260.3000000000002</c:v>
                </c:pt>
                <c:pt idx="2322">
                  <c:v>2261.3000000000002</c:v>
                </c:pt>
              </c:numCache>
            </c:numRef>
          </c:xVal>
          <c:yVal>
            <c:numRef>
              <c:f>Sheet1!$K$4:$K$2326</c:f>
              <c:numCache>
                <c:formatCode>General</c:formatCode>
                <c:ptCount val="2323"/>
                <c:pt idx="0">
                  <c:v>0.28271499999999999</c:v>
                </c:pt>
                <c:pt idx="1">
                  <c:v>0.156921</c:v>
                </c:pt>
                <c:pt idx="2">
                  <c:v>3.3111599999999998E-2</c:v>
                </c:pt>
                <c:pt idx="3">
                  <c:v>-2.0416299999999998E-2</c:v>
                </c:pt>
                <c:pt idx="4">
                  <c:v>0.28662100000000001</c:v>
                </c:pt>
                <c:pt idx="5">
                  <c:v>2.4902299999999999E-2</c:v>
                </c:pt>
                <c:pt idx="6">
                  <c:v>1.9836400000000001E-2</c:v>
                </c:pt>
                <c:pt idx="7">
                  <c:v>-6.6894499999999996E-2</c:v>
                </c:pt>
                <c:pt idx="8">
                  <c:v>-0.16415399999999999</c:v>
                </c:pt>
                <c:pt idx="9">
                  <c:v>-0.22198499999999999</c:v>
                </c:pt>
                <c:pt idx="10">
                  <c:v>-0.181335</c:v>
                </c:pt>
                <c:pt idx="11">
                  <c:v>-0.17080699999999999</c:v>
                </c:pt>
                <c:pt idx="12">
                  <c:v>7.8796400000000003E-2</c:v>
                </c:pt>
                <c:pt idx="13">
                  <c:v>-0.219635</c:v>
                </c:pt>
                <c:pt idx="14">
                  <c:v>-0.225494</c:v>
                </c:pt>
                <c:pt idx="15">
                  <c:v>-0.33017000000000002</c:v>
                </c:pt>
                <c:pt idx="16">
                  <c:v>-0.19619800000000001</c:v>
                </c:pt>
                <c:pt idx="17">
                  <c:v>-0.25909399999999999</c:v>
                </c:pt>
                <c:pt idx="18">
                  <c:v>-0.40869100000000003</c:v>
                </c:pt>
                <c:pt idx="19" formatCode="0.00E+00">
                  <c:v>-8.6975100000000003E-3</c:v>
                </c:pt>
                <c:pt idx="20">
                  <c:v>0.13897699999999999</c:v>
                </c:pt>
                <c:pt idx="21">
                  <c:v>0.125305</c:v>
                </c:pt>
                <c:pt idx="22">
                  <c:v>0.118256</c:v>
                </c:pt>
                <c:pt idx="23">
                  <c:v>6.3964800000000002E-2</c:v>
                </c:pt>
                <c:pt idx="24">
                  <c:v>-6.7687999999999998E-2</c:v>
                </c:pt>
                <c:pt idx="25">
                  <c:v>-0.16571</c:v>
                </c:pt>
                <c:pt idx="26">
                  <c:v>-3.0578600000000001E-2</c:v>
                </c:pt>
                <c:pt idx="27">
                  <c:v>-9.8937999999999998E-2</c:v>
                </c:pt>
                <c:pt idx="28" formatCode="0.00E+00">
                  <c:v>-5.9509300000000001E-3</c:v>
                </c:pt>
                <c:pt idx="29">
                  <c:v>1.5533399999999999E-2</c:v>
                </c:pt>
                <c:pt idx="30">
                  <c:v>-0.19891400000000001</c:v>
                </c:pt>
                <c:pt idx="31">
                  <c:v>5.8502199999999997E-2</c:v>
                </c:pt>
                <c:pt idx="32">
                  <c:v>0.33194000000000001</c:v>
                </c:pt>
                <c:pt idx="33">
                  <c:v>0.32803300000000002</c:v>
                </c:pt>
                <c:pt idx="34">
                  <c:v>0.119812</c:v>
                </c:pt>
                <c:pt idx="35">
                  <c:v>0.23388700000000001</c:v>
                </c:pt>
                <c:pt idx="36">
                  <c:v>0.36279299999999998</c:v>
                </c:pt>
                <c:pt idx="37">
                  <c:v>0.14559900000000001</c:v>
                </c:pt>
                <c:pt idx="38">
                  <c:v>0.365143</c:v>
                </c:pt>
                <c:pt idx="39">
                  <c:v>0.21084600000000001</c:v>
                </c:pt>
                <c:pt idx="40">
                  <c:v>0.31866499999999998</c:v>
                </c:pt>
                <c:pt idx="41">
                  <c:v>0.25537100000000001</c:v>
                </c:pt>
                <c:pt idx="42">
                  <c:v>0.29168699999999997</c:v>
                </c:pt>
                <c:pt idx="43">
                  <c:v>0.100677</c:v>
                </c:pt>
                <c:pt idx="44">
                  <c:v>0.73934900000000003</c:v>
                </c:pt>
                <c:pt idx="45">
                  <c:v>5.6549099999999998E-2</c:v>
                </c:pt>
                <c:pt idx="46">
                  <c:v>0.156555</c:v>
                </c:pt>
                <c:pt idx="47">
                  <c:v>0.21865799999999999</c:v>
                </c:pt>
                <c:pt idx="48">
                  <c:v>0.14208999999999999</c:v>
                </c:pt>
                <c:pt idx="49">
                  <c:v>3.3508299999999998E-2</c:v>
                </c:pt>
                <c:pt idx="50">
                  <c:v>9.6771200000000002E-2</c:v>
                </c:pt>
                <c:pt idx="51">
                  <c:v>0.125671</c:v>
                </c:pt>
                <c:pt idx="52">
                  <c:v>0.18896499999999999</c:v>
                </c:pt>
                <c:pt idx="53">
                  <c:v>0.36279299999999998</c:v>
                </c:pt>
                <c:pt idx="54">
                  <c:v>2.1839</c:v>
                </c:pt>
                <c:pt idx="55">
                  <c:v>0.58819600000000005</c:v>
                </c:pt>
                <c:pt idx="56">
                  <c:v>-4.0969800000000003</c:v>
                </c:pt>
                <c:pt idx="57">
                  <c:v>1.84561</c:v>
                </c:pt>
                <c:pt idx="58">
                  <c:v>0.59481799999999996</c:v>
                </c:pt>
                <c:pt idx="59">
                  <c:v>-1.4946299999999999</c:v>
                </c:pt>
                <c:pt idx="60">
                  <c:v>-0.95245400000000002</c:v>
                </c:pt>
                <c:pt idx="61">
                  <c:v>-0.35165400000000002</c:v>
                </c:pt>
                <c:pt idx="62">
                  <c:v>-0.20440700000000001</c:v>
                </c:pt>
                <c:pt idx="63">
                  <c:v>-0.31259199999999998</c:v>
                </c:pt>
                <c:pt idx="64">
                  <c:v>-0.170013</c:v>
                </c:pt>
                <c:pt idx="65">
                  <c:v>-0.17666599999999999</c:v>
                </c:pt>
                <c:pt idx="66">
                  <c:v>-0.17547599999999999</c:v>
                </c:pt>
                <c:pt idx="67">
                  <c:v>-0.124695</c:v>
                </c:pt>
                <c:pt idx="68">
                  <c:v>-5.2825900000000002E-2</c:v>
                </c:pt>
                <c:pt idx="69">
                  <c:v>-9.9304199999999995E-2</c:v>
                </c:pt>
                <c:pt idx="70">
                  <c:v>2.92053E-2</c:v>
                </c:pt>
                <c:pt idx="71">
                  <c:v>-5.2429200000000002E-2</c:v>
                </c:pt>
                <c:pt idx="72">
                  <c:v>0.162415</c:v>
                </c:pt>
                <c:pt idx="73">
                  <c:v>-2.7038599999999999E-2</c:v>
                </c:pt>
                <c:pt idx="74">
                  <c:v>8.7799100000000005E-2</c:v>
                </c:pt>
                <c:pt idx="75">
                  <c:v>0.11083999999999999</c:v>
                </c:pt>
                <c:pt idx="76">
                  <c:v>0.17022699999999999</c:v>
                </c:pt>
                <c:pt idx="77">
                  <c:v>-1.6379999999999999</c:v>
                </c:pt>
                <c:pt idx="78">
                  <c:v>-7.5887799999999999</c:v>
                </c:pt>
                <c:pt idx="79">
                  <c:v>-13.9153</c:v>
                </c:pt>
                <c:pt idx="80">
                  <c:v>-16.3169</c:v>
                </c:pt>
                <c:pt idx="81">
                  <c:v>-12.3208</c:v>
                </c:pt>
                <c:pt idx="82">
                  <c:v>-6.5579200000000002</c:v>
                </c:pt>
                <c:pt idx="83">
                  <c:v>-1.92902</c:v>
                </c:pt>
                <c:pt idx="84">
                  <c:v>0.833893</c:v>
                </c:pt>
                <c:pt idx="85">
                  <c:v>2.4378099999999998</c:v>
                </c:pt>
                <c:pt idx="86">
                  <c:v>3.6592699999999998</c:v>
                </c:pt>
                <c:pt idx="87">
                  <c:v>4.5315599999999998</c:v>
                </c:pt>
                <c:pt idx="88">
                  <c:v>5.4940499999999997</c:v>
                </c:pt>
                <c:pt idx="89">
                  <c:v>6.1627799999999997</c:v>
                </c:pt>
                <c:pt idx="90">
                  <c:v>6.80145</c:v>
                </c:pt>
                <c:pt idx="91">
                  <c:v>7.6124000000000001</c:v>
                </c:pt>
                <c:pt idx="92">
                  <c:v>8.2971800000000009</c:v>
                </c:pt>
                <c:pt idx="93">
                  <c:v>8.9549900000000004</c:v>
                </c:pt>
                <c:pt idx="94">
                  <c:v>9.6428799999999999</c:v>
                </c:pt>
                <c:pt idx="95">
                  <c:v>10.2163</c:v>
                </c:pt>
                <c:pt idx="96">
                  <c:v>11.051500000000001</c:v>
                </c:pt>
                <c:pt idx="97">
                  <c:v>11.843299999999999</c:v>
                </c:pt>
                <c:pt idx="98">
                  <c:v>12.488200000000001</c:v>
                </c:pt>
                <c:pt idx="99">
                  <c:v>13.1753</c:v>
                </c:pt>
                <c:pt idx="100">
                  <c:v>13.865500000000001</c:v>
                </c:pt>
                <c:pt idx="101">
                  <c:v>14.722200000000001</c:v>
                </c:pt>
                <c:pt idx="102">
                  <c:v>15.561199999999999</c:v>
                </c:pt>
                <c:pt idx="103">
                  <c:v>16.201000000000001</c:v>
                </c:pt>
                <c:pt idx="104">
                  <c:v>16.8093</c:v>
                </c:pt>
                <c:pt idx="105">
                  <c:v>17.507300000000001</c:v>
                </c:pt>
                <c:pt idx="106">
                  <c:v>18.279599999999999</c:v>
                </c:pt>
                <c:pt idx="107">
                  <c:v>19.114699999999999</c:v>
                </c:pt>
                <c:pt idx="108">
                  <c:v>19.7835</c:v>
                </c:pt>
                <c:pt idx="109">
                  <c:v>20.702300000000001</c:v>
                </c:pt>
                <c:pt idx="110">
                  <c:v>21.4374</c:v>
                </c:pt>
                <c:pt idx="111">
                  <c:v>22.0198</c:v>
                </c:pt>
                <c:pt idx="112">
                  <c:v>22.8245</c:v>
                </c:pt>
                <c:pt idx="113">
                  <c:v>23.560400000000001</c:v>
                </c:pt>
                <c:pt idx="114">
                  <c:v>24.4819</c:v>
                </c:pt>
                <c:pt idx="115">
                  <c:v>25.244800000000001</c:v>
                </c:pt>
                <c:pt idx="116">
                  <c:v>25.7944</c:v>
                </c:pt>
                <c:pt idx="117">
                  <c:v>26.537800000000001</c:v>
                </c:pt>
                <c:pt idx="118">
                  <c:v>27.534300000000002</c:v>
                </c:pt>
                <c:pt idx="119">
                  <c:v>28.150700000000001</c:v>
                </c:pt>
                <c:pt idx="120">
                  <c:v>28.898700000000002</c:v>
                </c:pt>
                <c:pt idx="121">
                  <c:v>29.6874</c:v>
                </c:pt>
                <c:pt idx="122">
                  <c:v>30.401900000000001</c:v>
                </c:pt>
                <c:pt idx="123">
                  <c:v>31.139800000000001</c:v>
                </c:pt>
                <c:pt idx="124">
                  <c:v>31.994</c:v>
                </c:pt>
                <c:pt idx="125">
                  <c:v>32.813200000000002</c:v>
                </c:pt>
                <c:pt idx="126">
                  <c:v>33.483899999999998</c:v>
                </c:pt>
                <c:pt idx="127">
                  <c:v>34.174500000000002</c:v>
                </c:pt>
                <c:pt idx="128">
                  <c:v>34.9206</c:v>
                </c:pt>
                <c:pt idx="129">
                  <c:v>35.760899999999999</c:v>
                </c:pt>
                <c:pt idx="130">
                  <c:v>36.326799999999999</c:v>
                </c:pt>
                <c:pt idx="131">
                  <c:v>37.363999999999997</c:v>
                </c:pt>
                <c:pt idx="132">
                  <c:v>37.867100000000001</c:v>
                </c:pt>
                <c:pt idx="133">
                  <c:v>38.7042</c:v>
                </c:pt>
                <c:pt idx="134">
                  <c:v>39.447099999999999</c:v>
                </c:pt>
                <c:pt idx="135">
                  <c:v>40.169400000000003</c:v>
                </c:pt>
                <c:pt idx="136">
                  <c:v>41.101900000000001</c:v>
                </c:pt>
                <c:pt idx="137">
                  <c:v>41.630699999999997</c:v>
                </c:pt>
                <c:pt idx="138">
                  <c:v>42.320599999999999</c:v>
                </c:pt>
                <c:pt idx="139">
                  <c:v>43.183500000000002</c:v>
                </c:pt>
                <c:pt idx="140">
                  <c:v>44.116300000000003</c:v>
                </c:pt>
                <c:pt idx="141">
                  <c:v>44.697099999999999</c:v>
                </c:pt>
                <c:pt idx="142">
                  <c:v>45.462000000000003</c:v>
                </c:pt>
                <c:pt idx="143">
                  <c:v>46.3444</c:v>
                </c:pt>
                <c:pt idx="144">
                  <c:v>47.041699999999999</c:v>
                </c:pt>
                <c:pt idx="145">
                  <c:v>47.742899999999999</c:v>
                </c:pt>
                <c:pt idx="146">
                  <c:v>48.483499999999999</c:v>
                </c:pt>
                <c:pt idx="147">
                  <c:v>49.003100000000003</c:v>
                </c:pt>
                <c:pt idx="148">
                  <c:v>49.6616</c:v>
                </c:pt>
                <c:pt idx="149">
                  <c:v>50.784300000000002</c:v>
                </c:pt>
                <c:pt idx="150">
                  <c:v>51.403399999999998</c:v>
                </c:pt>
                <c:pt idx="151">
                  <c:v>52.061599999999999</c:v>
                </c:pt>
                <c:pt idx="152">
                  <c:v>52.910800000000002</c:v>
                </c:pt>
                <c:pt idx="153">
                  <c:v>53.572600000000001</c:v>
                </c:pt>
                <c:pt idx="154">
                  <c:v>54.36</c:v>
                </c:pt>
                <c:pt idx="155">
                  <c:v>55.162799999999997</c:v>
                </c:pt>
                <c:pt idx="156">
                  <c:v>55.810400000000001</c:v>
                </c:pt>
                <c:pt idx="157">
                  <c:v>56.475700000000003</c:v>
                </c:pt>
                <c:pt idx="158">
                  <c:v>57.206499999999998</c:v>
                </c:pt>
                <c:pt idx="159">
                  <c:v>57.942500000000003</c:v>
                </c:pt>
                <c:pt idx="160">
                  <c:v>58.741700000000002</c:v>
                </c:pt>
                <c:pt idx="161">
                  <c:v>59.570599999999999</c:v>
                </c:pt>
                <c:pt idx="162">
                  <c:v>60.284999999999997</c:v>
                </c:pt>
                <c:pt idx="163">
                  <c:v>61.033499999999997</c:v>
                </c:pt>
                <c:pt idx="164">
                  <c:v>61.722200000000001</c:v>
                </c:pt>
                <c:pt idx="165">
                  <c:v>62.460099999999997</c:v>
                </c:pt>
                <c:pt idx="166">
                  <c:v>63.2866</c:v>
                </c:pt>
                <c:pt idx="167">
                  <c:v>64.020600000000002</c:v>
                </c:pt>
                <c:pt idx="168">
                  <c:v>64.806200000000004</c:v>
                </c:pt>
                <c:pt idx="169">
                  <c:v>65.477699999999999</c:v>
                </c:pt>
                <c:pt idx="170">
                  <c:v>66.304599999999994</c:v>
                </c:pt>
                <c:pt idx="171">
                  <c:v>66.969800000000006</c:v>
                </c:pt>
                <c:pt idx="172">
                  <c:v>67.729200000000006</c:v>
                </c:pt>
                <c:pt idx="173">
                  <c:v>68.405000000000001</c:v>
                </c:pt>
                <c:pt idx="174">
                  <c:v>69.207700000000003</c:v>
                </c:pt>
                <c:pt idx="175">
                  <c:v>70.008499999999998</c:v>
                </c:pt>
                <c:pt idx="176">
                  <c:v>70.813999999999993</c:v>
                </c:pt>
                <c:pt idx="177">
                  <c:v>71.469399999999993</c:v>
                </c:pt>
                <c:pt idx="178">
                  <c:v>72.258899999999997</c:v>
                </c:pt>
                <c:pt idx="179">
                  <c:v>72.837000000000003</c:v>
                </c:pt>
                <c:pt idx="180">
                  <c:v>73.450999999999993</c:v>
                </c:pt>
                <c:pt idx="181">
                  <c:v>74.302999999999997</c:v>
                </c:pt>
                <c:pt idx="182">
                  <c:v>75.022599999999997</c:v>
                </c:pt>
                <c:pt idx="183">
                  <c:v>75.787800000000004</c:v>
                </c:pt>
                <c:pt idx="184">
                  <c:v>76.543300000000002</c:v>
                </c:pt>
                <c:pt idx="185">
                  <c:v>77.306899999999999</c:v>
                </c:pt>
                <c:pt idx="186">
                  <c:v>77.903000000000006</c:v>
                </c:pt>
                <c:pt idx="187">
                  <c:v>78.747200000000007</c:v>
                </c:pt>
                <c:pt idx="188">
                  <c:v>79.602699999999999</c:v>
                </c:pt>
                <c:pt idx="189">
                  <c:v>80.1066</c:v>
                </c:pt>
                <c:pt idx="190">
                  <c:v>80.926500000000004</c:v>
                </c:pt>
                <c:pt idx="191">
                  <c:v>81.602999999999994</c:v>
                </c:pt>
                <c:pt idx="192">
                  <c:v>82.412400000000005</c:v>
                </c:pt>
                <c:pt idx="193">
                  <c:v>82.924099999999996</c:v>
                </c:pt>
                <c:pt idx="194">
                  <c:v>83.816699999999997</c:v>
                </c:pt>
                <c:pt idx="195">
                  <c:v>84.378799999999998</c:v>
                </c:pt>
                <c:pt idx="196">
                  <c:v>85.234700000000004</c:v>
                </c:pt>
                <c:pt idx="197">
                  <c:v>85.787000000000006</c:v>
                </c:pt>
                <c:pt idx="198">
                  <c:v>86.494399999999999</c:v>
                </c:pt>
                <c:pt idx="199">
                  <c:v>87.279200000000003</c:v>
                </c:pt>
                <c:pt idx="200">
                  <c:v>88.060900000000004</c:v>
                </c:pt>
                <c:pt idx="201">
                  <c:v>88.795199999999994</c:v>
                </c:pt>
                <c:pt idx="202">
                  <c:v>89.669399999999996</c:v>
                </c:pt>
                <c:pt idx="203">
                  <c:v>90.158900000000003</c:v>
                </c:pt>
                <c:pt idx="204">
                  <c:v>90.866299999999995</c:v>
                </c:pt>
                <c:pt idx="205">
                  <c:v>91.738600000000005</c:v>
                </c:pt>
                <c:pt idx="206">
                  <c:v>92.384600000000006</c:v>
                </c:pt>
                <c:pt idx="207">
                  <c:v>93.059299999999993</c:v>
                </c:pt>
                <c:pt idx="208">
                  <c:v>93.732299999999995</c:v>
                </c:pt>
                <c:pt idx="209">
                  <c:v>94.3874</c:v>
                </c:pt>
                <c:pt idx="210">
                  <c:v>95.226900000000001</c:v>
                </c:pt>
                <c:pt idx="211">
                  <c:v>95.943700000000007</c:v>
                </c:pt>
                <c:pt idx="212">
                  <c:v>96.625699999999995</c:v>
                </c:pt>
                <c:pt idx="213">
                  <c:v>97.376800000000003</c:v>
                </c:pt>
                <c:pt idx="214">
                  <c:v>98.0745</c:v>
                </c:pt>
                <c:pt idx="215">
                  <c:v>98.612799999999993</c:v>
                </c:pt>
                <c:pt idx="216">
                  <c:v>99.441299999999998</c:v>
                </c:pt>
                <c:pt idx="217">
                  <c:v>100.226</c:v>
                </c:pt>
                <c:pt idx="218">
                  <c:v>100.709</c:v>
                </c:pt>
                <c:pt idx="219">
                  <c:v>101.367</c:v>
                </c:pt>
                <c:pt idx="220">
                  <c:v>102.292</c:v>
                </c:pt>
                <c:pt idx="221">
                  <c:v>102.93899999999999</c:v>
                </c:pt>
                <c:pt idx="222">
                  <c:v>103.601</c:v>
                </c:pt>
                <c:pt idx="223">
                  <c:v>104.29600000000001</c:v>
                </c:pt>
                <c:pt idx="224">
                  <c:v>105.03</c:v>
                </c:pt>
                <c:pt idx="225">
                  <c:v>105.816</c:v>
                </c:pt>
                <c:pt idx="226">
                  <c:v>106.48399999999999</c:v>
                </c:pt>
                <c:pt idx="227">
                  <c:v>107.169</c:v>
                </c:pt>
                <c:pt idx="228">
                  <c:v>107.827</c:v>
                </c:pt>
                <c:pt idx="229">
                  <c:v>108.511</c:v>
                </c:pt>
                <c:pt idx="230">
                  <c:v>109.15</c:v>
                </c:pt>
                <c:pt idx="231">
                  <c:v>109.90300000000001</c:v>
                </c:pt>
                <c:pt idx="232">
                  <c:v>110.551</c:v>
                </c:pt>
                <c:pt idx="233">
                  <c:v>111.104</c:v>
                </c:pt>
                <c:pt idx="234">
                  <c:v>111.79900000000001</c:v>
                </c:pt>
                <c:pt idx="235">
                  <c:v>112.58799999999999</c:v>
                </c:pt>
                <c:pt idx="236">
                  <c:v>113.268</c:v>
                </c:pt>
                <c:pt idx="237">
                  <c:v>113.89700000000001</c:v>
                </c:pt>
                <c:pt idx="238">
                  <c:v>114.702</c:v>
                </c:pt>
                <c:pt idx="239">
                  <c:v>115.28</c:v>
                </c:pt>
                <c:pt idx="240">
                  <c:v>115.789</c:v>
                </c:pt>
                <c:pt idx="241">
                  <c:v>117.16</c:v>
                </c:pt>
                <c:pt idx="242">
                  <c:v>118.657</c:v>
                </c:pt>
                <c:pt idx="243">
                  <c:v>117.544</c:v>
                </c:pt>
                <c:pt idx="244">
                  <c:v>117.801</c:v>
                </c:pt>
                <c:pt idx="245">
                  <c:v>117.32599999999999</c:v>
                </c:pt>
                <c:pt idx="246">
                  <c:v>117.008</c:v>
                </c:pt>
                <c:pt idx="247">
                  <c:v>117.312</c:v>
                </c:pt>
                <c:pt idx="248">
                  <c:v>117.393</c:v>
                </c:pt>
                <c:pt idx="249">
                  <c:v>116.929</c:v>
                </c:pt>
                <c:pt idx="250">
                  <c:v>117.015</c:v>
                </c:pt>
                <c:pt idx="251">
                  <c:v>116.947</c:v>
                </c:pt>
                <c:pt idx="252">
                  <c:v>117.11</c:v>
                </c:pt>
                <c:pt idx="253">
                  <c:v>117.02500000000001</c:v>
                </c:pt>
                <c:pt idx="254">
                  <c:v>116.855</c:v>
                </c:pt>
                <c:pt idx="255">
                  <c:v>116.64700000000001</c:v>
                </c:pt>
                <c:pt idx="256">
                  <c:v>116.866</c:v>
                </c:pt>
                <c:pt idx="257">
                  <c:v>116.491</c:v>
                </c:pt>
                <c:pt idx="258">
                  <c:v>116.352</c:v>
                </c:pt>
                <c:pt idx="259">
                  <c:v>116.88</c:v>
                </c:pt>
                <c:pt idx="260">
                  <c:v>116.548</c:v>
                </c:pt>
                <c:pt idx="261">
                  <c:v>116.557</c:v>
                </c:pt>
                <c:pt idx="262">
                  <c:v>116.348</c:v>
                </c:pt>
                <c:pt idx="263">
                  <c:v>116.23</c:v>
                </c:pt>
                <c:pt idx="264">
                  <c:v>116.163</c:v>
                </c:pt>
                <c:pt idx="265">
                  <c:v>116.22</c:v>
                </c:pt>
                <c:pt idx="266">
                  <c:v>115.577</c:v>
                </c:pt>
                <c:pt idx="267">
                  <c:v>117.28700000000001</c:v>
                </c:pt>
                <c:pt idx="268">
                  <c:v>118.792</c:v>
                </c:pt>
                <c:pt idx="269">
                  <c:v>119.328</c:v>
                </c:pt>
                <c:pt idx="270">
                  <c:v>118.714</c:v>
                </c:pt>
                <c:pt idx="271">
                  <c:v>114.824</c:v>
                </c:pt>
                <c:pt idx="272">
                  <c:v>115.627</c:v>
                </c:pt>
                <c:pt idx="273">
                  <c:v>117.121</c:v>
                </c:pt>
                <c:pt idx="274">
                  <c:v>116.405</c:v>
                </c:pt>
                <c:pt idx="275">
                  <c:v>116.65</c:v>
                </c:pt>
                <c:pt idx="276">
                  <c:v>117.38</c:v>
                </c:pt>
                <c:pt idx="277">
                  <c:v>116.872</c:v>
                </c:pt>
                <c:pt idx="278">
                  <c:v>116.452</c:v>
                </c:pt>
                <c:pt idx="279">
                  <c:v>116.14100000000001</c:v>
                </c:pt>
                <c:pt idx="280">
                  <c:v>116.2</c:v>
                </c:pt>
                <c:pt idx="281">
                  <c:v>116.021</c:v>
                </c:pt>
                <c:pt idx="282">
                  <c:v>116.232</c:v>
                </c:pt>
                <c:pt idx="283">
                  <c:v>115.754</c:v>
                </c:pt>
                <c:pt idx="284">
                  <c:v>116.312</c:v>
                </c:pt>
                <c:pt idx="285">
                  <c:v>116.804</c:v>
                </c:pt>
                <c:pt idx="286">
                  <c:v>116.285</c:v>
                </c:pt>
                <c:pt idx="287">
                  <c:v>116.28400000000001</c:v>
                </c:pt>
                <c:pt idx="288">
                  <c:v>116.54300000000001</c:v>
                </c:pt>
                <c:pt idx="289">
                  <c:v>116.349</c:v>
                </c:pt>
                <c:pt idx="290">
                  <c:v>116.36799999999999</c:v>
                </c:pt>
                <c:pt idx="291">
                  <c:v>116.53400000000001</c:v>
                </c:pt>
                <c:pt idx="292">
                  <c:v>116.31</c:v>
                </c:pt>
                <c:pt idx="293">
                  <c:v>116.423</c:v>
                </c:pt>
                <c:pt idx="294">
                  <c:v>116.369</c:v>
                </c:pt>
                <c:pt idx="295">
                  <c:v>117.14700000000001</c:v>
                </c:pt>
                <c:pt idx="296">
                  <c:v>116.575</c:v>
                </c:pt>
                <c:pt idx="297">
                  <c:v>116.657</c:v>
                </c:pt>
                <c:pt idx="298">
                  <c:v>116.51300000000001</c:v>
                </c:pt>
                <c:pt idx="299">
                  <c:v>116.669</c:v>
                </c:pt>
                <c:pt idx="300">
                  <c:v>116.624</c:v>
                </c:pt>
                <c:pt idx="301">
                  <c:v>116.565</c:v>
                </c:pt>
                <c:pt idx="302">
                  <c:v>116.691</c:v>
                </c:pt>
                <c:pt idx="303">
                  <c:v>116.465</c:v>
                </c:pt>
                <c:pt idx="304">
                  <c:v>116.511</c:v>
                </c:pt>
                <c:pt idx="305">
                  <c:v>117.113</c:v>
                </c:pt>
                <c:pt idx="306">
                  <c:v>117.113</c:v>
                </c:pt>
                <c:pt idx="307">
                  <c:v>116.773</c:v>
                </c:pt>
                <c:pt idx="308">
                  <c:v>116.996</c:v>
                </c:pt>
                <c:pt idx="309">
                  <c:v>116.782</c:v>
                </c:pt>
                <c:pt idx="310">
                  <c:v>116.849</c:v>
                </c:pt>
                <c:pt idx="311">
                  <c:v>116.79600000000001</c:v>
                </c:pt>
                <c:pt idx="312">
                  <c:v>116.785</c:v>
                </c:pt>
                <c:pt idx="313">
                  <c:v>117.051</c:v>
                </c:pt>
                <c:pt idx="314">
                  <c:v>116.86499999999999</c:v>
                </c:pt>
                <c:pt idx="315">
                  <c:v>117.095</c:v>
                </c:pt>
                <c:pt idx="316">
                  <c:v>117.41</c:v>
                </c:pt>
                <c:pt idx="317">
                  <c:v>116.997</c:v>
                </c:pt>
                <c:pt idx="318">
                  <c:v>117.19</c:v>
                </c:pt>
                <c:pt idx="319">
                  <c:v>116.887</c:v>
                </c:pt>
                <c:pt idx="320">
                  <c:v>116.91500000000001</c:v>
                </c:pt>
                <c:pt idx="321">
                  <c:v>117.02800000000001</c:v>
                </c:pt>
                <c:pt idx="322">
                  <c:v>117.038</c:v>
                </c:pt>
                <c:pt idx="323">
                  <c:v>117.039</c:v>
                </c:pt>
                <c:pt idx="324">
                  <c:v>116.879</c:v>
                </c:pt>
                <c:pt idx="325">
                  <c:v>117.126</c:v>
                </c:pt>
                <c:pt idx="326">
                  <c:v>117.42700000000001</c:v>
                </c:pt>
                <c:pt idx="327">
                  <c:v>117.03</c:v>
                </c:pt>
                <c:pt idx="328">
                  <c:v>117.22</c:v>
                </c:pt>
                <c:pt idx="329">
                  <c:v>117.164</c:v>
                </c:pt>
                <c:pt idx="330">
                  <c:v>117.14400000000001</c:v>
                </c:pt>
                <c:pt idx="331">
                  <c:v>117.21599999999999</c:v>
                </c:pt>
                <c:pt idx="332">
                  <c:v>117.11</c:v>
                </c:pt>
                <c:pt idx="333">
                  <c:v>117.199</c:v>
                </c:pt>
                <c:pt idx="334">
                  <c:v>117.22499999999999</c:v>
                </c:pt>
                <c:pt idx="335">
                  <c:v>117.023</c:v>
                </c:pt>
                <c:pt idx="336">
                  <c:v>117.432</c:v>
                </c:pt>
                <c:pt idx="337">
                  <c:v>117.5</c:v>
                </c:pt>
                <c:pt idx="338">
                  <c:v>117.298</c:v>
                </c:pt>
                <c:pt idx="339">
                  <c:v>117.614</c:v>
                </c:pt>
                <c:pt idx="340">
                  <c:v>117.51600000000001</c:v>
                </c:pt>
                <c:pt idx="341">
                  <c:v>117.233</c:v>
                </c:pt>
                <c:pt idx="342">
                  <c:v>117.578</c:v>
                </c:pt>
                <c:pt idx="343">
                  <c:v>117.52200000000001</c:v>
                </c:pt>
                <c:pt idx="344">
                  <c:v>117.392</c:v>
                </c:pt>
                <c:pt idx="345">
                  <c:v>117.637</c:v>
                </c:pt>
                <c:pt idx="346">
                  <c:v>117.509</c:v>
                </c:pt>
                <c:pt idx="347">
                  <c:v>117.52500000000001</c:v>
                </c:pt>
                <c:pt idx="348">
                  <c:v>117.697</c:v>
                </c:pt>
                <c:pt idx="349">
                  <c:v>117.619</c:v>
                </c:pt>
                <c:pt idx="350">
                  <c:v>117.68899999999999</c:v>
                </c:pt>
                <c:pt idx="351">
                  <c:v>117.54900000000001</c:v>
                </c:pt>
                <c:pt idx="352">
                  <c:v>117.392</c:v>
                </c:pt>
                <c:pt idx="353">
                  <c:v>117.57599999999999</c:v>
                </c:pt>
                <c:pt idx="354">
                  <c:v>117.788</c:v>
                </c:pt>
                <c:pt idx="355">
                  <c:v>117.52800000000001</c:v>
                </c:pt>
                <c:pt idx="356">
                  <c:v>117.508</c:v>
                </c:pt>
                <c:pt idx="357">
                  <c:v>117.38</c:v>
                </c:pt>
                <c:pt idx="358">
                  <c:v>117.557</c:v>
                </c:pt>
                <c:pt idx="359">
                  <c:v>117.619</c:v>
                </c:pt>
                <c:pt idx="360">
                  <c:v>117.62</c:v>
                </c:pt>
                <c:pt idx="361">
                  <c:v>117.411</c:v>
                </c:pt>
                <c:pt idx="362">
                  <c:v>117.55</c:v>
                </c:pt>
                <c:pt idx="363">
                  <c:v>117.426</c:v>
                </c:pt>
                <c:pt idx="364">
                  <c:v>117.288</c:v>
                </c:pt>
                <c:pt idx="365">
                  <c:v>117.65</c:v>
                </c:pt>
                <c:pt idx="366">
                  <c:v>117.744</c:v>
                </c:pt>
                <c:pt idx="367">
                  <c:v>117.52800000000001</c:v>
                </c:pt>
                <c:pt idx="368">
                  <c:v>117.328</c:v>
                </c:pt>
                <c:pt idx="369">
                  <c:v>117.10299999999999</c:v>
                </c:pt>
                <c:pt idx="370">
                  <c:v>117.187</c:v>
                </c:pt>
                <c:pt idx="371">
                  <c:v>117.598</c:v>
                </c:pt>
                <c:pt idx="372">
                  <c:v>117.119</c:v>
                </c:pt>
                <c:pt idx="373">
                  <c:v>117.50700000000001</c:v>
                </c:pt>
                <c:pt idx="374">
                  <c:v>117.398</c:v>
                </c:pt>
                <c:pt idx="375">
                  <c:v>117.328</c:v>
                </c:pt>
                <c:pt idx="376">
                  <c:v>117.38200000000001</c:v>
                </c:pt>
                <c:pt idx="377">
                  <c:v>117.26600000000001</c:v>
                </c:pt>
                <c:pt idx="378">
                  <c:v>117.26600000000001</c:v>
                </c:pt>
                <c:pt idx="379">
                  <c:v>117.154</c:v>
                </c:pt>
                <c:pt idx="380">
                  <c:v>117.324</c:v>
                </c:pt>
                <c:pt idx="381">
                  <c:v>117.711</c:v>
                </c:pt>
                <c:pt idx="382">
                  <c:v>117.70399999999999</c:v>
                </c:pt>
                <c:pt idx="383">
                  <c:v>117.66200000000001</c:v>
                </c:pt>
                <c:pt idx="384">
                  <c:v>117.492</c:v>
                </c:pt>
                <c:pt idx="385">
                  <c:v>117.503</c:v>
                </c:pt>
                <c:pt idx="386">
                  <c:v>117.34399999999999</c:v>
                </c:pt>
                <c:pt idx="387">
                  <c:v>117.527</c:v>
                </c:pt>
                <c:pt idx="388">
                  <c:v>117.387</c:v>
                </c:pt>
                <c:pt idx="389">
                  <c:v>117.441</c:v>
                </c:pt>
                <c:pt idx="390">
                  <c:v>117.67400000000001</c:v>
                </c:pt>
                <c:pt idx="391">
                  <c:v>117.14400000000001</c:v>
                </c:pt>
                <c:pt idx="392">
                  <c:v>117.48</c:v>
                </c:pt>
                <c:pt idx="393">
                  <c:v>117.616</c:v>
                </c:pt>
                <c:pt idx="394">
                  <c:v>117.773</c:v>
                </c:pt>
                <c:pt idx="395">
                  <c:v>117.705</c:v>
                </c:pt>
                <c:pt idx="396">
                  <c:v>117.709</c:v>
                </c:pt>
                <c:pt idx="397">
                  <c:v>117.76900000000001</c:v>
                </c:pt>
                <c:pt idx="398">
                  <c:v>117.907</c:v>
                </c:pt>
                <c:pt idx="399">
                  <c:v>117.85599999999999</c:v>
                </c:pt>
                <c:pt idx="400">
                  <c:v>117.69799999999999</c:v>
                </c:pt>
                <c:pt idx="401">
                  <c:v>117.762</c:v>
                </c:pt>
                <c:pt idx="402">
                  <c:v>117.68899999999999</c:v>
                </c:pt>
                <c:pt idx="403">
                  <c:v>117.581</c:v>
                </c:pt>
                <c:pt idx="404">
                  <c:v>117.926</c:v>
                </c:pt>
                <c:pt idx="405">
                  <c:v>117.837</c:v>
                </c:pt>
                <c:pt idx="406">
                  <c:v>117.32599999999999</c:v>
                </c:pt>
                <c:pt idx="407">
                  <c:v>117.54900000000001</c:v>
                </c:pt>
                <c:pt idx="408">
                  <c:v>117.684</c:v>
                </c:pt>
                <c:pt idx="409">
                  <c:v>117.399</c:v>
                </c:pt>
                <c:pt idx="410">
                  <c:v>117.464</c:v>
                </c:pt>
                <c:pt idx="411">
                  <c:v>117.43</c:v>
                </c:pt>
                <c:pt idx="412">
                  <c:v>117.45</c:v>
                </c:pt>
                <c:pt idx="413">
                  <c:v>117.634</c:v>
                </c:pt>
                <c:pt idx="414">
                  <c:v>116.75</c:v>
                </c:pt>
                <c:pt idx="415">
                  <c:v>112.622</c:v>
                </c:pt>
                <c:pt idx="416">
                  <c:v>117.855</c:v>
                </c:pt>
                <c:pt idx="417">
                  <c:v>118.378</c:v>
                </c:pt>
                <c:pt idx="418">
                  <c:v>117.908</c:v>
                </c:pt>
                <c:pt idx="419">
                  <c:v>118.04600000000001</c:v>
                </c:pt>
                <c:pt idx="420">
                  <c:v>117.583</c:v>
                </c:pt>
                <c:pt idx="421">
                  <c:v>117.524</c:v>
                </c:pt>
                <c:pt idx="422">
                  <c:v>117.51600000000001</c:v>
                </c:pt>
                <c:pt idx="423">
                  <c:v>117.345</c:v>
                </c:pt>
                <c:pt idx="424">
                  <c:v>117.4</c:v>
                </c:pt>
                <c:pt idx="425">
                  <c:v>112.842</c:v>
                </c:pt>
                <c:pt idx="426">
                  <c:v>114.911</c:v>
                </c:pt>
                <c:pt idx="427">
                  <c:v>117.24299999999999</c:v>
                </c:pt>
                <c:pt idx="428">
                  <c:v>116.955</c:v>
                </c:pt>
                <c:pt idx="429">
                  <c:v>117.121</c:v>
                </c:pt>
                <c:pt idx="430">
                  <c:v>117.26600000000001</c:v>
                </c:pt>
                <c:pt idx="431">
                  <c:v>117.092</c:v>
                </c:pt>
                <c:pt idx="432">
                  <c:v>117.23</c:v>
                </c:pt>
                <c:pt idx="433">
                  <c:v>117.203</c:v>
                </c:pt>
                <c:pt idx="434">
                  <c:v>117.133</c:v>
                </c:pt>
                <c:pt idx="435">
                  <c:v>117.09699999999999</c:v>
                </c:pt>
                <c:pt idx="436">
                  <c:v>117.208</c:v>
                </c:pt>
                <c:pt idx="437">
                  <c:v>117.102</c:v>
                </c:pt>
                <c:pt idx="438">
                  <c:v>117.108</c:v>
                </c:pt>
                <c:pt idx="439">
                  <c:v>117.526</c:v>
                </c:pt>
                <c:pt idx="440">
                  <c:v>117.017</c:v>
                </c:pt>
                <c:pt idx="441">
                  <c:v>112.601</c:v>
                </c:pt>
                <c:pt idx="442">
                  <c:v>102.301</c:v>
                </c:pt>
                <c:pt idx="443">
                  <c:v>91.644400000000005</c:v>
                </c:pt>
                <c:pt idx="444">
                  <c:v>87.349900000000005</c:v>
                </c:pt>
                <c:pt idx="445">
                  <c:v>93.203000000000003</c:v>
                </c:pt>
                <c:pt idx="446">
                  <c:v>103.259</c:v>
                </c:pt>
                <c:pt idx="447">
                  <c:v>111.901</c:v>
                </c:pt>
                <c:pt idx="448">
                  <c:v>117.619</c:v>
                </c:pt>
                <c:pt idx="449">
                  <c:v>120.89700000000001</c:v>
                </c:pt>
                <c:pt idx="450">
                  <c:v>123.23399999999999</c:v>
                </c:pt>
                <c:pt idx="451">
                  <c:v>124.96299999999999</c:v>
                </c:pt>
                <c:pt idx="452">
                  <c:v>126.3</c:v>
                </c:pt>
                <c:pt idx="453">
                  <c:v>127.788</c:v>
                </c:pt>
                <c:pt idx="454">
                  <c:v>129.18899999999999</c:v>
                </c:pt>
                <c:pt idx="455">
                  <c:v>130.29499999999999</c:v>
                </c:pt>
                <c:pt idx="456">
                  <c:v>131.673</c:v>
                </c:pt>
                <c:pt idx="457">
                  <c:v>133.042</c:v>
                </c:pt>
                <c:pt idx="458">
                  <c:v>134.172</c:v>
                </c:pt>
                <c:pt idx="459">
                  <c:v>135.536</c:v>
                </c:pt>
                <c:pt idx="460">
                  <c:v>136.97800000000001</c:v>
                </c:pt>
                <c:pt idx="461">
                  <c:v>138.10499999999999</c:v>
                </c:pt>
                <c:pt idx="462">
                  <c:v>139.292</c:v>
                </c:pt>
                <c:pt idx="463">
                  <c:v>140.751</c:v>
                </c:pt>
                <c:pt idx="464">
                  <c:v>141.98099999999999</c:v>
                </c:pt>
                <c:pt idx="465">
                  <c:v>143.31</c:v>
                </c:pt>
                <c:pt idx="466">
                  <c:v>144.80500000000001</c:v>
                </c:pt>
                <c:pt idx="467">
                  <c:v>146.02500000000001</c:v>
                </c:pt>
                <c:pt idx="468">
                  <c:v>147.23500000000001</c:v>
                </c:pt>
                <c:pt idx="469">
                  <c:v>148.80699999999999</c:v>
                </c:pt>
                <c:pt idx="470">
                  <c:v>150.13399999999999</c:v>
                </c:pt>
                <c:pt idx="471">
                  <c:v>151.38300000000001</c:v>
                </c:pt>
                <c:pt idx="472">
                  <c:v>152.82499999999999</c:v>
                </c:pt>
                <c:pt idx="473">
                  <c:v>154.13999999999999</c:v>
                </c:pt>
                <c:pt idx="474">
                  <c:v>155.46199999999999</c:v>
                </c:pt>
                <c:pt idx="475">
                  <c:v>156.917</c:v>
                </c:pt>
                <c:pt idx="476">
                  <c:v>158.155</c:v>
                </c:pt>
                <c:pt idx="477">
                  <c:v>159.33199999999999</c:v>
                </c:pt>
                <c:pt idx="478">
                  <c:v>160.79900000000001</c:v>
                </c:pt>
                <c:pt idx="479">
                  <c:v>162.221</c:v>
                </c:pt>
                <c:pt idx="480">
                  <c:v>163.464</c:v>
                </c:pt>
                <c:pt idx="481">
                  <c:v>164.83199999999999</c:v>
                </c:pt>
                <c:pt idx="482">
                  <c:v>166.148</c:v>
                </c:pt>
                <c:pt idx="483">
                  <c:v>167.43899999999999</c:v>
                </c:pt>
                <c:pt idx="484">
                  <c:v>168.91900000000001</c:v>
                </c:pt>
                <c:pt idx="485">
                  <c:v>170.32499999999999</c:v>
                </c:pt>
                <c:pt idx="486">
                  <c:v>171.63</c:v>
                </c:pt>
                <c:pt idx="487">
                  <c:v>172.953</c:v>
                </c:pt>
                <c:pt idx="488">
                  <c:v>174.309</c:v>
                </c:pt>
                <c:pt idx="489">
                  <c:v>175.571</c:v>
                </c:pt>
                <c:pt idx="490">
                  <c:v>176.85</c:v>
                </c:pt>
                <c:pt idx="491">
                  <c:v>178.19800000000001</c:v>
                </c:pt>
                <c:pt idx="492">
                  <c:v>179.39599999999999</c:v>
                </c:pt>
                <c:pt idx="493">
                  <c:v>180.92099999999999</c:v>
                </c:pt>
                <c:pt idx="494">
                  <c:v>182.13399999999999</c:v>
                </c:pt>
                <c:pt idx="495">
                  <c:v>183.55</c:v>
                </c:pt>
                <c:pt idx="496">
                  <c:v>184.80699999999999</c:v>
                </c:pt>
                <c:pt idx="497">
                  <c:v>186.173</c:v>
                </c:pt>
                <c:pt idx="498">
                  <c:v>187.381</c:v>
                </c:pt>
                <c:pt idx="499">
                  <c:v>188.62299999999999</c:v>
                </c:pt>
                <c:pt idx="500">
                  <c:v>189.98500000000001</c:v>
                </c:pt>
                <c:pt idx="501">
                  <c:v>191.41</c:v>
                </c:pt>
                <c:pt idx="502">
                  <c:v>192.53800000000001</c:v>
                </c:pt>
                <c:pt idx="503">
                  <c:v>193.834</c:v>
                </c:pt>
                <c:pt idx="504">
                  <c:v>195.28</c:v>
                </c:pt>
                <c:pt idx="505">
                  <c:v>196.529</c:v>
                </c:pt>
                <c:pt idx="506">
                  <c:v>197.727</c:v>
                </c:pt>
                <c:pt idx="507">
                  <c:v>199.17400000000001</c:v>
                </c:pt>
                <c:pt idx="508">
                  <c:v>200.38200000000001</c:v>
                </c:pt>
                <c:pt idx="509">
                  <c:v>201.571</c:v>
                </c:pt>
                <c:pt idx="510">
                  <c:v>203.10300000000001</c:v>
                </c:pt>
                <c:pt idx="511">
                  <c:v>204.161</c:v>
                </c:pt>
                <c:pt idx="512">
                  <c:v>205.72300000000001</c:v>
                </c:pt>
                <c:pt idx="513">
                  <c:v>206.89699999999999</c:v>
                </c:pt>
                <c:pt idx="514">
                  <c:v>207.97200000000001</c:v>
                </c:pt>
                <c:pt idx="515">
                  <c:v>209.482</c:v>
                </c:pt>
                <c:pt idx="516">
                  <c:v>210.75</c:v>
                </c:pt>
                <c:pt idx="517">
                  <c:v>212.07</c:v>
                </c:pt>
                <c:pt idx="518">
                  <c:v>213.18700000000001</c:v>
                </c:pt>
                <c:pt idx="519">
                  <c:v>214.643</c:v>
                </c:pt>
                <c:pt idx="520">
                  <c:v>215.88499999999999</c:v>
                </c:pt>
                <c:pt idx="521">
                  <c:v>217.17599999999999</c:v>
                </c:pt>
                <c:pt idx="522">
                  <c:v>218.39400000000001</c:v>
                </c:pt>
                <c:pt idx="523">
                  <c:v>219.607</c:v>
                </c:pt>
                <c:pt idx="524">
                  <c:v>220.863</c:v>
                </c:pt>
                <c:pt idx="525">
                  <c:v>222.32</c:v>
                </c:pt>
                <c:pt idx="526">
                  <c:v>223.529</c:v>
                </c:pt>
                <c:pt idx="527">
                  <c:v>224.81700000000001</c:v>
                </c:pt>
                <c:pt idx="528">
                  <c:v>226.01900000000001</c:v>
                </c:pt>
                <c:pt idx="529">
                  <c:v>227.25299999999999</c:v>
                </c:pt>
                <c:pt idx="530">
                  <c:v>228.65799999999999</c:v>
                </c:pt>
                <c:pt idx="531">
                  <c:v>229.828</c:v>
                </c:pt>
                <c:pt idx="532">
                  <c:v>231.06700000000001</c:v>
                </c:pt>
                <c:pt idx="533">
                  <c:v>232.36099999999999</c:v>
                </c:pt>
                <c:pt idx="534">
                  <c:v>233.661</c:v>
                </c:pt>
                <c:pt idx="535">
                  <c:v>234.77</c:v>
                </c:pt>
                <c:pt idx="536">
                  <c:v>236.05699999999999</c:v>
                </c:pt>
                <c:pt idx="537">
                  <c:v>237.31</c:v>
                </c:pt>
                <c:pt idx="538">
                  <c:v>238.624</c:v>
                </c:pt>
                <c:pt idx="539">
                  <c:v>239.61699999999999</c:v>
                </c:pt>
                <c:pt idx="540">
                  <c:v>241.208</c:v>
                </c:pt>
                <c:pt idx="541">
                  <c:v>242.39599999999999</c:v>
                </c:pt>
                <c:pt idx="542">
                  <c:v>243.53</c:v>
                </c:pt>
                <c:pt idx="543">
                  <c:v>244.87799999999999</c:v>
                </c:pt>
                <c:pt idx="544">
                  <c:v>246.19200000000001</c:v>
                </c:pt>
                <c:pt idx="545">
                  <c:v>247.21199999999999</c:v>
                </c:pt>
                <c:pt idx="546">
                  <c:v>248.53399999999999</c:v>
                </c:pt>
                <c:pt idx="547">
                  <c:v>249.887</c:v>
                </c:pt>
                <c:pt idx="548">
                  <c:v>250.81200000000001</c:v>
                </c:pt>
                <c:pt idx="549">
                  <c:v>252.09399999999999</c:v>
                </c:pt>
                <c:pt idx="550">
                  <c:v>253.489</c:v>
                </c:pt>
                <c:pt idx="551">
                  <c:v>254.57900000000001</c:v>
                </c:pt>
                <c:pt idx="552">
                  <c:v>255.71899999999999</c:v>
                </c:pt>
                <c:pt idx="553">
                  <c:v>257.16000000000003</c:v>
                </c:pt>
                <c:pt idx="554">
                  <c:v>258.27300000000002</c:v>
                </c:pt>
                <c:pt idx="555">
                  <c:v>259.45999999999998</c:v>
                </c:pt>
                <c:pt idx="556">
                  <c:v>260.58300000000003</c:v>
                </c:pt>
                <c:pt idx="557">
                  <c:v>261.73200000000003</c:v>
                </c:pt>
                <c:pt idx="558">
                  <c:v>262.99099999999999</c:v>
                </c:pt>
                <c:pt idx="559">
                  <c:v>264.25799999999998</c:v>
                </c:pt>
                <c:pt idx="560">
                  <c:v>265.34899999999999</c:v>
                </c:pt>
                <c:pt idx="561">
                  <c:v>266.661</c:v>
                </c:pt>
                <c:pt idx="562">
                  <c:v>267.74599999999998</c:v>
                </c:pt>
                <c:pt idx="563">
                  <c:v>268.95499999999998</c:v>
                </c:pt>
                <c:pt idx="564">
                  <c:v>270.17399999999998</c:v>
                </c:pt>
                <c:pt idx="565">
                  <c:v>271.44499999999999</c:v>
                </c:pt>
                <c:pt idx="566">
                  <c:v>272.44099999999997</c:v>
                </c:pt>
                <c:pt idx="567">
                  <c:v>273.762</c:v>
                </c:pt>
                <c:pt idx="568">
                  <c:v>274.98399999999998</c:v>
                </c:pt>
                <c:pt idx="569">
                  <c:v>275.90899999999999</c:v>
                </c:pt>
                <c:pt idx="570">
                  <c:v>277.15699999999998</c:v>
                </c:pt>
                <c:pt idx="571">
                  <c:v>278.34800000000001</c:v>
                </c:pt>
                <c:pt idx="572">
                  <c:v>279.625</c:v>
                </c:pt>
                <c:pt idx="573">
                  <c:v>280.64</c:v>
                </c:pt>
                <c:pt idx="574">
                  <c:v>281.79199999999997</c:v>
                </c:pt>
                <c:pt idx="575">
                  <c:v>283.08499999999998</c:v>
                </c:pt>
                <c:pt idx="576">
                  <c:v>284.15800000000002</c:v>
                </c:pt>
                <c:pt idx="577">
                  <c:v>285.24799999999999</c:v>
                </c:pt>
                <c:pt idx="578">
                  <c:v>286.524</c:v>
                </c:pt>
                <c:pt idx="579">
                  <c:v>287.62799999999999</c:v>
                </c:pt>
                <c:pt idx="580">
                  <c:v>288.625</c:v>
                </c:pt>
                <c:pt idx="581">
                  <c:v>290.01799999999997</c:v>
                </c:pt>
                <c:pt idx="582">
                  <c:v>290.96199999999999</c:v>
                </c:pt>
                <c:pt idx="583">
                  <c:v>292.28899999999999</c:v>
                </c:pt>
                <c:pt idx="584">
                  <c:v>293.26900000000001</c:v>
                </c:pt>
                <c:pt idx="585">
                  <c:v>294.08800000000002</c:v>
                </c:pt>
                <c:pt idx="586">
                  <c:v>295.351</c:v>
                </c:pt>
                <c:pt idx="587">
                  <c:v>296.673</c:v>
                </c:pt>
                <c:pt idx="588">
                  <c:v>297.63900000000001</c:v>
                </c:pt>
                <c:pt idx="589">
                  <c:v>298.745</c:v>
                </c:pt>
                <c:pt idx="590">
                  <c:v>299.89499999999998</c:v>
                </c:pt>
                <c:pt idx="591">
                  <c:v>300.92099999999999</c:v>
                </c:pt>
                <c:pt idx="592">
                  <c:v>302.20699999999999</c:v>
                </c:pt>
                <c:pt idx="593">
                  <c:v>303.37099999999998</c:v>
                </c:pt>
                <c:pt idx="594">
                  <c:v>304.31599999999997</c:v>
                </c:pt>
                <c:pt idx="595">
                  <c:v>305.43</c:v>
                </c:pt>
                <c:pt idx="596">
                  <c:v>306.459</c:v>
                </c:pt>
                <c:pt idx="597">
                  <c:v>307.404</c:v>
                </c:pt>
                <c:pt idx="598">
                  <c:v>308.53699999999998</c:v>
                </c:pt>
                <c:pt idx="599">
                  <c:v>309.755</c:v>
                </c:pt>
                <c:pt idx="600">
                  <c:v>310.82499999999999</c:v>
                </c:pt>
                <c:pt idx="601">
                  <c:v>312.20499999999998</c:v>
                </c:pt>
                <c:pt idx="602">
                  <c:v>313.24599999999998</c:v>
                </c:pt>
                <c:pt idx="603">
                  <c:v>314.36900000000003</c:v>
                </c:pt>
                <c:pt idx="604">
                  <c:v>315.33</c:v>
                </c:pt>
                <c:pt idx="605">
                  <c:v>316.51499999999999</c:v>
                </c:pt>
                <c:pt idx="606">
                  <c:v>319.11599999999999</c:v>
                </c:pt>
                <c:pt idx="607">
                  <c:v>322.88400000000001</c:v>
                </c:pt>
                <c:pt idx="608">
                  <c:v>321.185</c:v>
                </c:pt>
                <c:pt idx="609">
                  <c:v>319.48399999999998</c:v>
                </c:pt>
                <c:pt idx="610">
                  <c:v>319.303</c:v>
                </c:pt>
                <c:pt idx="611">
                  <c:v>319.80500000000001</c:v>
                </c:pt>
                <c:pt idx="612">
                  <c:v>319.19900000000001</c:v>
                </c:pt>
                <c:pt idx="613">
                  <c:v>319.06599999999997</c:v>
                </c:pt>
                <c:pt idx="614">
                  <c:v>318.96600000000001</c:v>
                </c:pt>
                <c:pt idx="615">
                  <c:v>318.839</c:v>
                </c:pt>
                <c:pt idx="616">
                  <c:v>319.00799999999998</c:v>
                </c:pt>
                <c:pt idx="617">
                  <c:v>318.952</c:v>
                </c:pt>
                <c:pt idx="618">
                  <c:v>319.00700000000001</c:v>
                </c:pt>
                <c:pt idx="619">
                  <c:v>319.10700000000003</c:v>
                </c:pt>
                <c:pt idx="620">
                  <c:v>318.96699999999998</c:v>
                </c:pt>
                <c:pt idx="621">
                  <c:v>318.99599999999998</c:v>
                </c:pt>
                <c:pt idx="622">
                  <c:v>318.93</c:v>
                </c:pt>
                <c:pt idx="623">
                  <c:v>319.02699999999999</c:v>
                </c:pt>
                <c:pt idx="624">
                  <c:v>318.25</c:v>
                </c:pt>
                <c:pt idx="625">
                  <c:v>318.495</c:v>
                </c:pt>
                <c:pt idx="626">
                  <c:v>318.81599999999997</c:v>
                </c:pt>
                <c:pt idx="627">
                  <c:v>318.685</c:v>
                </c:pt>
                <c:pt idx="628">
                  <c:v>318.524</c:v>
                </c:pt>
                <c:pt idx="629">
                  <c:v>318.41899999999998</c:v>
                </c:pt>
                <c:pt idx="630">
                  <c:v>318.358</c:v>
                </c:pt>
                <c:pt idx="631">
                  <c:v>318.30200000000002</c:v>
                </c:pt>
                <c:pt idx="632">
                  <c:v>318.43700000000001</c:v>
                </c:pt>
                <c:pt idx="633">
                  <c:v>317.69600000000003</c:v>
                </c:pt>
                <c:pt idx="634">
                  <c:v>319.58300000000003</c:v>
                </c:pt>
                <c:pt idx="635">
                  <c:v>320.66899999999998</c:v>
                </c:pt>
                <c:pt idx="636">
                  <c:v>321.97399999999999</c:v>
                </c:pt>
                <c:pt idx="637">
                  <c:v>320.07900000000001</c:v>
                </c:pt>
                <c:pt idx="638">
                  <c:v>316.06599999999997</c:v>
                </c:pt>
                <c:pt idx="639">
                  <c:v>317.81200000000001</c:v>
                </c:pt>
                <c:pt idx="640">
                  <c:v>318.35300000000001</c:v>
                </c:pt>
                <c:pt idx="641">
                  <c:v>317.36500000000001</c:v>
                </c:pt>
                <c:pt idx="642">
                  <c:v>318.92399999999998</c:v>
                </c:pt>
                <c:pt idx="643">
                  <c:v>319.39999999999998</c:v>
                </c:pt>
                <c:pt idx="644">
                  <c:v>318.75599999999997</c:v>
                </c:pt>
                <c:pt idx="645">
                  <c:v>318.43299999999999</c:v>
                </c:pt>
                <c:pt idx="646">
                  <c:v>318.39600000000002</c:v>
                </c:pt>
                <c:pt idx="647">
                  <c:v>318.19600000000003</c:v>
                </c:pt>
                <c:pt idx="648">
                  <c:v>318.39100000000002</c:v>
                </c:pt>
                <c:pt idx="649">
                  <c:v>318.46800000000002</c:v>
                </c:pt>
                <c:pt idx="650">
                  <c:v>318.12799999999999</c:v>
                </c:pt>
                <c:pt idx="651">
                  <c:v>318.77199999999999</c:v>
                </c:pt>
                <c:pt idx="652">
                  <c:v>318.738</c:v>
                </c:pt>
                <c:pt idx="653">
                  <c:v>318.66000000000003</c:v>
                </c:pt>
                <c:pt idx="654">
                  <c:v>318.596</c:v>
                </c:pt>
                <c:pt idx="655">
                  <c:v>318.97899999999998</c:v>
                </c:pt>
                <c:pt idx="656">
                  <c:v>318.77</c:v>
                </c:pt>
                <c:pt idx="657">
                  <c:v>318.85700000000003</c:v>
                </c:pt>
                <c:pt idx="658">
                  <c:v>318.892</c:v>
                </c:pt>
                <c:pt idx="659">
                  <c:v>318.786</c:v>
                </c:pt>
                <c:pt idx="660">
                  <c:v>318.649</c:v>
                </c:pt>
                <c:pt idx="661">
                  <c:v>318.90300000000002</c:v>
                </c:pt>
                <c:pt idx="662">
                  <c:v>319.28899999999999</c:v>
                </c:pt>
                <c:pt idx="663">
                  <c:v>318.99200000000002</c:v>
                </c:pt>
                <c:pt idx="664">
                  <c:v>319.07799999999997</c:v>
                </c:pt>
                <c:pt idx="665">
                  <c:v>318.97300000000001</c:v>
                </c:pt>
                <c:pt idx="666">
                  <c:v>318.95499999999998</c:v>
                </c:pt>
                <c:pt idx="667">
                  <c:v>319.13900000000001</c:v>
                </c:pt>
                <c:pt idx="668">
                  <c:v>318.94900000000001</c:v>
                </c:pt>
                <c:pt idx="669">
                  <c:v>319.12900000000002</c:v>
                </c:pt>
                <c:pt idx="670">
                  <c:v>319.03199999999998</c:v>
                </c:pt>
                <c:pt idx="671">
                  <c:v>318.96600000000001</c:v>
                </c:pt>
                <c:pt idx="672">
                  <c:v>319.54599999999999</c:v>
                </c:pt>
                <c:pt idx="673">
                  <c:v>319.46199999999999</c:v>
                </c:pt>
                <c:pt idx="674">
                  <c:v>318.96600000000001</c:v>
                </c:pt>
                <c:pt idx="675">
                  <c:v>319.34100000000001</c:v>
                </c:pt>
                <c:pt idx="676">
                  <c:v>319.28899999999999</c:v>
                </c:pt>
                <c:pt idx="677">
                  <c:v>319.28300000000002</c:v>
                </c:pt>
                <c:pt idx="678">
                  <c:v>319.37099999999998</c:v>
                </c:pt>
                <c:pt idx="679">
                  <c:v>319.33</c:v>
                </c:pt>
                <c:pt idx="680">
                  <c:v>319.24599999999998</c:v>
                </c:pt>
                <c:pt idx="681">
                  <c:v>319.03500000000003</c:v>
                </c:pt>
                <c:pt idx="682">
                  <c:v>319.55099999999999</c:v>
                </c:pt>
                <c:pt idx="683">
                  <c:v>319.678</c:v>
                </c:pt>
                <c:pt idx="684">
                  <c:v>319.07799999999997</c:v>
                </c:pt>
                <c:pt idx="685">
                  <c:v>319.512</c:v>
                </c:pt>
                <c:pt idx="686">
                  <c:v>319.41000000000003</c:v>
                </c:pt>
                <c:pt idx="687">
                  <c:v>319.31400000000002</c:v>
                </c:pt>
                <c:pt idx="688">
                  <c:v>319.262</c:v>
                </c:pt>
                <c:pt idx="689">
                  <c:v>319.32600000000002</c:v>
                </c:pt>
                <c:pt idx="690">
                  <c:v>319.27800000000002</c:v>
                </c:pt>
                <c:pt idx="691">
                  <c:v>319.15300000000002</c:v>
                </c:pt>
                <c:pt idx="692">
                  <c:v>319.42200000000003</c:v>
                </c:pt>
                <c:pt idx="693">
                  <c:v>319.822</c:v>
                </c:pt>
                <c:pt idx="694">
                  <c:v>319.387</c:v>
                </c:pt>
                <c:pt idx="695">
                  <c:v>319.553</c:v>
                </c:pt>
                <c:pt idx="696">
                  <c:v>319.56200000000001</c:v>
                </c:pt>
                <c:pt idx="697">
                  <c:v>319.51900000000001</c:v>
                </c:pt>
                <c:pt idx="698">
                  <c:v>319.52999999999997</c:v>
                </c:pt>
                <c:pt idx="699">
                  <c:v>319.53399999999999</c:v>
                </c:pt>
                <c:pt idx="700">
                  <c:v>319.50099999999998</c:v>
                </c:pt>
                <c:pt idx="701">
                  <c:v>319.35300000000001</c:v>
                </c:pt>
                <c:pt idx="702">
                  <c:v>319.21699999999998</c:v>
                </c:pt>
                <c:pt idx="703">
                  <c:v>319.75299999999999</c:v>
                </c:pt>
                <c:pt idx="704">
                  <c:v>319.72399999999999</c:v>
                </c:pt>
                <c:pt idx="705">
                  <c:v>319.64100000000002</c:v>
                </c:pt>
                <c:pt idx="706">
                  <c:v>319.72300000000001</c:v>
                </c:pt>
                <c:pt idx="707">
                  <c:v>319.84899999999999</c:v>
                </c:pt>
                <c:pt idx="708">
                  <c:v>320.01100000000002</c:v>
                </c:pt>
                <c:pt idx="709">
                  <c:v>319.863</c:v>
                </c:pt>
                <c:pt idx="710">
                  <c:v>319.86099999999999</c:v>
                </c:pt>
                <c:pt idx="711">
                  <c:v>319.76900000000001</c:v>
                </c:pt>
                <c:pt idx="712">
                  <c:v>320.05599999999998</c:v>
                </c:pt>
                <c:pt idx="713">
                  <c:v>319.74700000000001</c:v>
                </c:pt>
                <c:pt idx="714">
                  <c:v>319.85700000000003</c:v>
                </c:pt>
                <c:pt idx="715">
                  <c:v>319.721</c:v>
                </c:pt>
                <c:pt idx="716">
                  <c:v>319.50400000000002</c:v>
                </c:pt>
                <c:pt idx="717">
                  <c:v>319.911</c:v>
                </c:pt>
                <c:pt idx="718">
                  <c:v>319.81299999999999</c:v>
                </c:pt>
                <c:pt idx="719">
                  <c:v>319.839</c:v>
                </c:pt>
                <c:pt idx="720">
                  <c:v>319.96899999999999</c:v>
                </c:pt>
                <c:pt idx="721">
                  <c:v>319.911</c:v>
                </c:pt>
                <c:pt idx="722">
                  <c:v>319.67700000000002</c:v>
                </c:pt>
                <c:pt idx="723">
                  <c:v>319.82400000000001</c:v>
                </c:pt>
                <c:pt idx="724">
                  <c:v>319.67700000000002</c:v>
                </c:pt>
                <c:pt idx="725">
                  <c:v>319.84100000000001</c:v>
                </c:pt>
                <c:pt idx="726">
                  <c:v>319.91199999999998</c:v>
                </c:pt>
                <c:pt idx="727">
                  <c:v>319.66300000000001</c:v>
                </c:pt>
                <c:pt idx="728">
                  <c:v>319.798</c:v>
                </c:pt>
                <c:pt idx="729">
                  <c:v>319.78100000000001</c:v>
                </c:pt>
                <c:pt idx="730">
                  <c:v>319.69600000000003</c:v>
                </c:pt>
                <c:pt idx="731">
                  <c:v>319.66000000000003</c:v>
                </c:pt>
                <c:pt idx="732">
                  <c:v>319.87400000000002</c:v>
                </c:pt>
                <c:pt idx="733">
                  <c:v>319.95600000000002</c:v>
                </c:pt>
                <c:pt idx="734">
                  <c:v>319.56599999999997</c:v>
                </c:pt>
                <c:pt idx="735">
                  <c:v>319.58800000000002</c:v>
                </c:pt>
                <c:pt idx="736">
                  <c:v>319.58699999999999</c:v>
                </c:pt>
                <c:pt idx="737">
                  <c:v>319.524</c:v>
                </c:pt>
                <c:pt idx="738">
                  <c:v>319.76100000000002</c:v>
                </c:pt>
                <c:pt idx="739">
                  <c:v>319.47000000000003</c:v>
                </c:pt>
                <c:pt idx="740">
                  <c:v>319.673</c:v>
                </c:pt>
                <c:pt idx="741">
                  <c:v>319.577</c:v>
                </c:pt>
                <c:pt idx="742">
                  <c:v>319.50299999999999</c:v>
                </c:pt>
                <c:pt idx="743">
                  <c:v>319.55200000000002</c:v>
                </c:pt>
                <c:pt idx="744">
                  <c:v>319.44099999999997</c:v>
                </c:pt>
                <c:pt idx="745">
                  <c:v>319.5</c:v>
                </c:pt>
                <c:pt idx="746">
                  <c:v>319.22800000000001</c:v>
                </c:pt>
                <c:pt idx="747">
                  <c:v>319.64600000000002</c:v>
                </c:pt>
                <c:pt idx="748">
                  <c:v>319.80700000000002</c:v>
                </c:pt>
                <c:pt idx="749">
                  <c:v>319.91199999999998</c:v>
                </c:pt>
                <c:pt idx="750">
                  <c:v>319.64299999999997</c:v>
                </c:pt>
                <c:pt idx="751">
                  <c:v>319.66300000000001</c:v>
                </c:pt>
                <c:pt idx="752">
                  <c:v>319.64</c:v>
                </c:pt>
                <c:pt idx="753">
                  <c:v>319.52800000000002</c:v>
                </c:pt>
                <c:pt idx="754">
                  <c:v>319.50400000000002</c:v>
                </c:pt>
                <c:pt idx="755">
                  <c:v>319.55200000000002</c:v>
                </c:pt>
                <c:pt idx="756">
                  <c:v>319.65499999999997</c:v>
                </c:pt>
                <c:pt idx="757">
                  <c:v>319.57299999999998</c:v>
                </c:pt>
                <c:pt idx="758">
                  <c:v>319.327</c:v>
                </c:pt>
                <c:pt idx="759">
                  <c:v>319.75099999999998</c:v>
                </c:pt>
                <c:pt idx="760">
                  <c:v>319.85899999999998</c:v>
                </c:pt>
                <c:pt idx="761">
                  <c:v>319.91399999999999</c:v>
                </c:pt>
                <c:pt idx="762">
                  <c:v>320.02300000000002</c:v>
                </c:pt>
                <c:pt idx="763">
                  <c:v>319.75400000000002</c:v>
                </c:pt>
                <c:pt idx="764">
                  <c:v>320.01600000000002</c:v>
                </c:pt>
                <c:pt idx="765">
                  <c:v>319.77800000000002</c:v>
                </c:pt>
                <c:pt idx="766">
                  <c:v>319.75299999999999</c:v>
                </c:pt>
                <c:pt idx="767">
                  <c:v>319.73</c:v>
                </c:pt>
                <c:pt idx="768">
                  <c:v>319.89999999999998</c:v>
                </c:pt>
                <c:pt idx="769">
                  <c:v>319.86</c:v>
                </c:pt>
                <c:pt idx="770">
                  <c:v>319.64999999999998</c:v>
                </c:pt>
                <c:pt idx="771">
                  <c:v>319.91300000000001</c:v>
                </c:pt>
                <c:pt idx="772">
                  <c:v>319.96699999999998</c:v>
                </c:pt>
                <c:pt idx="773">
                  <c:v>319.70600000000002</c:v>
                </c:pt>
                <c:pt idx="774">
                  <c:v>319.71100000000001</c:v>
                </c:pt>
                <c:pt idx="775">
                  <c:v>319.57900000000001</c:v>
                </c:pt>
                <c:pt idx="776">
                  <c:v>319.45499999999998</c:v>
                </c:pt>
                <c:pt idx="777">
                  <c:v>319.56799999999998</c:v>
                </c:pt>
                <c:pt idx="778">
                  <c:v>319.49200000000002</c:v>
                </c:pt>
                <c:pt idx="779">
                  <c:v>319.45800000000003</c:v>
                </c:pt>
                <c:pt idx="780">
                  <c:v>319.565</c:v>
                </c:pt>
                <c:pt idx="781">
                  <c:v>320.60300000000001</c:v>
                </c:pt>
                <c:pt idx="782">
                  <c:v>320.83600000000001</c:v>
                </c:pt>
                <c:pt idx="783">
                  <c:v>320.89299999999997</c:v>
                </c:pt>
                <c:pt idx="784">
                  <c:v>321.089</c:v>
                </c:pt>
                <c:pt idx="785">
                  <c:v>320.851</c:v>
                </c:pt>
                <c:pt idx="786">
                  <c:v>319.93900000000002</c:v>
                </c:pt>
                <c:pt idx="787">
                  <c:v>316.89699999999999</c:v>
                </c:pt>
                <c:pt idx="788">
                  <c:v>320.29599999999999</c:v>
                </c:pt>
                <c:pt idx="789">
                  <c:v>320.16399999999999</c:v>
                </c:pt>
                <c:pt idx="790">
                  <c:v>318.96100000000001</c:v>
                </c:pt>
                <c:pt idx="791">
                  <c:v>320.19400000000002</c:v>
                </c:pt>
                <c:pt idx="792">
                  <c:v>320.702</c:v>
                </c:pt>
                <c:pt idx="793">
                  <c:v>321.62599999999998</c:v>
                </c:pt>
                <c:pt idx="794">
                  <c:v>321.09800000000001</c:v>
                </c:pt>
                <c:pt idx="795">
                  <c:v>319.81400000000002</c:v>
                </c:pt>
                <c:pt idx="796">
                  <c:v>319.61200000000002</c:v>
                </c:pt>
                <c:pt idx="797">
                  <c:v>318.69099999999997</c:v>
                </c:pt>
                <c:pt idx="798">
                  <c:v>313.77800000000002</c:v>
                </c:pt>
                <c:pt idx="799">
                  <c:v>319.173</c:v>
                </c:pt>
                <c:pt idx="800">
                  <c:v>319.12</c:v>
                </c:pt>
                <c:pt idx="801">
                  <c:v>318.91199999999998</c:v>
                </c:pt>
                <c:pt idx="802">
                  <c:v>319.03500000000003</c:v>
                </c:pt>
                <c:pt idx="803">
                  <c:v>319.13099999999997</c:v>
                </c:pt>
                <c:pt idx="804">
                  <c:v>319.05099999999999</c:v>
                </c:pt>
                <c:pt idx="805">
                  <c:v>319.20499999999998</c:v>
                </c:pt>
                <c:pt idx="806">
                  <c:v>319.12099999999998</c:v>
                </c:pt>
                <c:pt idx="807">
                  <c:v>318.97800000000001</c:v>
                </c:pt>
                <c:pt idx="808">
                  <c:v>319.09500000000003</c:v>
                </c:pt>
                <c:pt idx="809">
                  <c:v>319.185</c:v>
                </c:pt>
                <c:pt idx="810">
                  <c:v>319.10000000000002</c:v>
                </c:pt>
                <c:pt idx="811">
                  <c:v>319.37700000000001</c:v>
                </c:pt>
                <c:pt idx="812">
                  <c:v>319.47199999999998</c:v>
                </c:pt>
                <c:pt idx="813">
                  <c:v>319.18</c:v>
                </c:pt>
                <c:pt idx="814">
                  <c:v>314.33600000000001</c:v>
                </c:pt>
                <c:pt idx="815">
                  <c:v>302.745</c:v>
                </c:pt>
                <c:pt idx="816">
                  <c:v>290.01</c:v>
                </c:pt>
                <c:pt idx="817">
                  <c:v>284.40800000000002</c:v>
                </c:pt>
                <c:pt idx="818">
                  <c:v>290.64800000000002</c:v>
                </c:pt>
                <c:pt idx="819">
                  <c:v>302.56900000000002</c:v>
                </c:pt>
                <c:pt idx="820">
                  <c:v>313.40699999999998</c:v>
                </c:pt>
                <c:pt idx="821">
                  <c:v>320.86599999999999</c:v>
                </c:pt>
                <c:pt idx="822">
                  <c:v>325.66199999999998</c:v>
                </c:pt>
                <c:pt idx="823">
                  <c:v>329.06200000000001</c:v>
                </c:pt>
                <c:pt idx="824">
                  <c:v>331.70800000000003</c:v>
                </c:pt>
                <c:pt idx="825">
                  <c:v>334.02600000000001</c:v>
                </c:pt>
                <c:pt idx="826">
                  <c:v>336.17599999999999</c:v>
                </c:pt>
                <c:pt idx="827">
                  <c:v>338.24700000000001</c:v>
                </c:pt>
                <c:pt idx="828">
                  <c:v>340.31599999999997</c:v>
                </c:pt>
                <c:pt idx="829">
                  <c:v>342.32600000000002</c:v>
                </c:pt>
                <c:pt idx="830">
                  <c:v>344.45499999999998</c:v>
                </c:pt>
                <c:pt idx="831">
                  <c:v>346.399</c:v>
                </c:pt>
                <c:pt idx="832">
                  <c:v>348.45499999999998</c:v>
                </c:pt>
                <c:pt idx="833">
                  <c:v>350.505</c:v>
                </c:pt>
                <c:pt idx="834">
                  <c:v>352.36500000000001</c:v>
                </c:pt>
                <c:pt idx="835">
                  <c:v>354.48399999999998</c:v>
                </c:pt>
                <c:pt idx="836">
                  <c:v>356.67700000000002</c:v>
                </c:pt>
                <c:pt idx="837">
                  <c:v>358.73399999999998</c:v>
                </c:pt>
                <c:pt idx="838">
                  <c:v>360.48399999999998</c:v>
                </c:pt>
                <c:pt idx="839">
                  <c:v>362.66500000000002</c:v>
                </c:pt>
                <c:pt idx="840">
                  <c:v>364.55700000000002</c:v>
                </c:pt>
                <c:pt idx="841">
                  <c:v>366.53</c:v>
                </c:pt>
                <c:pt idx="842">
                  <c:v>368.68599999999998</c:v>
                </c:pt>
                <c:pt idx="843">
                  <c:v>370.70699999999999</c:v>
                </c:pt>
                <c:pt idx="844">
                  <c:v>372.56900000000002</c:v>
                </c:pt>
                <c:pt idx="845">
                  <c:v>374.61099999999999</c:v>
                </c:pt>
                <c:pt idx="846">
                  <c:v>376.536</c:v>
                </c:pt>
                <c:pt idx="847">
                  <c:v>378.59300000000002</c:v>
                </c:pt>
                <c:pt idx="848">
                  <c:v>380.59800000000001</c:v>
                </c:pt>
                <c:pt idx="849">
                  <c:v>382.77100000000002</c:v>
                </c:pt>
                <c:pt idx="850">
                  <c:v>384.483</c:v>
                </c:pt>
                <c:pt idx="851">
                  <c:v>386.54899999999998</c:v>
                </c:pt>
                <c:pt idx="852">
                  <c:v>388.577</c:v>
                </c:pt>
                <c:pt idx="853">
                  <c:v>390.49200000000002</c:v>
                </c:pt>
                <c:pt idx="854">
                  <c:v>392.601</c:v>
                </c:pt>
                <c:pt idx="855">
                  <c:v>394.37599999999998</c:v>
                </c:pt>
                <c:pt idx="856">
                  <c:v>396.37700000000001</c:v>
                </c:pt>
                <c:pt idx="857">
                  <c:v>398.50799999999998</c:v>
                </c:pt>
                <c:pt idx="858">
                  <c:v>400.35399999999998</c:v>
                </c:pt>
                <c:pt idx="859">
                  <c:v>402.21600000000001</c:v>
                </c:pt>
                <c:pt idx="860">
                  <c:v>404.19400000000002</c:v>
                </c:pt>
                <c:pt idx="861">
                  <c:v>406.22</c:v>
                </c:pt>
                <c:pt idx="862">
                  <c:v>408.09199999999998</c:v>
                </c:pt>
                <c:pt idx="863">
                  <c:v>409.93599999999998</c:v>
                </c:pt>
                <c:pt idx="864">
                  <c:v>411.86200000000002</c:v>
                </c:pt>
                <c:pt idx="865">
                  <c:v>413.82799999999997</c:v>
                </c:pt>
                <c:pt idx="866">
                  <c:v>415.685</c:v>
                </c:pt>
                <c:pt idx="867">
                  <c:v>417.685</c:v>
                </c:pt>
                <c:pt idx="868">
                  <c:v>419.49099999999999</c:v>
                </c:pt>
                <c:pt idx="869">
                  <c:v>421.21</c:v>
                </c:pt>
                <c:pt idx="870">
                  <c:v>423.221</c:v>
                </c:pt>
                <c:pt idx="871">
                  <c:v>425.10899999999998</c:v>
                </c:pt>
                <c:pt idx="872">
                  <c:v>426.78199999999998</c:v>
                </c:pt>
                <c:pt idx="873">
                  <c:v>428.767</c:v>
                </c:pt>
                <c:pt idx="874">
                  <c:v>430.56799999999998</c:v>
                </c:pt>
                <c:pt idx="875">
                  <c:v>432.37299999999999</c:v>
                </c:pt>
                <c:pt idx="876">
                  <c:v>434.363</c:v>
                </c:pt>
                <c:pt idx="877">
                  <c:v>436.20699999999999</c:v>
                </c:pt>
                <c:pt idx="878">
                  <c:v>437.80399999999997</c:v>
                </c:pt>
                <c:pt idx="879">
                  <c:v>439.56200000000001</c:v>
                </c:pt>
                <c:pt idx="880">
                  <c:v>441.428</c:v>
                </c:pt>
                <c:pt idx="881">
                  <c:v>443.25700000000001</c:v>
                </c:pt>
                <c:pt idx="882">
                  <c:v>445.05500000000001</c:v>
                </c:pt>
                <c:pt idx="883">
                  <c:v>446.87</c:v>
                </c:pt>
                <c:pt idx="884">
                  <c:v>448.59300000000002</c:v>
                </c:pt>
                <c:pt idx="885">
                  <c:v>450.38499999999999</c:v>
                </c:pt>
                <c:pt idx="886">
                  <c:v>452.11700000000002</c:v>
                </c:pt>
                <c:pt idx="887">
                  <c:v>453.87900000000002</c:v>
                </c:pt>
                <c:pt idx="888">
                  <c:v>455.68299999999999</c:v>
                </c:pt>
                <c:pt idx="889">
                  <c:v>457.38499999999999</c:v>
                </c:pt>
                <c:pt idx="890">
                  <c:v>459.11399999999998</c:v>
                </c:pt>
                <c:pt idx="891">
                  <c:v>460.91500000000002</c:v>
                </c:pt>
                <c:pt idx="892">
                  <c:v>462.50299999999999</c:v>
                </c:pt>
                <c:pt idx="893">
                  <c:v>464.25700000000001</c:v>
                </c:pt>
                <c:pt idx="894">
                  <c:v>466.03399999999999</c:v>
                </c:pt>
                <c:pt idx="895">
                  <c:v>467.63</c:v>
                </c:pt>
                <c:pt idx="896">
                  <c:v>469.43799999999999</c:v>
                </c:pt>
                <c:pt idx="897">
                  <c:v>471.08699999999999</c:v>
                </c:pt>
                <c:pt idx="898">
                  <c:v>472.803</c:v>
                </c:pt>
                <c:pt idx="899">
                  <c:v>474.24400000000003</c:v>
                </c:pt>
                <c:pt idx="900">
                  <c:v>476.12099999999998</c:v>
                </c:pt>
                <c:pt idx="901">
                  <c:v>477.767</c:v>
                </c:pt>
                <c:pt idx="902">
                  <c:v>479.51</c:v>
                </c:pt>
                <c:pt idx="903">
                  <c:v>481.15899999999999</c:v>
                </c:pt>
                <c:pt idx="904">
                  <c:v>482.77600000000001</c:v>
                </c:pt>
                <c:pt idx="905">
                  <c:v>484.33100000000002</c:v>
                </c:pt>
                <c:pt idx="906">
                  <c:v>485.99099999999999</c:v>
                </c:pt>
                <c:pt idx="907">
                  <c:v>487.678</c:v>
                </c:pt>
                <c:pt idx="908">
                  <c:v>489.2</c:v>
                </c:pt>
                <c:pt idx="909">
                  <c:v>490.73</c:v>
                </c:pt>
                <c:pt idx="910">
                  <c:v>492.49200000000002</c:v>
                </c:pt>
                <c:pt idx="911">
                  <c:v>494.11900000000003</c:v>
                </c:pt>
                <c:pt idx="912">
                  <c:v>495.553</c:v>
                </c:pt>
                <c:pt idx="913">
                  <c:v>497.226</c:v>
                </c:pt>
                <c:pt idx="914">
                  <c:v>498.95100000000002</c:v>
                </c:pt>
                <c:pt idx="915">
                  <c:v>500.41899999999998</c:v>
                </c:pt>
                <c:pt idx="916">
                  <c:v>501.99900000000002</c:v>
                </c:pt>
                <c:pt idx="917">
                  <c:v>503.42500000000001</c:v>
                </c:pt>
                <c:pt idx="918">
                  <c:v>505.16500000000002</c:v>
                </c:pt>
                <c:pt idx="919">
                  <c:v>506.83800000000002</c:v>
                </c:pt>
                <c:pt idx="920">
                  <c:v>508.31299999999999</c:v>
                </c:pt>
                <c:pt idx="921">
                  <c:v>509.61799999999999</c:v>
                </c:pt>
                <c:pt idx="922">
                  <c:v>511.17899999999997</c:v>
                </c:pt>
                <c:pt idx="923">
                  <c:v>512.86800000000005</c:v>
                </c:pt>
                <c:pt idx="924">
                  <c:v>514.13400000000001</c:v>
                </c:pt>
                <c:pt idx="925">
                  <c:v>515.71600000000001</c:v>
                </c:pt>
                <c:pt idx="926">
                  <c:v>517.06399999999996</c:v>
                </c:pt>
                <c:pt idx="927">
                  <c:v>518.68799999999999</c:v>
                </c:pt>
                <c:pt idx="928">
                  <c:v>520.16</c:v>
                </c:pt>
                <c:pt idx="929">
                  <c:v>521.59</c:v>
                </c:pt>
                <c:pt idx="930">
                  <c:v>522.851</c:v>
                </c:pt>
                <c:pt idx="931">
                  <c:v>524.53499999999997</c:v>
                </c:pt>
                <c:pt idx="932">
                  <c:v>526.01199999999994</c:v>
                </c:pt>
                <c:pt idx="933">
                  <c:v>527.31200000000001</c:v>
                </c:pt>
                <c:pt idx="934">
                  <c:v>528.90599999999995</c:v>
                </c:pt>
                <c:pt idx="935">
                  <c:v>530.26800000000003</c:v>
                </c:pt>
                <c:pt idx="936">
                  <c:v>531.67100000000005</c:v>
                </c:pt>
                <c:pt idx="937">
                  <c:v>533.21699999999998</c:v>
                </c:pt>
                <c:pt idx="938">
                  <c:v>534.68399999999997</c:v>
                </c:pt>
                <c:pt idx="939">
                  <c:v>535.99099999999999</c:v>
                </c:pt>
                <c:pt idx="940">
                  <c:v>537.37800000000004</c:v>
                </c:pt>
                <c:pt idx="941">
                  <c:v>538.92200000000003</c:v>
                </c:pt>
                <c:pt idx="942">
                  <c:v>540.29600000000005</c:v>
                </c:pt>
                <c:pt idx="943">
                  <c:v>541.53099999999995</c:v>
                </c:pt>
                <c:pt idx="944">
                  <c:v>542.98900000000003</c:v>
                </c:pt>
                <c:pt idx="945">
                  <c:v>544.34299999999996</c:v>
                </c:pt>
                <c:pt idx="946">
                  <c:v>545.69299999999998</c:v>
                </c:pt>
                <c:pt idx="947">
                  <c:v>547.101</c:v>
                </c:pt>
                <c:pt idx="948">
                  <c:v>548.44799999999998</c:v>
                </c:pt>
                <c:pt idx="949">
                  <c:v>549.71</c:v>
                </c:pt>
                <c:pt idx="950">
                  <c:v>551.02800000000002</c:v>
                </c:pt>
                <c:pt idx="951">
                  <c:v>552.48</c:v>
                </c:pt>
                <c:pt idx="952">
                  <c:v>553.66899999999998</c:v>
                </c:pt>
                <c:pt idx="953">
                  <c:v>554.93600000000004</c:v>
                </c:pt>
                <c:pt idx="954">
                  <c:v>556.34299999999996</c:v>
                </c:pt>
                <c:pt idx="955">
                  <c:v>557.67499999999995</c:v>
                </c:pt>
                <c:pt idx="956">
                  <c:v>559.07799999999997</c:v>
                </c:pt>
                <c:pt idx="957">
                  <c:v>560.27800000000002</c:v>
                </c:pt>
                <c:pt idx="958">
                  <c:v>561.50199999999995</c:v>
                </c:pt>
                <c:pt idx="959">
                  <c:v>562.78899999999999</c:v>
                </c:pt>
                <c:pt idx="960">
                  <c:v>564.20699999999999</c:v>
                </c:pt>
                <c:pt idx="961">
                  <c:v>565.30200000000002</c:v>
                </c:pt>
                <c:pt idx="962">
                  <c:v>566.62</c:v>
                </c:pt>
                <c:pt idx="963">
                  <c:v>567.86300000000006</c:v>
                </c:pt>
                <c:pt idx="964">
                  <c:v>569.07299999999998</c:v>
                </c:pt>
                <c:pt idx="965">
                  <c:v>570.20000000000005</c:v>
                </c:pt>
                <c:pt idx="966">
                  <c:v>571.60799999999995</c:v>
                </c:pt>
                <c:pt idx="967">
                  <c:v>572.71500000000003</c:v>
                </c:pt>
                <c:pt idx="968">
                  <c:v>573.82299999999998</c:v>
                </c:pt>
                <c:pt idx="969">
                  <c:v>575.22699999999998</c:v>
                </c:pt>
                <c:pt idx="970">
                  <c:v>576.35299999999995</c:v>
                </c:pt>
                <c:pt idx="971">
                  <c:v>577.64599999999996</c:v>
                </c:pt>
                <c:pt idx="972">
                  <c:v>578.81100000000004</c:v>
                </c:pt>
                <c:pt idx="973">
                  <c:v>579.86699999999996</c:v>
                </c:pt>
                <c:pt idx="974">
                  <c:v>581.28099999999995</c:v>
                </c:pt>
                <c:pt idx="975">
                  <c:v>582.39700000000005</c:v>
                </c:pt>
                <c:pt idx="976">
                  <c:v>583.49400000000003</c:v>
                </c:pt>
                <c:pt idx="977">
                  <c:v>584.53499999999997</c:v>
                </c:pt>
                <c:pt idx="978">
                  <c:v>585.37</c:v>
                </c:pt>
                <c:pt idx="979">
                  <c:v>591.33199999999999</c:v>
                </c:pt>
                <c:pt idx="980">
                  <c:v>591.99199999999996</c:v>
                </c:pt>
                <c:pt idx="981">
                  <c:v>589.85299999999995</c:v>
                </c:pt>
                <c:pt idx="982">
                  <c:v>588.89200000000005</c:v>
                </c:pt>
                <c:pt idx="983">
                  <c:v>588.625</c:v>
                </c:pt>
                <c:pt idx="984">
                  <c:v>588.13099999999997</c:v>
                </c:pt>
                <c:pt idx="985">
                  <c:v>588.38300000000004</c:v>
                </c:pt>
                <c:pt idx="986">
                  <c:v>587.83699999999999</c:v>
                </c:pt>
                <c:pt idx="987">
                  <c:v>587.93499999999995</c:v>
                </c:pt>
                <c:pt idx="988">
                  <c:v>588.32500000000005</c:v>
                </c:pt>
                <c:pt idx="989">
                  <c:v>587.98299999999995</c:v>
                </c:pt>
                <c:pt idx="990">
                  <c:v>587.98500000000001</c:v>
                </c:pt>
                <c:pt idx="991">
                  <c:v>588.14599999999996</c:v>
                </c:pt>
                <c:pt idx="992">
                  <c:v>587.94600000000003</c:v>
                </c:pt>
                <c:pt idx="993">
                  <c:v>587.85699999999997</c:v>
                </c:pt>
                <c:pt idx="994">
                  <c:v>587.84400000000005</c:v>
                </c:pt>
                <c:pt idx="995">
                  <c:v>587.67200000000003</c:v>
                </c:pt>
                <c:pt idx="996">
                  <c:v>587.33799999999997</c:v>
                </c:pt>
                <c:pt idx="997">
                  <c:v>587.83399999999995</c:v>
                </c:pt>
                <c:pt idx="998">
                  <c:v>587.678</c:v>
                </c:pt>
                <c:pt idx="999">
                  <c:v>587.77300000000002</c:v>
                </c:pt>
                <c:pt idx="1000">
                  <c:v>587.64599999999996</c:v>
                </c:pt>
                <c:pt idx="1001">
                  <c:v>587.46600000000001</c:v>
                </c:pt>
                <c:pt idx="1002">
                  <c:v>587.52200000000005</c:v>
                </c:pt>
                <c:pt idx="1003">
                  <c:v>587.35699999999997</c:v>
                </c:pt>
                <c:pt idx="1004">
                  <c:v>587.16700000000003</c:v>
                </c:pt>
                <c:pt idx="1005">
                  <c:v>587.25400000000002</c:v>
                </c:pt>
                <c:pt idx="1006">
                  <c:v>590.02700000000004</c:v>
                </c:pt>
                <c:pt idx="1007">
                  <c:v>590.45899999999995</c:v>
                </c:pt>
                <c:pt idx="1008">
                  <c:v>591.02499999999998</c:v>
                </c:pt>
                <c:pt idx="1009">
                  <c:v>587.32600000000002</c:v>
                </c:pt>
                <c:pt idx="1010">
                  <c:v>585.16</c:v>
                </c:pt>
                <c:pt idx="1011">
                  <c:v>587.80700000000002</c:v>
                </c:pt>
                <c:pt idx="1012">
                  <c:v>587.34799999999996</c:v>
                </c:pt>
                <c:pt idx="1013">
                  <c:v>586.84100000000001</c:v>
                </c:pt>
                <c:pt idx="1014">
                  <c:v>588.67200000000003</c:v>
                </c:pt>
                <c:pt idx="1015">
                  <c:v>588.47799999999995</c:v>
                </c:pt>
                <c:pt idx="1016">
                  <c:v>588.08900000000006</c:v>
                </c:pt>
                <c:pt idx="1017">
                  <c:v>587.83000000000004</c:v>
                </c:pt>
                <c:pt idx="1018">
                  <c:v>587.50300000000004</c:v>
                </c:pt>
                <c:pt idx="1019">
                  <c:v>587.65300000000002</c:v>
                </c:pt>
                <c:pt idx="1020">
                  <c:v>587.55700000000002</c:v>
                </c:pt>
                <c:pt idx="1021">
                  <c:v>587.42499999999995</c:v>
                </c:pt>
                <c:pt idx="1022">
                  <c:v>587.38199999999995</c:v>
                </c:pt>
                <c:pt idx="1023">
                  <c:v>588.09799999999996</c:v>
                </c:pt>
                <c:pt idx="1024">
                  <c:v>587.72500000000002</c:v>
                </c:pt>
                <c:pt idx="1025">
                  <c:v>587.83199999999999</c:v>
                </c:pt>
                <c:pt idx="1026">
                  <c:v>587.73199999999997</c:v>
                </c:pt>
                <c:pt idx="1027">
                  <c:v>587.86500000000001</c:v>
                </c:pt>
                <c:pt idx="1028">
                  <c:v>587.99199999999996</c:v>
                </c:pt>
                <c:pt idx="1029">
                  <c:v>587.78499999999997</c:v>
                </c:pt>
                <c:pt idx="1030">
                  <c:v>588.03300000000002</c:v>
                </c:pt>
                <c:pt idx="1031">
                  <c:v>587.94100000000003</c:v>
                </c:pt>
                <c:pt idx="1032">
                  <c:v>587.75699999999995</c:v>
                </c:pt>
                <c:pt idx="1033">
                  <c:v>588.26900000000001</c:v>
                </c:pt>
                <c:pt idx="1034">
                  <c:v>588.53300000000002</c:v>
                </c:pt>
                <c:pt idx="1035">
                  <c:v>588.15</c:v>
                </c:pt>
                <c:pt idx="1036">
                  <c:v>588.37199999999996</c:v>
                </c:pt>
                <c:pt idx="1037">
                  <c:v>588.43299999999999</c:v>
                </c:pt>
                <c:pt idx="1038">
                  <c:v>588.20799999999997</c:v>
                </c:pt>
                <c:pt idx="1039">
                  <c:v>588.29100000000005</c:v>
                </c:pt>
                <c:pt idx="1040">
                  <c:v>588.30799999999999</c:v>
                </c:pt>
                <c:pt idx="1041">
                  <c:v>588.29899999999998</c:v>
                </c:pt>
                <c:pt idx="1042">
                  <c:v>588.125</c:v>
                </c:pt>
                <c:pt idx="1043">
                  <c:v>588.38599999999997</c:v>
                </c:pt>
                <c:pt idx="1044">
                  <c:v>588.76400000000001</c:v>
                </c:pt>
                <c:pt idx="1045">
                  <c:v>588.35599999999999</c:v>
                </c:pt>
                <c:pt idx="1046">
                  <c:v>588.58000000000004</c:v>
                </c:pt>
                <c:pt idx="1047">
                  <c:v>588.39400000000001</c:v>
                </c:pt>
                <c:pt idx="1048">
                  <c:v>588.39099999999996</c:v>
                </c:pt>
                <c:pt idx="1049">
                  <c:v>588.53099999999995</c:v>
                </c:pt>
                <c:pt idx="1050">
                  <c:v>588.44000000000005</c:v>
                </c:pt>
                <c:pt idx="1051">
                  <c:v>588.43899999999996</c:v>
                </c:pt>
                <c:pt idx="1052">
                  <c:v>588.45899999999995</c:v>
                </c:pt>
                <c:pt idx="1053">
                  <c:v>588.23500000000001</c:v>
                </c:pt>
                <c:pt idx="1054">
                  <c:v>588.98400000000004</c:v>
                </c:pt>
                <c:pt idx="1055">
                  <c:v>588.851</c:v>
                </c:pt>
                <c:pt idx="1056">
                  <c:v>588.61599999999999</c:v>
                </c:pt>
                <c:pt idx="1057">
                  <c:v>588.72299999999996</c:v>
                </c:pt>
                <c:pt idx="1058">
                  <c:v>588.76</c:v>
                </c:pt>
                <c:pt idx="1059">
                  <c:v>588.70500000000004</c:v>
                </c:pt>
                <c:pt idx="1060">
                  <c:v>588.58600000000001</c:v>
                </c:pt>
                <c:pt idx="1061">
                  <c:v>588.66200000000003</c:v>
                </c:pt>
                <c:pt idx="1062">
                  <c:v>588.73199999999997</c:v>
                </c:pt>
                <c:pt idx="1063">
                  <c:v>588.28099999999995</c:v>
                </c:pt>
                <c:pt idx="1064">
                  <c:v>589.03599999999994</c:v>
                </c:pt>
                <c:pt idx="1065">
                  <c:v>588.94500000000005</c:v>
                </c:pt>
                <c:pt idx="1066">
                  <c:v>588.63400000000001</c:v>
                </c:pt>
                <c:pt idx="1067">
                  <c:v>588.83000000000004</c:v>
                </c:pt>
                <c:pt idx="1068">
                  <c:v>588.63800000000003</c:v>
                </c:pt>
                <c:pt idx="1069">
                  <c:v>588.56100000000004</c:v>
                </c:pt>
                <c:pt idx="1070">
                  <c:v>588.69000000000005</c:v>
                </c:pt>
                <c:pt idx="1071">
                  <c:v>588.697</c:v>
                </c:pt>
                <c:pt idx="1072">
                  <c:v>588.63400000000001</c:v>
                </c:pt>
                <c:pt idx="1073">
                  <c:v>588.56399999999996</c:v>
                </c:pt>
                <c:pt idx="1074">
                  <c:v>588.66200000000003</c:v>
                </c:pt>
                <c:pt idx="1075">
                  <c:v>588.70500000000004</c:v>
                </c:pt>
                <c:pt idx="1076">
                  <c:v>588.875</c:v>
                </c:pt>
                <c:pt idx="1077">
                  <c:v>588.91399999999999</c:v>
                </c:pt>
                <c:pt idx="1078">
                  <c:v>588.90700000000004</c:v>
                </c:pt>
                <c:pt idx="1079">
                  <c:v>589.06399999999996</c:v>
                </c:pt>
                <c:pt idx="1080">
                  <c:v>588.91899999999998</c:v>
                </c:pt>
                <c:pt idx="1081">
                  <c:v>588.91200000000003</c:v>
                </c:pt>
                <c:pt idx="1082">
                  <c:v>589.03099999999995</c:v>
                </c:pt>
                <c:pt idx="1083">
                  <c:v>589.31299999999999</c:v>
                </c:pt>
                <c:pt idx="1084">
                  <c:v>588.899</c:v>
                </c:pt>
                <c:pt idx="1085">
                  <c:v>589.15300000000002</c:v>
                </c:pt>
                <c:pt idx="1086">
                  <c:v>588.94799999999998</c:v>
                </c:pt>
                <c:pt idx="1087">
                  <c:v>588.89400000000001</c:v>
                </c:pt>
                <c:pt idx="1088">
                  <c:v>588.745</c:v>
                </c:pt>
                <c:pt idx="1089">
                  <c:v>589.21400000000006</c:v>
                </c:pt>
                <c:pt idx="1090">
                  <c:v>588.96</c:v>
                </c:pt>
                <c:pt idx="1091">
                  <c:v>588.62199999999996</c:v>
                </c:pt>
                <c:pt idx="1092">
                  <c:v>588.93399999999997</c:v>
                </c:pt>
                <c:pt idx="1093">
                  <c:v>588.89099999999996</c:v>
                </c:pt>
                <c:pt idx="1094">
                  <c:v>588.75099999999998</c:v>
                </c:pt>
                <c:pt idx="1095">
                  <c:v>588.77800000000002</c:v>
                </c:pt>
                <c:pt idx="1096">
                  <c:v>588.79200000000003</c:v>
                </c:pt>
                <c:pt idx="1097">
                  <c:v>588.89099999999996</c:v>
                </c:pt>
                <c:pt idx="1098">
                  <c:v>588.74900000000002</c:v>
                </c:pt>
                <c:pt idx="1099">
                  <c:v>588.72799999999995</c:v>
                </c:pt>
                <c:pt idx="1100">
                  <c:v>588.76199999999994</c:v>
                </c:pt>
                <c:pt idx="1101">
                  <c:v>588.85500000000002</c:v>
                </c:pt>
                <c:pt idx="1102">
                  <c:v>588.83600000000001</c:v>
                </c:pt>
                <c:pt idx="1103">
                  <c:v>588.89700000000005</c:v>
                </c:pt>
                <c:pt idx="1104">
                  <c:v>588.92999999999995</c:v>
                </c:pt>
                <c:pt idx="1105">
                  <c:v>589.17100000000005</c:v>
                </c:pt>
                <c:pt idx="1106">
                  <c:v>588.65</c:v>
                </c:pt>
                <c:pt idx="1107">
                  <c:v>588.52300000000002</c:v>
                </c:pt>
                <c:pt idx="1108">
                  <c:v>588.73</c:v>
                </c:pt>
                <c:pt idx="1109">
                  <c:v>588.58100000000002</c:v>
                </c:pt>
                <c:pt idx="1110">
                  <c:v>588.54999999999995</c:v>
                </c:pt>
                <c:pt idx="1111">
                  <c:v>588.58000000000004</c:v>
                </c:pt>
                <c:pt idx="1112">
                  <c:v>588.548</c:v>
                </c:pt>
                <c:pt idx="1113">
                  <c:v>588.42100000000005</c:v>
                </c:pt>
                <c:pt idx="1114">
                  <c:v>588.61599999999999</c:v>
                </c:pt>
                <c:pt idx="1115">
                  <c:v>588.46299999999997</c:v>
                </c:pt>
                <c:pt idx="1116">
                  <c:v>588.44100000000003</c:v>
                </c:pt>
                <c:pt idx="1117">
                  <c:v>588.44899999999996</c:v>
                </c:pt>
                <c:pt idx="1118">
                  <c:v>588.31600000000003</c:v>
                </c:pt>
                <c:pt idx="1119">
                  <c:v>588.84199999999998</c:v>
                </c:pt>
                <c:pt idx="1120">
                  <c:v>589.03300000000002</c:v>
                </c:pt>
                <c:pt idx="1121">
                  <c:v>588.80600000000004</c:v>
                </c:pt>
                <c:pt idx="1122">
                  <c:v>588.62099999999998</c:v>
                </c:pt>
                <c:pt idx="1123">
                  <c:v>588.54899999999998</c:v>
                </c:pt>
                <c:pt idx="1124">
                  <c:v>588.57100000000003</c:v>
                </c:pt>
                <c:pt idx="1125">
                  <c:v>588.678</c:v>
                </c:pt>
                <c:pt idx="1126">
                  <c:v>588.52300000000002</c:v>
                </c:pt>
                <c:pt idx="1127">
                  <c:v>588.55999999999995</c:v>
                </c:pt>
                <c:pt idx="1128">
                  <c:v>588.51099999999997</c:v>
                </c:pt>
                <c:pt idx="1129">
                  <c:v>588.66</c:v>
                </c:pt>
                <c:pt idx="1130">
                  <c:v>588.25300000000004</c:v>
                </c:pt>
                <c:pt idx="1131">
                  <c:v>588.76900000000001</c:v>
                </c:pt>
                <c:pt idx="1132">
                  <c:v>588.995</c:v>
                </c:pt>
                <c:pt idx="1133">
                  <c:v>588.91700000000003</c:v>
                </c:pt>
                <c:pt idx="1134">
                  <c:v>588.95399999999995</c:v>
                </c:pt>
                <c:pt idx="1135">
                  <c:v>588.63599999999997</c:v>
                </c:pt>
                <c:pt idx="1136">
                  <c:v>589.18299999999999</c:v>
                </c:pt>
                <c:pt idx="1137">
                  <c:v>588.904</c:v>
                </c:pt>
                <c:pt idx="1138">
                  <c:v>588.76</c:v>
                </c:pt>
                <c:pt idx="1139">
                  <c:v>588.98</c:v>
                </c:pt>
                <c:pt idx="1140">
                  <c:v>588.90700000000004</c:v>
                </c:pt>
                <c:pt idx="1141">
                  <c:v>588.90499999999997</c:v>
                </c:pt>
                <c:pt idx="1142">
                  <c:v>588.899</c:v>
                </c:pt>
                <c:pt idx="1143">
                  <c:v>588.75699999999995</c:v>
                </c:pt>
                <c:pt idx="1144">
                  <c:v>588.83100000000002</c:v>
                </c:pt>
                <c:pt idx="1145">
                  <c:v>588.78899999999999</c:v>
                </c:pt>
                <c:pt idx="1146">
                  <c:v>588.82399999999996</c:v>
                </c:pt>
                <c:pt idx="1147">
                  <c:v>588.48</c:v>
                </c:pt>
                <c:pt idx="1148">
                  <c:v>588.63099999999997</c:v>
                </c:pt>
                <c:pt idx="1149">
                  <c:v>588.50300000000004</c:v>
                </c:pt>
                <c:pt idx="1150">
                  <c:v>588.55499999999995</c:v>
                </c:pt>
                <c:pt idx="1151">
                  <c:v>588.52800000000002</c:v>
                </c:pt>
                <c:pt idx="1152">
                  <c:v>588.50699999999995</c:v>
                </c:pt>
                <c:pt idx="1153">
                  <c:v>584.97799999999995</c:v>
                </c:pt>
                <c:pt idx="1154">
                  <c:v>586.45500000000004</c:v>
                </c:pt>
                <c:pt idx="1155">
                  <c:v>589.02599999999995</c:v>
                </c:pt>
                <c:pt idx="1156">
                  <c:v>588.86400000000003</c:v>
                </c:pt>
                <c:pt idx="1157">
                  <c:v>588.89</c:v>
                </c:pt>
                <c:pt idx="1158">
                  <c:v>588.57399999999996</c:v>
                </c:pt>
                <c:pt idx="1159">
                  <c:v>588.404</c:v>
                </c:pt>
                <c:pt idx="1160">
                  <c:v>588.226</c:v>
                </c:pt>
                <c:pt idx="1161">
                  <c:v>588.18200000000002</c:v>
                </c:pt>
                <c:pt idx="1162">
                  <c:v>588.14099999999996</c:v>
                </c:pt>
                <c:pt idx="1163">
                  <c:v>587.31799999999998</c:v>
                </c:pt>
                <c:pt idx="1164">
                  <c:v>582.73400000000004</c:v>
                </c:pt>
                <c:pt idx="1165">
                  <c:v>587.94100000000003</c:v>
                </c:pt>
                <c:pt idx="1166">
                  <c:v>587.91399999999999</c:v>
                </c:pt>
                <c:pt idx="1167">
                  <c:v>587.87300000000005</c:v>
                </c:pt>
                <c:pt idx="1168">
                  <c:v>587.92499999999995</c:v>
                </c:pt>
                <c:pt idx="1169">
                  <c:v>587.86699999999996</c:v>
                </c:pt>
                <c:pt idx="1170">
                  <c:v>588.04399999999998</c:v>
                </c:pt>
                <c:pt idx="1171">
                  <c:v>587.89200000000005</c:v>
                </c:pt>
                <c:pt idx="1172">
                  <c:v>587.98500000000001</c:v>
                </c:pt>
                <c:pt idx="1173">
                  <c:v>587.92700000000002</c:v>
                </c:pt>
                <c:pt idx="1174">
                  <c:v>588.00699999999995</c:v>
                </c:pt>
                <c:pt idx="1175">
                  <c:v>588.04100000000005</c:v>
                </c:pt>
                <c:pt idx="1176">
                  <c:v>588.42899999999997</c:v>
                </c:pt>
                <c:pt idx="1177">
                  <c:v>587.93200000000002</c:v>
                </c:pt>
                <c:pt idx="1178">
                  <c:v>583.221</c:v>
                </c:pt>
                <c:pt idx="1179">
                  <c:v>572.79</c:v>
                </c:pt>
                <c:pt idx="1180">
                  <c:v>560.67200000000003</c:v>
                </c:pt>
                <c:pt idx="1181">
                  <c:v>553.25900000000001</c:v>
                </c:pt>
                <c:pt idx="1182">
                  <c:v>556.85299999999995</c:v>
                </c:pt>
                <c:pt idx="1183">
                  <c:v>568.19899999999996</c:v>
                </c:pt>
                <c:pt idx="1184">
                  <c:v>580.07600000000002</c:v>
                </c:pt>
                <c:pt idx="1185">
                  <c:v>588.62199999999996</c:v>
                </c:pt>
                <c:pt idx="1186">
                  <c:v>594.30899999999997</c:v>
                </c:pt>
                <c:pt idx="1187">
                  <c:v>598.37</c:v>
                </c:pt>
                <c:pt idx="1188">
                  <c:v>601.38900000000001</c:v>
                </c:pt>
                <c:pt idx="1189">
                  <c:v>603.79600000000005</c:v>
                </c:pt>
                <c:pt idx="1190">
                  <c:v>606.08500000000004</c:v>
                </c:pt>
                <c:pt idx="1191">
                  <c:v>608.56899999999996</c:v>
                </c:pt>
                <c:pt idx="1192">
                  <c:v>610.77200000000005</c:v>
                </c:pt>
                <c:pt idx="1193">
                  <c:v>612.67700000000002</c:v>
                </c:pt>
                <c:pt idx="1194">
                  <c:v>615.03300000000002</c:v>
                </c:pt>
                <c:pt idx="1195">
                  <c:v>616.95799999999997</c:v>
                </c:pt>
                <c:pt idx="1196">
                  <c:v>619.21</c:v>
                </c:pt>
                <c:pt idx="1197">
                  <c:v>621.27599999999995</c:v>
                </c:pt>
                <c:pt idx="1198">
                  <c:v>623.36400000000003</c:v>
                </c:pt>
                <c:pt idx="1199">
                  <c:v>625.52300000000002</c:v>
                </c:pt>
                <c:pt idx="1200">
                  <c:v>627.697</c:v>
                </c:pt>
                <c:pt idx="1201">
                  <c:v>629.43299999999999</c:v>
                </c:pt>
                <c:pt idx="1202">
                  <c:v>631.37300000000005</c:v>
                </c:pt>
                <c:pt idx="1203">
                  <c:v>633.40599999999995</c:v>
                </c:pt>
                <c:pt idx="1204">
                  <c:v>635.40599999999995</c:v>
                </c:pt>
                <c:pt idx="1205">
                  <c:v>637.36800000000005</c:v>
                </c:pt>
                <c:pt idx="1206">
                  <c:v>639.05200000000002</c:v>
                </c:pt>
                <c:pt idx="1207">
                  <c:v>641.13499999999999</c:v>
                </c:pt>
                <c:pt idx="1208">
                  <c:v>642.88</c:v>
                </c:pt>
                <c:pt idx="1209">
                  <c:v>644.97500000000002</c:v>
                </c:pt>
                <c:pt idx="1210">
                  <c:v>646.86</c:v>
                </c:pt>
                <c:pt idx="1211">
                  <c:v>648.70500000000004</c:v>
                </c:pt>
                <c:pt idx="1212">
                  <c:v>650.47400000000005</c:v>
                </c:pt>
                <c:pt idx="1213">
                  <c:v>652.20799999999997</c:v>
                </c:pt>
                <c:pt idx="1214">
                  <c:v>654.02499999999998</c:v>
                </c:pt>
                <c:pt idx="1215">
                  <c:v>655.75</c:v>
                </c:pt>
                <c:pt idx="1216">
                  <c:v>657.72400000000005</c:v>
                </c:pt>
                <c:pt idx="1217">
                  <c:v>659.34199999999998</c:v>
                </c:pt>
                <c:pt idx="1218">
                  <c:v>661.08199999999999</c:v>
                </c:pt>
                <c:pt idx="1219">
                  <c:v>662.87300000000005</c:v>
                </c:pt>
                <c:pt idx="1220">
                  <c:v>664.42499999999995</c:v>
                </c:pt>
                <c:pt idx="1221">
                  <c:v>666.30700000000002</c:v>
                </c:pt>
                <c:pt idx="1222">
                  <c:v>667.96400000000006</c:v>
                </c:pt>
                <c:pt idx="1223">
                  <c:v>669.65800000000002</c:v>
                </c:pt>
                <c:pt idx="1224">
                  <c:v>671.226</c:v>
                </c:pt>
                <c:pt idx="1225">
                  <c:v>672.98699999999997</c:v>
                </c:pt>
                <c:pt idx="1226">
                  <c:v>674.64400000000001</c:v>
                </c:pt>
                <c:pt idx="1227">
                  <c:v>676.27499999999998</c:v>
                </c:pt>
                <c:pt idx="1228">
                  <c:v>677.82399999999996</c:v>
                </c:pt>
                <c:pt idx="1229">
                  <c:v>679.38900000000001</c:v>
                </c:pt>
                <c:pt idx="1230">
                  <c:v>680.96699999999998</c:v>
                </c:pt>
                <c:pt idx="1231">
                  <c:v>682.54399999999998</c:v>
                </c:pt>
                <c:pt idx="1232">
                  <c:v>684.13900000000001</c:v>
                </c:pt>
                <c:pt idx="1233">
                  <c:v>685.745</c:v>
                </c:pt>
                <c:pt idx="1234">
                  <c:v>687.27700000000004</c:v>
                </c:pt>
                <c:pt idx="1235">
                  <c:v>688.66399999999999</c:v>
                </c:pt>
                <c:pt idx="1236">
                  <c:v>690.26</c:v>
                </c:pt>
                <c:pt idx="1237">
                  <c:v>691.74599999999998</c:v>
                </c:pt>
                <c:pt idx="1238">
                  <c:v>693.04300000000001</c:v>
                </c:pt>
                <c:pt idx="1239">
                  <c:v>694.78899999999999</c:v>
                </c:pt>
                <c:pt idx="1240">
                  <c:v>696.08</c:v>
                </c:pt>
                <c:pt idx="1241">
                  <c:v>697.54399999999998</c:v>
                </c:pt>
                <c:pt idx="1242">
                  <c:v>698.64599999999996</c:v>
                </c:pt>
                <c:pt idx="1243">
                  <c:v>700.15200000000004</c:v>
                </c:pt>
                <c:pt idx="1244">
                  <c:v>701.68299999999999</c:v>
                </c:pt>
                <c:pt idx="1245">
                  <c:v>702.89099999999996</c:v>
                </c:pt>
                <c:pt idx="1246">
                  <c:v>704.30700000000002</c:v>
                </c:pt>
                <c:pt idx="1247">
                  <c:v>705.78300000000002</c:v>
                </c:pt>
                <c:pt idx="1248">
                  <c:v>707.10500000000002</c:v>
                </c:pt>
                <c:pt idx="1249">
                  <c:v>708.44600000000003</c:v>
                </c:pt>
                <c:pt idx="1250">
                  <c:v>709.82500000000005</c:v>
                </c:pt>
                <c:pt idx="1251">
                  <c:v>710.98</c:v>
                </c:pt>
                <c:pt idx="1252">
                  <c:v>712.40099999999995</c:v>
                </c:pt>
                <c:pt idx="1253">
                  <c:v>713.54300000000001</c:v>
                </c:pt>
                <c:pt idx="1254">
                  <c:v>714.77200000000005</c:v>
                </c:pt>
                <c:pt idx="1255">
                  <c:v>716.11699999999996</c:v>
                </c:pt>
                <c:pt idx="1256">
                  <c:v>717.43799999999999</c:v>
                </c:pt>
                <c:pt idx="1257">
                  <c:v>718.61599999999999</c:v>
                </c:pt>
                <c:pt idx="1258">
                  <c:v>719.85299999999995</c:v>
                </c:pt>
                <c:pt idx="1259">
                  <c:v>721.02700000000004</c:v>
                </c:pt>
                <c:pt idx="1260">
                  <c:v>722.19600000000003</c:v>
                </c:pt>
                <c:pt idx="1261">
                  <c:v>723.48</c:v>
                </c:pt>
                <c:pt idx="1262">
                  <c:v>724.62800000000004</c:v>
                </c:pt>
                <c:pt idx="1263">
                  <c:v>725.69100000000003</c:v>
                </c:pt>
                <c:pt idx="1264">
                  <c:v>726.83500000000004</c:v>
                </c:pt>
                <c:pt idx="1265">
                  <c:v>728.149</c:v>
                </c:pt>
                <c:pt idx="1266">
                  <c:v>729.22799999999995</c:v>
                </c:pt>
                <c:pt idx="1267">
                  <c:v>730.43700000000001</c:v>
                </c:pt>
                <c:pt idx="1268">
                  <c:v>731.52800000000002</c:v>
                </c:pt>
                <c:pt idx="1269">
                  <c:v>732.62599999999998</c:v>
                </c:pt>
                <c:pt idx="1270">
                  <c:v>733.78700000000003</c:v>
                </c:pt>
                <c:pt idx="1271">
                  <c:v>734.75</c:v>
                </c:pt>
                <c:pt idx="1272">
                  <c:v>735.88400000000001</c:v>
                </c:pt>
                <c:pt idx="1273">
                  <c:v>736.97299999999996</c:v>
                </c:pt>
                <c:pt idx="1274">
                  <c:v>738.05399999999997</c:v>
                </c:pt>
                <c:pt idx="1275">
                  <c:v>739.01199999999994</c:v>
                </c:pt>
                <c:pt idx="1276">
                  <c:v>740.11099999999999</c:v>
                </c:pt>
                <c:pt idx="1277">
                  <c:v>741.13</c:v>
                </c:pt>
                <c:pt idx="1278">
                  <c:v>742.22299999999996</c:v>
                </c:pt>
                <c:pt idx="1279">
                  <c:v>743.27700000000004</c:v>
                </c:pt>
                <c:pt idx="1280">
                  <c:v>744.22400000000005</c:v>
                </c:pt>
                <c:pt idx="1281">
                  <c:v>745.12599999999998</c:v>
                </c:pt>
                <c:pt idx="1282">
                  <c:v>746.08900000000006</c:v>
                </c:pt>
                <c:pt idx="1283">
                  <c:v>747.07100000000003</c:v>
                </c:pt>
                <c:pt idx="1284">
                  <c:v>748.03499999999997</c:v>
                </c:pt>
                <c:pt idx="1285">
                  <c:v>749.13199999999995</c:v>
                </c:pt>
                <c:pt idx="1286">
                  <c:v>750.03899999999999</c:v>
                </c:pt>
                <c:pt idx="1287">
                  <c:v>750.95399999999995</c:v>
                </c:pt>
                <c:pt idx="1288">
                  <c:v>751.94899999999996</c:v>
                </c:pt>
                <c:pt idx="1289">
                  <c:v>752.93100000000004</c:v>
                </c:pt>
                <c:pt idx="1290">
                  <c:v>753.803</c:v>
                </c:pt>
                <c:pt idx="1291">
                  <c:v>754.67700000000002</c:v>
                </c:pt>
                <c:pt idx="1292">
                  <c:v>755.48800000000006</c:v>
                </c:pt>
                <c:pt idx="1293">
                  <c:v>756.476</c:v>
                </c:pt>
                <c:pt idx="1294">
                  <c:v>757.24</c:v>
                </c:pt>
                <c:pt idx="1295">
                  <c:v>758.20100000000002</c:v>
                </c:pt>
                <c:pt idx="1296">
                  <c:v>758.96600000000001</c:v>
                </c:pt>
                <c:pt idx="1297">
                  <c:v>759.81899999999996</c:v>
                </c:pt>
                <c:pt idx="1298">
                  <c:v>760.78599999999994</c:v>
                </c:pt>
                <c:pt idx="1299">
                  <c:v>761.65700000000004</c:v>
                </c:pt>
                <c:pt idx="1300">
                  <c:v>762.37900000000002</c:v>
                </c:pt>
                <c:pt idx="1301">
                  <c:v>763.21799999999996</c:v>
                </c:pt>
                <c:pt idx="1302">
                  <c:v>764.03300000000002</c:v>
                </c:pt>
                <c:pt idx="1303">
                  <c:v>764.89499999999998</c:v>
                </c:pt>
                <c:pt idx="1304">
                  <c:v>765.6</c:v>
                </c:pt>
                <c:pt idx="1305">
                  <c:v>766.60900000000004</c:v>
                </c:pt>
                <c:pt idx="1306">
                  <c:v>767.39200000000005</c:v>
                </c:pt>
                <c:pt idx="1307">
                  <c:v>768.01700000000005</c:v>
                </c:pt>
                <c:pt idx="1308">
                  <c:v>768.69100000000003</c:v>
                </c:pt>
                <c:pt idx="1309">
                  <c:v>769.59699999999998</c:v>
                </c:pt>
                <c:pt idx="1310">
                  <c:v>770.26900000000001</c:v>
                </c:pt>
                <c:pt idx="1311">
                  <c:v>771.12300000000005</c:v>
                </c:pt>
                <c:pt idx="1312">
                  <c:v>771.92200000000003</c:v>
                </c:pt>
                <c:pt idx="1313">
                  <c:v>772.51599999999996</c:v>
                </c:pt>
                <c:pt idx="1314">
                  <c:v>773.17399999999998</c:v>
                </c:pt>
                <c:pt idx="1315">
                  <c:v>773.85699999999997</c:v>
                </c:pt>
                <c:pt idx="1316">
                  <c:v>774.78899999999999</c:v>
                </c:pt>
                <c:pt idx="1317">
                  <c:v>775.42200000000003</c:v>
                </c:pt>
                <c:pt idx="1318">
                  <c:v>776.16700000000003</c:v>
                </c:pt>
                <c:pt idx="1319">
                  <c:v>776.94600000000003</c:v>
                </c:pt>
                <c:pt idx="1320">
                  <c:v>777.61800000000005</c:v>
                </c:pt>
                <c:pt idx="1321">
                  <c:v>778.18</c:v>
                </c:pt>
                <c:pt idx="1322">
                  <c:v>778.85599999999999</c:v>
                </c:pt>
                <c:pt idx="1323">
                  <c:v>779.63699999999994</c:v>
                </c:pt>
                <c:pt idx="1324">
                  <c:v>780.29600000000005</c:v>
                </c:pt>
                <c:pt idx="1325">
                  <c:v>780.91600000000005</c:v>
                </c:pt>
                <c:pt idx="1326">
                  <c:v>781.52700000000004</c:v>
                </c:pt>
                <c:pt idx="1327">
                  <c:v>782.32899999999995</c:v>
                </c:pt>
                <c:pt idx="1328">
                  <c:v>782.96400000000006</c:v>
                </c:pt>
                <c:pt idx="1329">
                  <c:v>783.68399999999997</c:v>
                </c:pt>
                <c:pt idx="1330">
                  <c:v>784.23699999999997</c:v>
                </c:pt>
                <c:pt idx="1331">
                  <c:v>784.74599999999998</c:v>
                </c:pt>
                <c:pt idx="1332">
                  <c:v>785.44299999999998</c:v>
                </c:pt>
                <c:pt idx="1333">
                  <c:v>785.98599999999999</c:v>
                </c:pt>
                <c:pt idx="1334">
                  <c:v>786.60500000000002</c:v>
                </c:pt>
                <c:pt idx="1335">
                  <c:v>787.17499999999995</c:v>
                </c:pt>
                <c:pt idx="1336">
                  <c:v>787.85299999999995</c:v>
                </c:pt>
                <c:pt idx="1337">
                  <c:v>788.44399999999996</c:v>
                </c:pt>
                <c:pt idx="1338">
                  <c:v>789.10299999999995</c:v>
                </c:pt>
                <c:pt idx="1339">
                  <c:v>789.75099999999998</c:v>
                </c:pt>
                <c:pt idx="1340">
                  <c:v>790.28899999999999</c:v>
                </c:pt>
                <c:pt idx="1341">
                  <c:v>790.822</c:v>
                </c:pt>
                <c:pt idx="1342">
                  <c:v>791.45799999999997</c:v>
                </c:pt>
                <c:pt idx="1343">
                  <c:v>792.029</c:v>
                </c:pt>
                <c:pt idx="1344">
                  <c:v>791.96299999999997</c:v>
                </c:pt>
                <c:pt idx="1345">
                  <c:v>797.70699999999999</c:v>
                </c:pt>
                <c:pt idx="1346">
                  <c:v>798.30899999999997</c:v>
                </c:pt>
                <c:pt idx="1347">
                  <c:v>795.76800000000003</c:v>
                </c:pt>
                <c:pt idx="1348">
                  <c:v>794.90599999999995</c:v>
                </c:pt>
                <c:pt idx="1349">
                  <c:v>794.60799999999995</c:v>
                </c:pt>
                <c:pt idx="1350">
                  <c:v>794.00900000000001</c:v>
                </c:pt>
                <c:pt idx="1351">
                  <c:v>793.97199999999998</c:v>
                </c:pt>
                <c:pt idx="1352">
                  <c:v>793.86900000000003</c:v>
                </c:pt>
                <c:pt idx="1353">
                  <c:v>793.67499999999995</c:v>
                </c:pt>
                <c:pt idx="1354">
                  <c:v>793.82399999999996</c:v>
                </c:pt>
                <c:pt idx="1355">
                  <c:v>793.9</c:v>
                </c:pt>
                <c:pt idx="1356">
                  <c:v>793.83500000000004</c:v>
                </c:pt>
                <c:pt idx="1357">
                  <c:v>793.66399999999999</c:v>
                </c:pt>
                <c:pt idx="1358">
                  <c:v>793.80899999999997</c:v>
                </c:pt>
                <c:pt idx="1359">
                  <c:v>793.52700000000004</c:v>
                </c:pt>
                <c:pt idx="1360">
                  <c:v>793.65499999999997</c:v>
                </c:pt>
                <c:pt idx="1361">
                  <c:v>793.48900000000003</c:v>
                </c:pt>
                <c:pt idx="1362">
                  <c:v>792.90099999999995</c:v>
                </c:pt>
                <c:pt idx="1363">
                  <c:v>793.65499999999997</c:v>
                </c:pt>
                <c:pt idx="1364">
                  <c:v>793.55600000000004</c:v>
                </c:pt>
                <c:pt idx="1365">
                  <c:v>793.27599999999995</c:v>
                </c:pt>
                <c:pt idx="1366">
                  <c:v>793.15499999999997</c:v>
                </c:pt>
                <c:pt idx="1367">
                  <c:v>793.01</c:v>
                </c:pt>
                <c:pt idx="1368">
                  <c:v>792.96600000000001</c:v>
                </c:pt>
                <c:pt idx="1369">
                  <c:v>793.19899999999996</c:v>
                </c:pt>
                <c:pt idx="1370">
                  <c:v>793.03899999999999</c:v>
                </c:pt>
                <c:pt idx="1371">
                  <c:v>792.46799999999996</c:v>
                </c:pt>
                <c:pt idx="1372">
                  <c:v>795.35699999999997</c:v>
                </c:pt>
                <c:pt idx="1373">
                  <c:v>795.81500000000005</c:v>
                </c:pt>
                <c:pt idx="1374">
                  <c:v>796.798</c:v>
                </c:pt>
                <c:pt idx="1375">
                  <c:v>793.71600000000001</c:v>
                </c:pt>
                <c:pt idx="1376">
                  <c:v>790.56399999999996</c:v>
                </c:pt>
                <c:pt idx="1377">
                  <c:v>793.52</c:v>
                </c:pt>
                <c:pt idx="1378">
                  <c:v>793.43299999999999</c:v>
                </c:pt>
                <c:pt idx="1379">
                  <c:v>792.20799999999997</c:v>
                </c:pt>
                <c:pt idx="1380">
                  <c:v>794.45</c:v>
                </c:pt>
                <c:pt idx="1381">
                  <c:v>794.447</c:v>
                </c:pt>
                <c:pt idx="1382">
                  <c:v>793.94</c:v>
                </c:pt>
                <c:pt idx="1383">
                  <c:v>793.61800000000005</c:v>
                </c:pt>
                <c:pt idx="1384">
                  <c:v>793.42</c:v>
                </c:pt>
                <c:pt idx="1385">
                  <c:v>793.36</c:v>
                </c:pt>
                <c:pt idx="1386">
                  <c:v>793.40800000000002</c:v>
                </c:pt>
                <c:pt idx="1387">
                  <c:v>793.28800000000001</c:v>
                </c:pt>
                <c:pt idx="1388">
                  <c:v>793.37699999999995</c:v>
                </c:pt>
                <c:pt idx="1389">
                  <c:v>793.90700000000004</c:v>
                </c:pt>
                <c:pt idx="1390">
                  <c:v>793.66499999999996</c:v>
                </c:pt>
                <c:pt idx="1391">
                  <c:v>793.673</c:v>
                </c:pt>
                <c:pt idx="1392">
                  <c:v>793.702</c:v>
                </c:pt>
                <c:pt idx="1393">
                  <c:v>793.78499999999997</c:v>
                </c:pt>
                <c:pt idx="1394">
                  <c:v>793.77200000000005</c:v>
                </c:pt>
                <c:pt idx="1395">
                  <c:v>793.76099999999997</c:v>
                </c:pt>
                <c:pt idx="1396">
                  <c:v>793.69399999999996</c:v>
                </c:pt>
                <c:pt idx="1397">
                  <c:v>793.73</c:v>
                </c:pt>
                <c:pt idx="1398">
                  <c:v>793.56700000000001</c:v>
                </c:pt>
                <c:pt idx="1399">
                  <c:v>794.16700000000003</c:v>
                </c:pt>
                <c:pt idx="1400">
                  <c:v>794.28</c:v>
                </c:pt>
                <c:pt idx="1401">
                  <c:v>793.91399999999999</c:v>
                </c:pt>
                <c:pt idx="1402">
                  <c:v>794.23</c:v>
                </c:pt>
                <c:pt idx="1403">
                  <c:v>793.95100000000002</c:v>
                </c:pt>
                <c:pt idx="1404">
                  <c:v>793.83100000000002</c:v>
                </c:pt>
                <c:pt idx="1405">
                  <c:v>793.851</c:v>
                </c:pt>
                <c:pt idx="1406">
                  <c:v>793.66800000000001</c:v>
                </c:pt>
                <c:pt idx="1407">
                  <c:v>793.79300000000001</c:v>
                </c:pt>
                <c:pt idx="1408">
                  <c:v>793.53200000000004</c:v>
                </c:pt>
                <c:pt idx="1409">
                  <c:v>794.00699999999995</c:v>
                </c:pt>
                <c:pt idx="1410">
                  <c:v>794.26300000000003</c:v>
                </c:pt>
                <c:pt idx="1411">
                  <c:v>793.87699999999995</c:v>
                </c:pt>
                <c:pt idx="1412">
                  <c:v>793.91499999999996</c:v>
                </c:pt>
                <c:pt idx="1413">
                  <c:v>794.096</c:v>
                </c:pt>
                <c:pt idx="1414">
                  <c:v>794.01099999999997</c:v>
                </c:pt>
                <c:pt idx="1415">
                  <c:v>794.10599999999999</c:v>
                </c:pt>
                <c:pt idx="1416">
                  <c:v>794.26099999999997</c:v>
                </c:pt>
                <c:pt idx="1417">
                  <c:v>794.11300000000006</c:v>
                </c:pt>
                <c:pt idx="1418">
                  <c:v>794.029</c:v>
                </c:pt>
                <c:pt idx="1419">
                  <c:v>794.07600000000002</c:v>
                </c:pt>
                <c:pt idx="1420">
                  <c:v>794.55200000000002</c:v>
                </c:pt>
                <c:pt idx="1421">
                  <c:v>794.63</c:v>
                </c:pt>
                <c:pt idx="1422">
                  <c:v>794.30700000000002</c:v>
                </c:pt>
                <c:pt idx="1423">
                  <c:v>794.423</c:v>
                </c:pt>
                <c:pt idx="1424">
                  <c:v>794.20299999999997</c:v>
                </c:pt>
                <c:pt idx="1425">
                  <c:v>794.16</c:v>
                </c:pt>
                <c:pt idx="1426">
                  <c:v>794.16399999999999</c:v>
                </c:pt>
                <c:pt idx="1427">
                  <c:v>794.13900000000001</c:v>
                </c:pt>
                <c:pt idx="1428">
                  <c:v>794.13499999999999</c:v>
                </c:pt>
                <c:pt idx="1429">
                  <c:v>793.88900000000001</c:v>
                </c:pt>
                <c:pt idx="1430">
                  <c:v>794.50599999999997</c:v>
                </c:pt>
                <c:pt idx="1431">
                  <c:v>794.59500000000003</c:v>
                </c:pt>
                <c:pt idx="1432">
                  <c:v>794.24300000000005</c:v>
                </c:pt>
                <c:pt idx="1433">
                  <c:v>794.17499999999995</c:v>
                </c:pt>
                <c:pt idx="1434">
                  <c:v>794.22799999999995</c:v>
                </c:pt>
                <c:pt idx="1435">
                  <c:v>794.12699999999995</c:v>
                </c:pt>
                <c:pt idx="1436">
                  <c:v>794.11500000000001</c:v>
                </c:pt>
                <c:pt idx="1437">
                  <c:v>794.29200000000003</c:v>
                </c:pt>
                <c:pt idx="1438">
                  <c:v>794.34799999999996</c:v>
                </c:pt>
                <c:pt idx="1439">
                  <c:v>793.90499999999997</c:v>
                </c:pt>
                <c:pt idx="1440">
                  <c:v>794.35299999999995</c:v>
                </c:pt>
                <c:pt idx="1441">
                  <c:v>794.33199999999999</c:v>
                </c:pt>
                <c:pt idx="1442">
                  <c:v>794.303</c:v>
                </c:pt>
                <c:pt idx="1443">
                  <c:v>794.43</c:v>
                </c:pt>
                <c:pt idx="1444">
                  <c:v>794.44899999999996</c:v>
                </c:pt>
                <c:pt idx="1445">
                  <c:v>794.38900000000001</c:v>
                </c:pt>
                <c:pt idx="1446">
                  <c:v>794.57799999999997</c:v>
                </c:pt>
                <c:pt idx="1447">
                  <c:v>794.36099999999999</c:v>
                </c:pt>
                <c:pt idx="1448">
                  <c:v>794.45299999999997</c:v>
                </c:pt>
                <c:pt idx="1449">
                  <c:v>794.63400000000001</c:v>
                </c:pt>
                <c:pt idx="1450">
                  <c:v>794.39499999999998</c:v>
                </c:pt>
                <c:pt idx="1451">
                  <c:v>794.47799999999995</c:v>
                </c:pt>
                <c:pt idx="1452">
                  <c:v>794.48900000000003</c:v>
                </c:pt>
                <c:pt idx="1453">
                  <c:v>794.27</c:v>
                </c:pt>
                <c:pt idx="1454">
                  <c:v>794.33399999999995</c:v>
                </c:pt>
                <c:pt idx="1455">
                  <c:v>794.39</c:v>
                </c:pt>
                <c:pt idx="1456">
                  <c:v>794.33500000000004</c:v>
                </c:pt>
                <c:pt idx="1457">
                  <c:v>794.38699999999994</c:v>
                </c:pt>
                <c:pt idx="1458">
                  <c:v>794.37599999999998</c:v>
                </c:pt>
                <c:pt idx="1459">
                  <c:v>794.34900000000005</c:v>
                </c:pt>
                <c:pt idx="1460">
                  <c:v>794.33199999999999</c:v>
                </c:pt>
                <c:pt idx="1461">
                  <c:v>794.31500000000005</c:v>
                </c:pt>
                <c:pt idx="1462">
                  <c:v>794.37800000000004</c:v>
                </c:pt>
                <c:pt idx="1463">
                  <c:v>794.46100000000001</c:v>
                </c:pt>
                <c:pt idx="1464">
                  <c:v>794.23599999999999</c:v>
                </c:pt>
                <c:pt idx="1465">
                  <c:v>794.25</c:v>
                </c:pt>
                <c:pt idx="1466">
                  <c:v>794.26199999999994</c:v>
                </c:pt>
                <c:pt idx="1467">
                  <c:v>794.24300000000005</c:v>
                </c:pt>
                <c:pt idx="1468">
                  <c:v>794.25599999999997</c:v>
                </c:pt>
                <c:pt idx="1469">
                  <c:v>794.36300000000006</c:v>
                </c:pt>
                <c:pt idx="1470">
                  <c:v>794.28099999999995</c:v>
                </c:pt>
                <c:pt idx="1471">
                  <c:v>794.41700000000003</c:v>
                </c:pt>
                <c:pt idx="1472">
                  <c:v>793.995</c:v>
                </c:pt>
                <c:pt idx="1473">
                  <c:v>793.87300000000005</c:v>
                </c:pt>
                <c:pt idx="1474">
                  <c:v>793.93200000000002</c:v>
                </c:pt>
                <c:pt idx="1475">
                  <c:v>793.95799999999997</c:v>
                </c:pt>
                <c:pt idx="1476">
                  <c:v>793.755</c:v>
                </c:pt>
                <c:pt idx="1477">
                  <c:v>794.02099999999996</c:v>
                </c:pt>
                <c:pt idx="1478">
                  <c:v>793.78599999999994</c:v>
                </c:pt>
                <c:pt idx="1479">
                  <c:v>793.78899999999999</c:v>
                </c:pt>
                <c:pt idx="1480">
                  <c:v>793.99599999999998</c:v>
                </c:pt>
                <c:pt idx="1481">
                  <c:v>793.82399999999996</c:v>
                </c:pt>
                <c:pt idx="1482">
                  <c:v>793.86400000000003</c:v>
                </c:pt>
                <c:pt idx="1483">
                  <c:v>793.75</c:v>
                </c:pt>
                <c:pt idx="1484">
                  <c:v>793.43700000000001</c:v>
                </c:pt>
                <c:pt idx="1485">
                  <c:v>793.98199999999997</c:v>
                </c:pt>
                <c:pt idx="1486">
                  <c:v>794.19799999999998</c:v>
                </c:pt>
                <c:pt idx="1487">
                  <c:v>794.42600000000004</c:v>
                </c:pt>
                <c:pt idx="1488">
                  <c:v>793.71500000000003</c:v>
                </c:pt>
                <c:pt idx="1489">
                  <c:v>794.02499999999998</c:v>
                </c:pt>
                <c:pt idx="1490">
                  <c:v>793.99199999999996</c:v>
                </c:pt>
                <c:pt idx="1491">
                  <c:v>793.90499999999997</c:v>
                </c:pt>
                <c:pt idx="1492">
                  <c:v>793.98299999999995</c:v>
                </c:pt>
                <c:pt idx="1493">
                  <c:v>793.99099999999999</c:v>
                </c:pt>
                <c:pt idx="1494">
                  <c:v>793.85400000000004</c:v>
                </c:pt>
                <c:pt idx="1495">
                  <c:v>793.86699999999996</c:v>
                </c:pt>
                <c:pt idx="1496">
                  <c:v>793.94100000000003</c:v>
                </c:pt>
                <c:pt idx="1497">
                  <c:v>794.42399999999998</c:v>
                </c:pt>
                <c:pt idx="1498">
                  <c:v>794.27599999999995</c:v>
                </c:pt>
                <c:pt idx="1499">
                  <c:v>794.38499999999999</c:v>
                </c:pt>
                <c:pt idx="1500">
                  <c:v>793.976</c:v>
                </c:pt>
                <c:pt idx="1501">
                  <c:v>793.77099999999996</c:v>
                </c:pt>
                <c:pt idx="1502">
                  <c:v>793.99800000000005</c:v>
                </c:pt>
                <c:pt idx="1503">
                  <c:v>794.197</c:v>
                </c:pt>
                <c:pt idx="1504">
                  <c:v>793.97299999999996</c:v>
                </c:pt>
                <c:pt idx="1505">
                  <c:v>794.05499999999995</c:v>
                </c:pt>
                <c:pt idx="1506">
                  <c:v>794.05</c:v>
                </c:pt>
                <c:pt idx="1507">
                  <c:v>793.96400000000006</c:v>
                </c:pt>
                <c:pt idx="1508">
                  <c:v>793.94600000000003</c:v>
                </c:pt>
                <c:pt idx="1509">
                  <c:v>794.15200000000004</c:v>
                </c:pt>
                <c:pt idx="1510">
                  <c:v>793.846</c:v>
                </c:pt>
                <c:pt idx="1511">
                  <c:v>793.70500000000004</c:v>
                </c:pt>
                <c:pt idx="1512">
                  <c:v>793.74</c:v>
                </c:pt>
                <c:pt idx="1513">
                  <c:v>793.58399999999995</c:v>
                </c:pt>
                <c:pt idx="1514">
                  <c:v>793.49199999999996</c:v>
                </c:pt>
                <c:pt idx="1515">
                  <c:v>793.64599999999996</c:v>
                </c:pt>
                <c:pt idx="1516">
                  <c:v>793.62300000000005</c:v>
                </c:pt>
                <c:pt idx="1517">
                  <c:v>793.48099999999999</c:v>
                </c:pt>
                <c:pt idx="1518">
                  <c:v>793.59100000000001</c:v>
                </c:pt>
                <c:pt idx="1519">
                  <c:v>794.99199999999996</c:v>
                </c:pt>
                <c:pt idx="1520">
                  <c:v>794.65</c:v>
                </c:pt>
                <c:pt idx="1521">
                  <c:v>794.803</c:v>
                </c:pt>
                <c:pt idx="1522">
                  <c:v>794.79499999999996</c:v>
                </c:pt>
                <c:pt idx="1523">
                  <c:v>794.423</c:v>
                </c:pt>
                <c:pt idx="1524">
                  <c:v>792.54499999999996</c:v>
                </c:pt>
                <c:pt idx="1525">
                  <c:v>792.03200000000004</c:v>
                </c:pt>
                <c:pt idx="1526">
                  <c:v>794.03700000000003</c:v>
                </c:pt>
                <c:pt idx="1527">
                  <c:v>793.64200000000005</c:v>
                </c:pt>
                <c:pt idx="1528">
                  <c:v>793.048</c:v>
                </c:pt>
                <c:pt idx="1529">
                  <c:v>794.16600000000005</c:v>
                </c:pt>
                <c:pt idx="1530">
                  <c:v>795.22699999999998</c:v>
                </c:pt>
                <c:pt idx="1531">
                  <c:v>795.70899999999995</c:v>
                </c:pt>
                <c:pt idx="1532">
                  <c:v>794.81700000000001</c:v>
                </c:pt>
                <c:pt idx="1533">
                  <c:v>793.98400000000004</c:v>
                </c:pt>
                <c:pt idx="1534">
                  <c:v>793.61400000000003</c:v>
                </c:pt>
                <c:pt idx="1535">
                  <c:v>793.17100000000005</c:v>
                </c:pt>
                <c:pt idx="1536">
                  <c:v>793.32299999999998</c:v>
                </c:pt>
                <c:pt idx="1537">
                  <c:v>793.178</c:v>
                </c:pt>
                <c:pt idx="1538">
                  <c:v>793.22400000000005</c:v>
                </c:pt>
                <c:pt idx="1539">
                  <c:v>792.97799999999995</c:v>
                </c:pt>
                <c:pt idx="1540">
                  <c:v>787.16</c:v>
                </c:pt>
                <c:pt idx="1541">
                  <c:v>793.05899999999997</c:v>
                </c:pt>
                <c:pt idx="1542">
                  <c:v>792.85299999999995</c:v>
                </c:pt>
                <c:pt idx="1543">
                  <c:v>792.86500000000001</c:v>
                </c:pt>
                <c:pt idx="1544">
                  <c:v>792.74400000000003</c:v>
                </c:pt>
                <c:pt idx="1545">
                  <c:v>792.75900000000001</c:v>
                </c:pt>
                <c:pt idx="1546">
                  <c:v>792.77099999999996</c:v>
                </c:pt>
                <c:pt idx="1547">
                  <c:v>792.745</c:v>
                </c:pt>
                <c:pt idx="1548">
                  <c:v>792.78300000000002</c:v>
                </c:pt>
                <c:pt idx="1549">
                  <c:v>792.71</c:v>
                </c:pt>
                <c:pt idx="1550">
                  <c:v>792.68899999999996</c:v>
                </c:pt>
                <c:pt idx="1551">
                  <c:v>792.63099999999997</c:v>
                </c:pt>
                <c:pt idx="1552">
                  <c:v>792.798</c:v>
                </c:pt>
                <c:pt idx="1553">
                  <c:v>792.471</c:v>
                </c:pt>
                <c:pt idx="1554">
                  <c:v>787.68600000000004</c:v>
                </c:pt>
                <c:pt idx="1555">
                  <c:v>775.471</c:v>
                </c:pt>
                <c:pt idx="1556">
                  <c:v>760.15899999999999</c:v>
                </c:pt>
                <c:pt idx="1557">
                  <c:v>750.04600000000005</c:v>
                </c:pt>
                <c:pt idx="1558">
                  <c:v>751.39300000000003</c:v>
                </c:pt>
                <c:pt idx="1559">
                  <c:v>763.53</c:v>
                </c:pt>
                <c:pt idx="1560">
                  <c:v>777.10599999999999</c:v>
                </c:pt>
                <c:pt idx="1561">
                  <c:v>787.13699999999994</c:v>
                </c:pt>
                <c:pt idx="1562">
                  <c:v>793.00699999999995</c:v>
                </c:pt>
                <c:pt idx="1563">
                  <c:v>796.5</c:v>
                </c:pt>
                <c:pt idx="1564">
                  <c:v>798.73099999999999</c:v>
                </c:pt>
                <c:pt idx="1565">
                  <c:v>800.46299999999997</c:v>
                </c:pt>
                <c:pt idx="1566">
                  <c:v>802.00300000000004</c:v>
                </c:pt>
                <c:pt idx="1567">
                  <c:v>803.28300000000002</c:v>
                </c:pt>
                <c:pt idx="1568">
                  <c:v>804.57600000000002</c:v>
                </c:pt>
                <c:pt idx="1569">
                  <c:v>805.4</c:v>
                </c:pt>
                <c:pt idx="1570">
                  <c:v>806.5</c:v>
                </c:pt>
                <c:pt idx="1571">
                  <c:v>807.58900000000006</c:v>
                </c:pt>
                <c:pt idx="1572">
                  <c:v>808.66099999999994</c:v>
                </c:pt>
                <c:pt idx="1573">
                  <c:v>809.59799999999996</c:v>
                </c:pt>
                <c:pt idx="1574">
                  <c:v>810.54100000000005</c:v>
                </c:pt>
                <c:pt idx="1575">
                  <c:v>811.52700000000004</c:v>
                </c:pt>
                <c:pt idx="1576">
                  <c:v>812.52099999999996</c:v>
                </c:pt>
                <c:pt idx="1577">
                  <c:v>813.40300000000002</c:v>
                </c:pt>
                <c:pt idx="1578">
                  <c:v>814.19100000000003</c:v>
                </c:pt>
                <c:pt idx="1579">
                  <c:v>815.14599999999996</c:v>
                </c:pt>
                <c:pt idx="1580">
                  <c:v>816.14800000000002</c:v>
                </c:pt>
                <c:pt idx="1581">
                  <c:v>817.01400000000001</c:v>
                </c:pt>
                <c:pt idx="1582">
                  <c:v>817.75900000000001</c:v>
                </c:pt>
                <c:pt idx="1583">
                  <c:v>818.61400000000003</c:v>
                </c:pt>
                <c:pt idx="1584">
                  <c:v>819.33699999999999</c:v>
                </c:pt>
                <c:pt idx="1585">
                  <c:v>820.23900000000003</c:v>
                </c:pt>
                <c:pt idx="1586">
                  <c:v>820.952</c:v>
                </c:pt>
                <c:pt idx="1587">
                  <c:v>821.73900000000003</c:v>
                </c:pt>
                <c:pt idx="1588">
                  <c:v>822.60299999999995</c:v>
                </c:pt>
                <c:pt idx="1589">
                  <c:v>823.26599999999996</c:v>
                </c:pt>
                <c:pt idx="1590">
                  <c:v>823.94799999999998</c:v>
                </c:pt>
                <c:pt idx="1591">
                  <c:v>824.88900000000001</c:v>
                </c:pt>
                <c:pt idx="1592">
                  <c:v>825.49099999999999</c:v>
                </c:pt>
                <c:pt idx="1593">
                  <c:v>826.21600000000001</c:v>
                </c:pt>
                <c:pt idx="1594">
                  <c:v>826.86599999999999</c:v>
                </c:pt>
                <c:pt idx="1595">
                  <c:v>827.49800000000005</c:v>
                </c:pt>
                <c:pt idx="1596">
                  <c:v>828.15899999999999</c:v>
                </c:pt>
                <c:pt idx="1597">
                  <c:v>829.04399999999998</c:v>
                </c:pt>
                <c:pt idx="1598">
                  <c:v>829.678</c:v>
                </c:pt>
                <c:pt idx="1599">
                  <c:v>830.27300000000002</c:v>
                </c:pt>
                <c:pt idx="1600">
                  <c:v>830.97400000000005</c:v>
                </c:pt>
                <c:pt idx="1601">
                  <c:v>831.56100000000004</c:v>
                </c:pt>
                <c:pt idx="1602">
                  <c:v>832.14099999999996</c:v>
                </c:pt>
                <c:pt idx="1603">
                  <c:v>832.70100000000002</c:v>
                </c:pt>
                <c:pt idx="1604">
                  <c:v>833.35299999999995</c:v>
                </c:pt>
                <c:pt idx="1605">
                  <c:v>833.89200000000005</c:v>
                </c:pt>
                <c:pt idx="1606">
                  <c:v>834.548</c:v>
                </c:pt>
                <c:pt idx="1607">
                  <c:v>835.15499999999997</c:v>
                </c:pt>
                <c:pt idx="1608">
                  <c:v>835.60500000000002</c:v>
                </c:pt>
                <c:pt idx="1609">
                  <c:v>836.33399999999995</c:v>
                </c:pt>
                <c:pt idx="1610">
                  <c:v>836.89400000000001</c:v>
                </c:pt>
                <c:pt idx="1611">
                  <c:v>837.39800000000002</c:v>
                </c:pt>
                <c:pt idx="1612">
                  <c:v>837.92700000000002</c:v>
                </c:pt>
                <c:pt idx="1613">
                  <c:v>838.37099999999998</c:v>
                </c:pt>
                <c:pt idx="1614">
                  <c:v>839.03</c:v>
                </c:pt>
                <c:pt idx="1615">
                  <c:v>839.53300000000002</c:v>
                </c:pt>
                <c:pt idx="1616">
                  <c:v>840.00900000000001</c:v>
                </c:pt>
                <c:pt idx="1617">
                  <c:v>840.423</c:v>
                </c:pt>
                <c:pt idx="1618">
                  <c:v>840.92899999999997</c:v>
                </c:pt>
                <c:pt idx="1619">
                  <c:v>841.42200000000003</c:v>
                </c:pt>
                <c:pt idx="1620">
                  <c:v>842.08</c:v>
                </c:pt>
                <c:pt idx="1621">
                  <c:v>842.38199999999995</c:v>
                </c:pt>
                <c:pt idx="1622">
                  <c:v>842.95600000000002</c:v>
                </c:pt>
                <c:pt idx="1623">
                  <c:v>843.27099999999996</c:v>
                </c:pt>
                <c:pt idx="1624">
                  <c:v>843.66600000000005</c:v>
                </c:pt>
                <c:pt idx="1625">
                  <c:v>844.13199999999995</c:v>
                </c:pt>
                <c:pt idx="1626">
                  <c:v>844.68200000000002</c:v>
                </c:pt>
                <c:pt idx="1627">
                  <c:v>845.15899999999999</c:v>
                </c:pt>
                <c:pt idx="1628">
                  <c:v>845.6</c:v>
                </c:pt>
                <c:pt idx="1629">
                  <c:v>846.04499999999996</c:v>
                </c:pt>
                <c:pt idx="1630">
                  <c:v>846.28700000000003</c:v>
                </c:pt>
                <c:pt idx="1631">
                  <c:v>846.86</c:v>
                </c:pt>
                <c:pt idx="1632">
                  <c:v>847.26099999999997</c:v>
                </c:pt>
                <c:pt idx="1633">
                  <c:v>847.65</c:v>
                </c:pt>
                <c:pt idx="1634">
                  <c:v>847.98199999999997</c:v>
                </c:pt>
                <c:pt idx="1635">
                  <c:v>848.34799999999996</c:v>
                </c:pt>
                <c:pt idx="1636">
                  <c:v>848.71900000000005</c:v>
                </c:pt>
                <c:pt idx="1637">
                  <c:v>849.19600000000003</c:v>
                </c:pt>
                <c:pt idx="1638">
                  <c:v>849.59199999999998</c:v>
                </c:pt>
                <c:pt idx="1639">
                  <c:v>849.8</c:v>
                </c:pt>
                <c:pt idx="1640">
                  <c:v>850.38499999999999</c:v>
                </c:pt>
                <c:pt idx="1641">
                  <c:v>850.70899999999995</c:v>
                </c:pt>
                <c:pt idx="1642">
                  <c:v>850.91</c:v>
                </c:pt>
                <c:pt idx="1643">
                  <c:v>851.30499999999995</c:v>
                </c:pt>
                <c:pt idx="1644">
                  <c:v>851.94200000000001</c:v>
                </c:pt>
                <c:pt idx="1645">
                  <c:v>852.14</c:v>
                </c:pt>
                <c:pt idx="1646">
                  <c:v>852.43200000000002</c:v>
                </c:pt>
                <c:pt idx="1647">
                  <c:v>852.95399999999995</c:v>
                </c:pt>
                <c:pt idx="1648">
                  <c:v>853.13199999999995</c:v>
                </c:pt>
                <c:pt idx="1649">
                  <c:v>853.47799999999995</c:v>
                </c:pt>
                <c:pt idx="1650">
                  <c:v>853.96900000000005</c:v>
                </c:pt>
                <c:pt idx="1651">
                  <c:v>854.30200000000002</c:v>
                </c:pt>
                <c:pt idx="1652">
                  <c:v>854.51700000000005</c:v>
                </c:pt>
                <c:pt idx="1653">
                  <c:v>854.96799999999996</c:v>
                </c:pt>
                <c:pt idx="1654">
                  <c:v>855.17200000000003</c:v>
                </c:pt>
                <c:pt idx="1655">
                  <c:v>855.44799999999998</c:v>
                </c:pt>
                <c:pt idx="1656">
                  <c:v>855.85799999999995</c:v>
                </c:pt>
                <c:pt idx="1657">
                  <c:v>856.14400000000001</c:v>
                </c:pt>
                <c:pt idx="1658">
                  <c:v>856.30700000000002</c:v>
                </c:pt>
                <c:pt idx="1659">
                  <c:v>856.86099999999999</c:v>
                </c:pt>
                <c:pt idx="1660">
                  <c:v>857.072</c:v>
                </c:pt>
                <c:pt idx="1661">
                  <c:v>857.39499999999998</c:v>
                </c:pt>
                <c:pt idx="1662">
                  <c:v>857.70299999999997</c:v>
                </c:pt>
                <c:pt idx="1663">
                  <c:v>857.85500000000002</c:v>
                </c:pt>
                <c:pt idx="1664">
                  <c:v>858.20399999999995</c:v>
                </c:pt>
                <c:pt idx="1665">
                  <c:v>858.49</c:v>
                </c:pt>
                <c:pt idx="1666">
                  <c:v>858.726</c:v>
                </c:pt>
                <c:pt idx="1667">
                  <c:v>858.94899999999996</c:v>
                </c:pt>
                <c:pt idx="1668">
                  <c:v>859.23800000000006</c:v>
                </c:pt>
                <c:pt idx="1669">
                  <c:v>859.71799999999996</c:v>
                </c:pt>
                <c:pt idx="1670">
                  <c:v>859.69799999999998</c:v>
                </c:pt>
                <c:pt idx="1671">
                  <c:v>860.08199999999999</c:v>
                </c:pt>
                <c:pt idx="1672">
                  <c:v>860.36699999999996</c:v>
                </c:pt>
                <c:pt idx="1673">
                  <c:v>860.56799999999998</c:v>
                </c:pt>
                <c:pt idx="1674">
                  <c:v>860.78499999999997</c:v>
                </c:pt>
                <c:pt idx="1675">
                  <c:v>861.08699999999999</c:v>
                </c:pt>
                <c:pt idx="1676">
                  <c:v>861.15099999999995</c:v>
                </c:pt>
                <c:pt idx="1677">
                  <c:v>861.56399999999996</c:v>
                </c:pt>
                <c:pt idx="1678">
                  <c:v>861.71100000000001</c:v>
                </c:pt>
                <c:pt idx="1679">
                  <c:v>861.88199999999995</c:v>
                </c:pt>
                <c:pt idx="1680">
                  <c:v>862.24300000000005</c:v>
                </c:pt>
                <c:pt idx="1681">
                  <c:v>862.50099999999998</c:v>
                </c:pt>
                <c:pt idx="1682">
                  <c:v>862.61800000000005</c:v>
                </c:pt>
                <c:pt idx="1683">
                  <c:v>863.03</c:v>
                </c:pt>
                <c:pt idx="1684">
                  <c:v>863.17600000000004</c:v>
                </c:pt>
                <c:pt idx="1685">
                  <c:v>863.53800000000001</c:v>
                </c:pt>
                <c:pt idx="1686">
                  <c:v>863.678</c:v>
                </c:pt>
                <c:pt idx="1687">
                  <c:v>863.774</c:v>
                </c:pt>
                <c:pt idx="1688">
                  <c:v>864.18899999999996</c:v>
                </c:pt>
                <c:pt idx="1689">
                  <c:v>864.36800000000005</c:v>
                </c:pt>
                <c:pt idx="1690">
                  <c:v>864.39400000000001</c:v>
                </c:pt>
                <c:pt idx="1691">
                  <c:v>864.69100000000003</c:v>
                </c:pt>
                <c:pt idx="1692">
                  <c:v>864.97900000000004</c:v>
                </c:pt>
                <c:pt idx="1693">
                  <c:v>865.30499999999995</c:v>
                </c:pt>
                <c:pt idx="1694">
                  <c:v>865.28099999999995</c:v>
                </c:pt>
                <c:pt idx="1695">
                  <c:v>865.61900000000003</c:v>
                </c:pt>
                <c:pt idx="1696">
                  <c:v>865.85299999999995</c:v>
                </c:pt>
                <c:pt idx="1697">
                  <c:v>866.053</c:v>
                </c:pt>
                <c:pt idx="1698">
                  <c:v>866.19399999999996</c:v>
                </c:pt>
                <c:pt idx="1699">
                  <c:v>866.41600000000005</c:v>
                </c:pt>
                <c:pt idx="1700">
                  <c:v>866.74400000000003</c:v>
                </c:pt>
                <c:pt idx="1701">
                  <c:v>866.81200000000001</c:v>
                </c:pt>
                <c:pt idx="1702">
                  <c:v>867.02700000000004</c:v>
                </c:pt>
                <c:pt idx="1703">
                  <c:v>867.31399999999996</c:v>
                </c:pt>
                <c:pt idx="1704">
                  <c:v>867.42200000000003</c:v>
                </c:pt>
                <c:pt idx="1705">
                  <c:v>867.51</c:v>
                </c:pt>
                <c:pt idx="1706">
                  <c:v>867.90599999999995</c:v>
                </c:pt>
                <c:pt idx="1707">
                  <c:v>867.88599999999997</c:v>
                </c:pt>
                <c:pt idx="1708">
                  <c:v>868.15</c:v>
                </c:pt>
                <c:pt idx="1709">
                  <c:v>868.36500000000001</c:v>
                </c:pt>
                <c:pt idx="1710">
                  <c:v>868.36699999999996</c:v>
                </c:pt>
                <c:pt idx="1711">
                  <c:v>868.57899999999995</c:v>
                </c:pt>
                <c:pt idx="1712">
                  <c:v>868.91</c:v>
                </c:pt>
                <c:pt idx="1713">
                  <c:v>869.10400000000004</c:v>
                </c:pt>
                <c:pt idx="1714">
                  <c:v>869.16899999999998</c:v>
                </c:pt>
                <c:pt idx="1715">
                  <c:v>869.61300000000006</c:v>
                </c:pt>
                <c:pt idx="1716">
                  <c:v>869.58500000000004</c:v>
                </c:pt>
                <c:pt idx="1717">
                  <c:v>869.67100000000005</c:v>
                </c:pt>
                <c:pt idx="1718">
                  <c:v>870.05</c:v>
                </c:pt>
                <c:pt idx="1719">
                  <c:v>870.07299999999998</c:v>
                </c:pt>
                <c:pt idx="1720">
                  <c:v>869.85400000000004</c:v>
                </c:pt>
                <c:pt idx="1721">
                  <c:v>877.36</c:v>
                </c:pt>
                <c:pt idx="1722">
                  <c:v>874.80499999999995</c:v>
                </c:pt>
                <c:pt idx="1723">
                  <c:v>873.399</c:v>
                </c:pt>
                <c:pt idx="1724">
                  <c:v>871.55799999999999</c:v>
                </c:pt>
                <c:pt idx="1725">
                  <c:v>871.20299999999997</c:v>
                </c:pt>
                <c:pt idx="1726">
                  <c:v>871.00099999999998</c:v>
                </c:pt>
                <c:pt idx="1727">
                  <c:v>870.726</c:v>
                </c:pt>
                <c:pt idx="1728">
                  <c:v>870.85900000000004</c:v>
                </c:pt>
                <c:pt idx="1729">
                  <c:v>870.80700000000002</c:v>
                </c:pt>
                <c:pt idx="1730">
                  <c:v>870.83699999999999</c:v>
                </c:pt>
                <c:pt idx="1731">
                  <c:v>870.84500000000003</c:v>
                </c:pt>
                <c:pt idx="1732">
                  <c:v>870.81200000000001</c:v>
                </c:pt>
                <c:pt idx="1733">
                  <c:v>870.71799999999996</c:v>
                </c:pt>
                <c:pt idx="1734">
                  <c:v>870.49199999999996</c:v>
                </c:pt>
                <c:pt idx="1735">
                  <c:v>870.64400000000001</c:v>
                </c:pt>
                <c:pt idx="1736">
                  <c:v>870.84100000000001</c:v>
                </c:pt>
                <c:pt idx="1737">
                  <c:v>870.78300000000002</c:v>
                </c:pt>
                <c:pt idx="1738">
                  <c:v>870.63</c:v>
                </c:pt>
                <c:pt idx="1739">
                  <c:v>870.80799999999999</c:v>
                </c:pt>
                <c:pt idx="1740">
                  <c:v>870.72400000000005</c:v>
                </c:pt>
                <c:pt idx="1741">
                  <c:v>870.66899999999998</c:v>
                </c:pt>
                <c:pt idx="1742">
                  <c:v>870.66899999999998</c:v>
                </c:pt>
                <c:pt idx="1743">
                  <c:v>870.86400000000003</c:v>
                </c:pt>
                <c:pt idx="1744">
                  <c:v>870.75900000000001</c:v>
                </c:pt>
                <c:pt idx="1745">
                  <c:v>870.85699999999997</c:v>
                </c:pt>
                <c:pt idx="1746">
                  <c:v>870.9</c:v>
                </c:pt>
                <c:pt idx="1747">
                  <c:v>870.58799999999997</c:v>
                </c:pt>
                <c:pt idx="1748">
                  <c:v>870.779</c:v>
                </c:pt>
                <c:pt idx="1749">
                  <c:v>870.76400000000001</c:v>
                </c:pt>
                <c:pt idx="1750">
                  <c:v>870.846</c:v>
                </c:pt>
                <c:pt idx="1751">
                  <c:v>871.01599999999996</c:v>
                </c:pt>
                <c:pt idx="1752">
                  <c:v>871.06299999999999</c:v>
                </c:pt>
                <c:pt idx="1753">
                  <c:v>870.92499999999995</c:v>
                </c:pt>
                <c:pt idx="1754">
                  <c:v>870.85</c:v>
                </c:pt>
                <c:pt idx="1755">
                  <c:v>870.92499999999995</c:v>
                </c:pt>
                <c:pt idx="1756">
                  <c:v>871.048</c:v>
                </c:pt>
                <c:pt idx="1757">
                  <c:v>870.95299999999997</c:v>
                </c:pt>
                <c:pt idx="1758">
                  <c:v>870.88800000000003</c:v>
                </c:pt>
                <c:pt idx="1759">
                  <c:v>871.08299999999997</c:v>
                </c:pt>
                <c:pt idx="1760">
                  <c:v>871.03399999999999</c:v>
                </c:pt>
                <c:pt idx="1761">
                  <c:v>871.197</c:v>
                </c:pt>
                <c:pt idx="1762">
                  <c:v>871.13699999999994</c:v>
                </c:pt>
                <c:pt idx="1763">
                  <c:v>871.05100000000004</c:v>
                </c:pt>
                <c:pt idx="1764">
                  <c:v>870.91899999999998</c:v>
                </c:pt>
                <c:pt idx="1765">
                  <c:v>871.16399999999999</c:v>
                </c:pt>
                <c:pt idx="1766">
                  <c:v>870.94299999999998</c:v>
                </c:pt>
                <c:pt idx="1767">
                  <c:v>871.06100000000004</c:v>
                </c:pt>
                <c:pt idx="1768">
                  <c:v>870.995</c:v>
                </c:pt>
                <c:pt idx="1769">
                  <c:v>870.899</c:v>
                </c:pt>
                <c:pt idx="1770">
                  <c:v>870.99199999999996</c:v>
                </c:pt>
                <c:pt idx="1771">
                  <c:v>870.97400000000005</c:v>
                </c:pt>
                <c:pt idx="1772">
                  <c:v>870.94200000000001</c:v>
                </c:pt>
                <c:pt idx="1773">
                  <c:v>871.22699999999998</c:v>
                </c:pt>
                <c:pt idx="1774">
                  <c:v>871.22299999999996</c:v>
                </c:pt>
                <c:pt idx="1775">
                  <c:v>871.19600000000003</c:v>
                </c:pt>
                <c:pt idx="1776">
                  <c:v>871.17499999999995</c:v>
                </c:pt>
                <c:pt idx="1777">
                  <c:v>871.17499999999995</c:v>
                </c:pt>
                <c:pt idx="1778">
                  <c:v>871.32100000000003</c:v>
                </c:pt>
                <c:pt idx="1779">
                  <c:v>871.26199999999994</c:v>
                </c:pt>
                <c:pt idx="1780">
                  <c:v>871.27099999999996</c:v>
                </c:pt>
                <c:pt idx="1781">
                  <c:v>871.07100000000003</c:v>
                </c:pt>
                <c:pt idx="1782">
                  <c:v>871.28899999999999</c:v>
                </c:pt>
                <c:pt idx="1783">
                  <c:v>871.23900000000003</c:v>
                </c:pt>
                <c:pt idx="1784">
                  <c:v>871.22799999999995</c:v>
                </c:pt>
                <c:pt idx="1785">
                  <c:v>871.16200000000003</c:v>
                </c:pt>
                <c:pt idx="1786">
                  <c:v>871.28099999999995</c:v>
                </c:pt>
                <c:pt idx="1787">
                  <c:v>871.21500000000003</c:v>
                </c:pt>
                <c:pt idx="1788">
                  <c:v>871.16</c:v>
                </c:pt>
                <c:pt idx="1789">
                  <c:v>871.26599999999996</c:v>
                </c:pt>
                <c:pt idx="1790">
                  <c:v>871.06899999999996</c:v>
                </c:pt>
                <c:pt idx="1791">
                  <c:v>871.255</c:v>
                </c:pt>
                <c:pt idx="1792">
                  <c:v>871.37199999999996</c:v>
                </c:pt>
                <c:pt idx="1793">
                  <c:v>871.15899999999999</c:v>
                </c:pt>
                <c:pt idx="1794">
                  <c:v>871.15599999999995</c:v>
                </c:pt>
                <c:pt idx="1795">
                  <c:v>871.21199999999999</c:v>
                </c:pt>
                <c:pt idx="1796">
                  <c:v>871.15899999999999</c:v>
                </c:pt>
                <c:pt idx="1797">
                  <c:v>871.20399999999995</c:v>
                </c:pt>
                <c:pt idx="1798">
                  <c:v>871.10900000000004</c:v>
                </c:pt>
                <c:pt idx="1799">
                  <c:v>870.91700000000003</c:v>
                </c:pt>
                <c:pt idx="1800">
                  <c:v>871.11699999999996</c:v>
                </c:pt>
                <c:pt idx="1801">
                  <c:v>871.14800000000002</c:v>
                </c:pt>
                <c:pt idx="1802">
                  <c:v>871.08500000000004</c:v>
                </c:pt>
                <c:pt idx="1803">
                  <c:v>871.18499999999995</c:v>
                </c:pt>
                <c:pt idx="1804">
                  <c:v>871.06399999999996</c:v>
                </c:pt>
                <c:pt idx="1805">
                  <c:v>871.16</c:v>
                </c:pt>
                <c:pt idx="1806">
                  <c:v>871.03099999999995</c:v>
                </c:pt>
                <c:pt idx="1807">
                  <c:v>870.86599999999999</c:v>
                </c:pt>
                <c:pt idx="1808">
                  <c:v>871.08900000000006</c:v>
                </c:pt>
                <c:pt idx="1809">
                  <c:v>871.12900000000002</c:v>
                </c:pt>
                <c:pt idx="1810">
                  <c:v>871.04899999999998</c:v>
                </c:pt>
                <c:pt idx="1811">
                  <c:v>870.87099999999998</c:v>
                </c:pt>
                <c:pt idx="1812">
                  <c:v>870.98400000000004</c:v>
                </c:pt>
                <c:pt idx="1813">
                  <c:v>870.97699999999998</c:v>
                </c:pt>
                <c:pt idx="1814">
                  <c:v>871.12199999999996</c:v>
                </c:pt>
                <c:pt idx="1815">
                  <c:v>870.84900000000005</c:v>
                </c:pt>
                <c:pt idx="1816">
                  <c:v>870.846</c:v>
                </c:pt>
                <c:pt idx="1817">
                  <c:v>870.899</c:v>
                </c:pt>
                <c:pt idx="1818">
                  <c:v>870.96600000000001</c:v>
                </c:pt>
                <c:pt idx="1819">
                  <c:v>871.07100000000003</c:v>
                </c:pt>
                <c:pt idx="1820">
                  <c:v>871.03300000000002</c:v>
                </c:pt>
                <c:pt idx="1821">
                  <c:v>870.78200000000004</c:v>
                </c:pt>
                <c:pt idx="1822">
                  <c:v>870.68399999999997</c:v>
                </c:pt>
                <c:pt idx="1823">
                  <c:v>870.73</c:v>
                </c:pt>
                <c:pt idx="1824">
                  <c:v>870.67</c:v>
                </c:pt>
                <c:pt idx="1825">
                  <c:v>870.68299999999999</c:v>
                </c:pt>
                <c:pt idx="1826">
                  <c:v>870.72799999999995</c:v>
                </c:pt>
                <c:pt idx="1827">
                  <c:v>870.61800000000005</c:v>
                </c:pt>
                <c:pt idx="1828">
                  <c:v>870.70600000000002</c:v>
                </c:pt>
                <c:pt idx="1829">
                  <c:v>870.73699999999997</c:v>
                </c:pt>
                <c:pt idx="1830">
                  <c:v>870.53700000000003</c:v>
                </c:pt>
                <c:pt idx="1831">
                  <c:v>870.66600000000005</c:v>
                </c:pt>
                <c:pt idx="1832">
                  <c:v>870.65599999999995</c:v>
                </c:pt>
                <c:pt idx="1833">
                  <c:v>870.50099999999998</c:v>
                </c:pt>
                <c:pt idx="1834">
                  <c:v>870.59900000000005</c:v>
                </c:pt>
                <c:pt idx="1835">
                  <c:v>870.42</c:v>
                </c:pt>
                <c:pt idx="1836">
                  <c:v>870.5</c:v>
                </c:pt>
                <c:pt idx="1837">
                  <c:v>870.452</c:v>
                </c:pt>
                <c:pt idx="1838">
                  <c:v>870.47900000000004</c:v>
                </c:pt>
                <c:pt idx="1839">
                  <c:v>870.45399999999995</c:v>
                </c:pt>
                <c:pt idx="1840">
                  <c:v>870.505</c:v>
                </c:pt>
                <c:pt idx="1841">
                  <c:v>870.54</c:v>
                </c:pt>
                <c:pt idx="1842">
                  <c:v>870.50099999999998</c:v>
                </c:pt>
                <c:pt idx="1843">
                  <c:v>870.52</c:v>
                </c:pt>
                <c:pt idx="1844">
                  <c:v>870.33299999999997</c:v>
                </c:pt>
                <c:pt idx="1845">
                  <c:v>870.41200000000003</c:v>
                </c:pt>
                <c:pt idx="1846">
                  <c:v>870.33</c:v>
                </c:pt>
                <c:pt idx="1847">
                  <c:v>870.44500000000005</c:v>
                </c:pt>
                <c:pt idx="1848">
                  <c:v>870.38599999999997</c:v>
                </c:pt>
                <c:pt idx="1849">
                  <c:v>870.39300000000003</c:v>
                </c:pt>
                <c:pt idx="1850">
                  <c:v>870.35</c:v>
                </c:pt>
                <c:pt idx="1851">
                  <c:v>870.29499999999996</c:v>
                </c:pt>
                <c:pt idx="1852">
                  <c:v>870.21900000000005</c:v>
                </c:pt>
                <c:pt idx="1853">
                  <c:v>870.27499999999998</c:v>
                </c:pt>
                <c:pt idx="1854">
                  <c:v>870.28499999999997</c:v>
                </c:pt>
                <c:pt idx="1855">
                  <c:v>870.197</c:v>
                </c:pt>
                <c:pt idx="1856">
                  <c:v>870.09500000000003</c:v>
                </c:pt>
                <c:pt idx="1857">
                  <c:v>870.28300000000002</c:v>
                </c:pt>
                <c:pt idx="1858">
                  <c:v>869.99</c:v>
                </c:pt>
                <c:pt idx="1859">
                  <c:v>870.15</c:v>
                </c:pt>
                <c:pt idx="1860">
                  <c:v>870.22699999999998</c:v>
                </c:pt>
                <c:pt idx="1861">
                  <c:v>870.06799999999998</c:v>
                </c:pt>
                <c:pt idx="1862">
                  <c:v>869.904</c:v>
                </c:pt>
                <c:pt idx="1863">
                  <c:v>869.89700000000005</c:v>
                </c:pt>
                <c:pt idx="1864">
                  <c:v>869.923</c:v>
                </c:pt>
                <c:pt idx="1865">
                  <c:v>869.97900000000004</c:v>
                </c:pt>
                <c:pt idx="1866">
                  <c:v>870.05799999999999</c:v>
                </c:pt>
                <c:pt idx="1867">
                  <c:v>870.00699999999995</c:v>
                </c:pt>
                <c:pt idx="1868">
                  <c:v>870.00400000000002</c:v>
                </c:pt>
                <c:pt idx="1869">
                  <c:v>870.18799999999999</c:v>
                </c:pt>
                <c:pt idx="1870">
                  <c:v>869.98</c:v>
                </c:pt>
                <c:pt idx="1871">
                  <c:v>869.87300000000005</c:v>
                </c:pt>
                <c:pt idx="1872">
                  <c:v>869.94500000000005</c:v>
                </c:pt>
                <c:pt idx="1873">
                  <c:v>869.78700000000003</c:v>
                </c:pt>
                <c:pt idx="1874">
                  <c:v>869.9</c:v>
                </c:pt>
                <c:pt idx="1875">
                  <c:v>870.03099999999995</c:v>
                </c:pt>
                <c:pt idx="1876">
                  <c:v>869.803</c:v>
                </c:pt>
                <c:pt idx="1877">
                  <c:v>869.91399999999999</c:v>
                </c:pt>
                <c:pt idx="1878">
                  <c:v>870.03399999999999</c:v>
                </c:pt>
                <c:pt idx="1879">
                  <c:v>869.78</c:v>
                </c:pt>
                <c:pt idx="1880">
                  <c:v>869.87300000000005</c:v>
                </c:pt>
                <c:pt idx="1881">
                  <c:v>869.99400000000003</c:v>
                </c:pt>
                <c:pt idx="1882">
                  <c:v>869.91399999999999</c:v>
                </c:pt>
                <c:pt idx="1883">
                  <c:v>869.80799999999999</c:v>
                </c:pt>
                <c:pt idx="1884">
                  <c:v>869.86900000000003</c:v>
                </c:pt>
                <c:pt idx="1885">
                  <c:v>869.84799999999996</c:v>
                </c:pt>
                <c:pt idx="1886">
                  <c:v>869.87599999999998</c:v>
                </c:pt>
                <c:pt idx="1887">
                  <c:v>869.90800000000002</c:v>
                </c:pt>
                <c:pt idx="1888">
                  <c:v>869.8</c:v>
                </c:pt>
                <c:pt idx="1889">
                  <c:v>869.79</c:v>
                </c:pt>
                <c:pt idx="1890">
                  <c:v>869.82500000000005</c:v>
                </c:pt>
                <c:pt idx="1891">
                  <c:v>869.71900000000005</c:v>
                </c:pt>
                <c:pt idx="1892">
                  <c:v>869.63</c:v>
                </c:pt>
                <c:pt idx="1893">
                  <c:v>869.76199999999994</c:v>
                </c:pt>
                <c:pt idx="1894">
                  <c:v>869.46</c:v>
                </c:pt>
                <c:pt idx="1895">
                  <c:v>868.83500000000004</c:v>
                </c:pt>
                <c:pt idx="1896">
                  <c:v>868.84400000000005</c:v>
                </c:pt>
                <c:pt idx="1897">
                  <c:v>868.80100000000004</c:v>
                </c:pt>
                <c:pt idx="1898">
                  <c:v>868.84299999999996</c:v>
                </c:pt>
                <c:pt idx="1899">
                  <c:v>868.95799999999997</c:v>
                </c:pt>
                <c:pt idx="1900">
                  <c:v>868.89800000000002</c:v>
                </c:pt>
                <c:pt idx="1901">
                  <c:v>868.78399999999999</c:v>
                </c:pt>
                <c:pt idx="1902">
                  <c:v>868.76900000000001</c:v>
                </c:pt>
                <c:pt idx="1903">
                  <c:v>868.779</c:v>
                </c:pt>
                <c:pt idx="1904">
                  <c:v>868.69600000000003</c:v>
                </c:pt>
                <c:pt idx="1905">
                  <c:v>868.84</c:v>
                </c:pt>
                <c:pt idx="1906">
                  <c:v>868.87400000000002</c:v>
                </c:pt>
                <c:pt idx="1907">
                  <c:v>868.70500000000004</c:v>
                </c:pt>
                <c:pt idx="1908">
                  <c:v>868.596</c:v>
                </c:pt>
                <c:pt idx="1909">
                  <c:v>868.80899999999997</c:v>
                </c:pt>
                <c:pt idx="1910">
                  <c:v>868.74</c:v>
                </c:pt>
                <c:pt idx="1911">
                  <c:v>868.56399999999996</c:v>
                </c:pt>
                <c:pt idx="1912">
                  <c:v>868.64400000000001</c:v>
                </c:pt>
                <c:pt idx="1913">
                  <c:v>868.68200000000002</c:v>
                </c:pt>
                <c:pt idx="1914">
                  <c:v>868.73800000000006</c:v>
                </c:pt>
                <c:pt idx="1915">
                  <c:v>868.548</c:v>
                </c:pt>
                <c:pt idx="1916">
                  <c:v>868.51700000000005</c:v>
                </c:pt>
                <c:pt idx="1917">
                  <c:v>868.50300000000004</c:v>
                </c:pt>
                <c:pt idx="1918">
                  <c:v>868.64300000000003</c:v>
                </c:pt>
                <c:pt idx="1919">
                  <c:v>868.53300000000002</c:v>
                </c:pt>
                <c:pt idx="1920">
                  <c:v>868.43600000000004</c:v>
                </c:pt>
                <c:pt idx="1921">
                  <c:v>868.61400000000003</c:v>
                </c:pt>
                <c:pt idx="1922">
                  <c:v>868.50300000000004</c:v>
                </c:pt>
                <c:pt idx="1923">
                  <c:v>868.38499999999999</c:v>
                </c:pt>
                <c:pt idx="1924">
                  <c:v>868.27800000000002</c:v>
                </c:pt>
                <c:pt idx="1925">
                  <c:v>868.38199999999995</c:v>
                </c:pt>
                <c:pt idx="1926">
                  <c:v>868.32500000000005</c:v>
                </c:pt>
                <c:pt idx="1927">
                  <c:v>868.49400000000003</c:v>
                </c:pt>
                <c:pt idx="1928">
                  <c:v>868.50699999999995</c:v>
                </c:pt>
                <c:pt idx="1929">
                  <c:v>868.39800000000002</c:v>
                </c:pt>
                <c:pt idx="1930">
                  <c:v>868.24300000000005</c:v>
                </c:pt>
                <c:pt idx="1931">
                  <c:v>868.46900000000005</c:v>
                </c:pt>
                <c:pt idx="1932">
                  <c:v>868.26599999999996</c:v>
                </c:pt>
                <c:pt idx="1933">
                  <c:v>868.28200000000004</c:v>
                </c:pt>
                <c:pt idx="1934">
                  <c:v>868.19200000000001</c:v>
                </c:pt>
                <c:pt idx="1935">
                  <c:v>868.16</c:v>
                </c:pt>
                <c:pt idx="1936">
                  <c:v>868.05499999999995</c:v>
                </c:pt>
                <c:pt idx="1937">
                  <c:v>868.14599999999996</c:v>
                </c:pt>
                <c:pt idx="1938">
                  <c:v>868.18499999999995</c:v>
                </c:pt>
                <c:pt idx="1939">
                  <c:v>868.03599999999994</c:v>
                </c:pt>
                <c:pt idx="1940">
                  <c:v>868.07500000000005</c:v>
                </c:pt>
                <c:pt idx="1941">
                  <c:v>868.07399999999996</c:v>
                </c:pt>
                <c:pt idx="1942">
                  <c:v>868.18</c:v>
                </c:pt>
                <c:pt idx="1943">
                  <c:v>868.16</c:v>
                </c:pt>
                <c:pt idx="1944">
                  <c:v>868.07299999999998</c:v>
                </c:pt>
                <c:pt idx="1945">
                  <c:v>868.04899999999998</c:v>
                </c:pt>
                <c:pt idx="1946">
                  <c:v>867.96299999999997</c:v>
                </c:pt>
                <c:pt idx="1947">
                  <c:v>867.95899999999995</c:v>
                </c:pt>
                <c:pt idx="1948">
                  <c:v>868.07299999999998</c:v>
                </c:pt>
                <c:pt idx="1949">
                  <c:v>868.15099999999995</c:v>
                </c:pt>
                <c:pt idx="1950">
                  <c:v>868.07500000000005</c:v>
                </c:pt>
                <c:pt idx="1951">
                  <c:v>868.11199999999997</c:v>
                </c:pt>
                <c:pt idx="1952">
                  <c:v>868.19600000000003</c:v>
                </c:pt>
                <c:pt idx="1953">
                  <c:v>868.12</c:v>
                </c:pt>
                <c:pt idx="1954">
                  <c:v>868.06700000000001</c:v>
                </c:pt>
                <c:pt idx="1955">
                  <c:v>867.83699999999999</c:v>
                </c:pt>
                <c:pt idx="1956">
                  <c:v>867.83600000000001</c:v>
                </c:pt>
                <c:pt idx="1957">
                  <c:v>867.84500000000003</c:v>
                </c:pt>
                <c:pt idx="1958">
                  <c:v>867.92100000000005</c:v>
                </c:pt>
                <c:pt idx="1959">
                  <c:v>867.95699999999999</c:v>
                </c:pt>
                <c:pt idx="1960">
                  <c:v>867.66</c:v>
                </c:pt>
                <c:pt idx="1961">
                  <c:v>867.80200000000002</c:v>
                </c:pt>
                <c:pt idx="1962">
                  <c:v>867.80600000000004</c:v>
                </c:pt>
                <c:pt idx="1963">
                  <c:v>867.74800000000005</c:v>
                </c:pt>
                <c:pt idx="1964">
                  <c:v>867.82100000000003</c:v>
                </c:pt>
                <c:pt idx="1965">
                  <c:v>867.72900000000004</c:v>
                </c:pt>
                <c:pt idx="1966">
                  <c:v>867.51800000000003</c:v>
                </c:pt>
                <c:pt idx="1967">
                  <c:v>867.69799999999998</c:v>
                </c:pt>
                <c:pt idx="1968">
                  <c:v>867.93799999999999</c:v>
                </c:pt>
                <c:pt idx="1969">
                  <c:v>867.64499999999998</c:v>
                </c:pt>
                <c:pt idx="1970">
                  <c:v>867.83399999999995</c:v>
                </c:pt>
                <c:pt idx="1971">
                  <c:v>867.78</c:v>
                </c:pt>
                <c:pt idx="1972">
                  <c:v>867.55</c:v>
                </c:pt>
                <c:pt idx="1973">
                  <c:v>867.66499999999996</c:v>
                </c:pt>
                <c:pt idx="1974">
                  <c:v>867.72</c:v>
                </c:pt>
                <c:pt idx="1975">
                  <c:v>867.57799999999997</c:v>
                </c:pt>
                <c:pt idx="1976">
                  <c:v>867.57399999999996</c:v>
                </c:pt>
                <c:pt idx="1977">
                  <c:v>867.64800000000002</c:v>
                </c:pt>
                <c:pt idx="1978">
                  <c:v>867.49900000000002</c:v>
                </c:pt>
                <c:pt idx="1979">
                  <c:v>867.47299999999996</c:v>
                </c:pt>
                <c:pt idx="1980">
                  <c:v>867.50900000000001</c:v>
                </c:pt>
                <c:pt idx="1981">
                  <c:v>867.48800000000006</c:v>
                </c:pt>
                <c:pt idx="1982">
                  <c:v>867.39300000000003</c:v>
                </c:pt>
                <c:pt idx="1983">
                  <c:v>867.46199999999999</c:v>
                </c:pt>
                <c:pt idx="1984">
                  <c:v>867.47199999999998</c:v>
                </c:pt>
                <c:pt idx="1985">
                  <c:v>867.39499999999998</c:v>
                </c:pt>
                <c:pt idx="1986">
                  <c:v>867.36199999999997</c:v>
                </c:pt>
                <c:pt idx="1987">
                  <c:v>867.28399999999999</c:v>
                </c:pt>
                <c:pt idx="1988">
                  <c:v>867.23900000000003</c:v>
                </c:pt>
                <c:pt idx="1989">
                  <c:v>867.59699999999998</c:v>
                </c:pt>
                <c:pt idx="1990">
                  <c:v>867.40499999999997</c:v>
                </c:pt>
                <c:pt idx="1991">
                  <c:v>867.23</c:v>
                </c:pt>
                <c:pt idx="1992">
                  <c:v>867.375</c:v>
                </c:pt>
                <c:pt idx="1993">
                  <c:v>867.47299999999996</c:v>
                </c:pt>
                <c:pt idx="1994">
                  <c:v>867.35500000000002</c:v>
                </c:pt>
                <c:pt idx="1995">
                  <c:v>867.32799999999997</c:v>
                </c:pt>
                <c:pt idx="1996">
                  <c:v>867.31899999999996</c:v>
                </c:pt>
                <c:pt idx="1997">
                  <c:v>867.24099999999999</c:v>
                </c:pt>
                <c:pt idx="1998">
                  <c:v>867.35500000000002</c:v>
                </c:pt>
                <c:pt idx="1999">
                  <c:v>867.298</c:v>
                </c:pt>
                <c:pt idx="2000">
                  <c:v>867.36199999999997</c:v>
                </c:pt>
                <c:pt idx="2001">
                  <c:v>867.29200000000003</c:v>
                </c:pt>
                <c:pt idx="2002">
                  <c:v>867.31299999999999</c:v>
                </c:pt>
                <c:pt idx="2003">
                  <c:v>867.14099999999996</c:v>
                </c:pt>
                <c:pt idx="2004">
                  <c:v>867.32799999999997</c:v>
                </c:pt>
                <c:pt idx="2005">
                  <c:v>867.38499999999999</c:v>
                </c:pt>
                <c:pt idx="2006">
                  <c:v>867.30899999999997</c:v>
                </c:pt>
                <c:pt idx="2007">
                  <c:v>867.15499999999997</c:v>
                </c:pt>
                <c:pt idx="2008">
                  <c:v>867.31899999999996</c:v>
                </c:pt>
                <c:pt idx="2009">
                  <c:v>867.11900000000003</c:v>
                </c:pt>
                <c:pt idx="2010">
                  <c:v>867.096</c:v>
                </c:pt>
                <c:pt idx="2011">
                  <c:v>867.29899999999998</c:v>
                </c:pt>
                <c:pt idx="2012">
                  <c:v>867.173</c:v>
                </c:pt>
                <c:pt idx="2013">
                  <c:v>867.12900000000002</c:v>
                </c:pt>
                <c:pt idx="2014">
                  <c:v>867.14800000000002</c:v>
                </c:pt>
                <c:pt idx="2015">
                  <c:v>867.02599999999995</c:v>
                </c:pt>
                <c:pt idx="2016">
                  <c:v>867.09699999999998</c:v>
                </c:pt>
                <c:pt idx="2017">
                  <c:v>867.15099999999995</c:v>
                </c:pt>
                <c:pt idx="2018">
                  <c:v>867.21400000000006</c:v>
                </c:pt>
                <c:pt idx="2019">
                  <c:v>866.976</c:v>
                </c:pt>
                <c:pt idx="2020">
                  <c:v>867.17899999999997</c:v>
                </c:pt>
                <c:pt idx="2021">
                  <c:v>866.99900000000002</c:v>
                </c:pt>
                <c:pt idx="2022">
                  <c:v>867.00199999999995</c:v>
                </c:pt>
                <c:pt idx="2023">
                  <c:v>867.20299999999997</c:v>
                </c:pt>
                <c:pt idx="2024">
                  <c:v>866.95699999999999</c:v>
                </c:pt>
                <c:pt idx="2025">
                  <c:v>866.96699999999998</c:v>
                </c:pt>
                <c:pt idx="2026">
                  <c:v>867.22299999999996</c:v>
                </c:pt>
                <c:pt idx="2027">
                  <c:v>867.04600000000005</c:v>
                </c:pt>
                <c:pt idx="2028">
                  <c:v>867.03099999999995</c:v>
                </c:pt>
                <c:pt idx="2029">
                  <c:v>867.17899999999997</c:v>
                </c:pt>
                <c:pt idx="2030">
                  <c:v>866.947</c:v>
                </c:pt>
                <c:pt idx="2031">
                  <c:v>866.97199999999998</c:v>
                </c:pt>
                <c:pt idx="2032">
                  <c:v>867.01599999999996</c:v>
                </c:pt>
                <c:pt idx="2033">
                  <c:v>866.99400000000003</c:v>
                </c:pt>
                <c:pt idx="2034">
                  <c:v>866.90499999999997</c:v>
                </c:pt>
                <c:pt idx="2035">
                  <c:v>866.79100000000005</c:v>
                </c:pt>
                <c:pt idx="2036">
                  <c:v>866.84199999999998</c:v>
                </c:pt>
                <c:pt idx="2037">
                  <c:v>866.92499999999995</c:v>
                </c:pt>
                <c:pt idx="2038">
                  <c:v>866.87300000000005</c:v>
                </c:pt>
                <c:pt idx="2039">
                  <c:v>866.91200000000003</c:v>
                </c:pt>
                <c:pt idx="2040">
                  <c:v>866.88900000000001</c:v>
                </c:pt>
                <c:pt idx="2041">
                  <c:v>866.86099999999999</c:v>
                </c:pt>
                <c:pt idx="2042">
                  <c:v>866.72500000000002</c:v>
                </c:pt>
                <c:pt idx="2043">
                  <c:v>866.76900000000001</c:v>
                </c:pt>
                <c:pt idx="2044">
                  <c:v>866.7</c:v>
                </c:pt>
                <c:pt idx="2045">
                  <c:v>866.83699999999999</c:v>
                </c:pt>
                <c:pt idx="2046">
                  <c:v>866.851</c:v>
                </c:pt>
                <c:pt idx="2047">
                  <c:v>866.80100000000004</c:v>
                </c:pt>
                <c:pt idx="2048">
                  <c:v>866.726</c:v>
                </c:pt>
                <c:pt idx="2049">
                  <c:v>866.72299999999996</c:v>
                </c:pt>
                <c:pt idx="2050">
                  <c:v>866.601</c:v>
                </c:pt>
                <c:pt idx="2051">
                  <c:v>866.80600000000004</c:v>
                </c:pt>
                <c:pt idx="2052">
                  <c:v>866.68499999999995</c:v>
                </c:pt>
                <c:pt idx="2053">
                  <c:v>866.62599999999998</c:v>
                </c:pt>
                <c:pt idx="2054">
                  <c:v>866.49400000000003</c:v>
                </c:pt>
                <c:pt idx="2055">
                  <c:v>866.52599999999995</c:v>
                </c:pt>
                <c:pt idx="2056">
                  <c:v>866.59900000000005</c:v>
                </c:pt>
                <c:pt idx="2057">
                  <c:v>866.52200000000005</c:v>
                </c:pt>
                <c:pt idx="2058">
                  <c:v>866.56600000000003</c:v>
                </c:pt>
                <c:pt idx="2059">
                  <c:v>866.55499999999995</c:v>
                </c:pt>
                <c:pt idx="2060">
                  <c:v>866.66600000000005</c:v>
                </c:pt>
                <c:pt idx="2061">
                  <c:v>866.65099999999995</c:v>
                </c:pt>
                <c:pt idx="2062">
                  <c:v>866.59500000000003</c:v>
                </c:pt>
                <c:pt idx="2063">
                  <c:v>866.62099999999998</c:v>
                </c:pt>
                <c:pt idx="2064">
                  <c:v>866.596</c:v>
                </c:pt>
                <c:pt idx="2065">
                  <c:v>866.58399999999995</c:v>
                </c:pt>
                <c:pt idx="2066">
                  <c:v>866.654</c:v>
                </c:pt>
                <c:pt idx="2067">
                  <c:v>866.66800000000001</c:v>
                </c:pt>
                <c:pt idx="2068">
                  <c:v>866.55799999999999</c:v>
                </c:pt>
                <c:pt idx="2069">
                  <c:v>866.55899999999997</c:v>
                </c:pt>
                <c:pt idx="2070">
                  <c:v>866.505</c:v>
                </c:pt>
                <c:pt idx="2071">
                  <c:v>866.37300000000005</c:v>
                </c:pt>
                <c:pt idx="2072">
                  <c:v>866.51</c:v>
                </c:pt>
                <c:pt idx="2073">
                  <c:v>866.53700000000003</c:v>
                </c:pt>
                <c:pt idx="2074">
                  <c:v>866.5</c:v>
                </c:pt>
                <c:pt idx="2075">
                  <c:v>866.54499999999996</c:v>
                </c:pt>
                <c:pt idx="2076">
                  <c:v>866.44299999999998</c:v>
                </c:pt>
                <c:pt idx="2077">
                  <c:v>866.30100000000004</c:v>
                </c:pt>
                <c:pt idx="2078">
                  <c:v>866.39300000000003</c:v>
                </c:pt>
                <c:pt idx="2079">
                  <c:v>866.51499999999999</c:v>
                </c:pt>
                <c:pt idx="2080">
                  <c:v>866.44399999999996</c:v>
                </c:pt>
                <c:pt idx="2081">
                  <c:v>866.50599999999997</c:v>
                </c:pt>
                <c:pt idx="2082">
                  <c:v>866.428</c:v>
                </c:pt>
                <c:pt idx="2083">
                  <c:v>866.32399999999996</c:v>
                </c:pt>
                <c:pt idx="2084">
                  <c:v>866.33299999999997</c:v>
                </c:pt>
                <c:pt idx="2085">
                  <c:v>866.37300000000005</c:v>
                </c:pt>
                <c:pt idx="2086">
                  <c:v>866.26700000000005</c:v>
                </c:pt>
                <c:pt idx="2087">
                  <c:v>866.32</c:v>
                </c:pt>
                <c:pt idx="2088">
                  <c:v>866.36900000000003</c:v>
                </c:pt>
                <c:pt idx="2089">
                  <c:v>866.32600000000002</c:v>
                </c:pt>
                <c:pt idx="2090">
                  <c:v>866.39099999999996</c:v>
                </c:pt>
                <c:pt idx="2091">
                  <c:v>866.399</c:v>
                </c:pt>
                <c:pt idx="2092">
                  <c:v>866.26400000000001</c:v>
                </c:pt>
                <c:pt idx="2093">
                  <c:v>866.27300000000002</c:v>
                </c:pt>
                <c:pt idx="2094">
                  <c:v>866.11400000000003</c:v>
                </c:pt>
                <c:pt idx="2095">
                  <c:v>866.13900000000001</c:v>
                </c:pt>
                <c:pt idx="2096">
                  <c:v>866.23299999999995</c:v>
                </c:pt>
                <c:pt idx="2097">
                  <c:v>866.11900000000003</c:v>
                </c:pt>
                <c:pt idx="2098">
                  <c:v>866.13499999999999</c:v>
                </c:pt>
                <c:pt idx="2099">
                  <c:v>866.21600000000001</c:v>
                </c:pt>
                <c:pt idx="2100">
                  <c:v>866.15899999999999</c:v>
                </c:pt>
                <c:pt idx="2101">
                  <c:v>866.17399999999998</c:v>
                </c:pt>
                <c:pt idx="2102">
                  <c:v>866.10299999999995</c:v>
                </c:pt>
                <c:pt idx="2103">
                  <c:v>866.02599999999995</c:v>
                </c:pt>
                <c:pt idx="2104">
                  <c:v>866.10599999999999</c:v>
                </c:pt>
                <c:pt idx="2105">
                  <c:v>866.07799999999997</c:v>
                </c:pt>
                <c:pt idx="2106">
                  <c:v>866.08299999999997</c:v>
                </c:pt>
                <c:pt idx="2107">
                  <c:v>866.02</c:v>
                </c:pt>
                <c:pt idx="2108">
                  <c:v>866.05600000000004</c:v>
                </c:pt>
                <c:pt idx="2109">
                  <c:v>866.15700000000004</c:v>
                </c:pt>
                <c:pt idx="2110">
                  <c:v>865.95100000000002</c:v>
                </c:pt>
                <c:pt idx="2111">
                  <c:v>865.96900000000005</c:v>
                </c:pt>
                <c:pt idx="2112">
                  <c:v>865.89099999999996</c:v>
                </c:pt>
                <c:pt idx="2113">
                  <c:v>866.04200000000003</c:v>
                </c:pt>
                <c:pt idx="2114">
                  <c:v>866.03499999999997</c:v>
                </c:pt>
                <c:pt idx="2115">
                  <c:v>865.95299999999997</c:v>
                </c:pt>
                <c:pt idx="2116">
                  <c:v>865.97900000000004</c:v>
                </c:pt>
                <c:pt idx="2117">
                  <c:v>865.875</c:v>
                </c:pt>
                <c:pt idx="2118">
                  <c:v>865.95799999999997</c:v>
                </c:pt>
                <c:pt idx="2119">
                  <c:v>866.02200000000005</c:v>
                </c:pt>
                <c:pt idx="2120">
                  <c:v>865.91600000000005</c:v>
                </c:pt>
                <c:pt idx="2121">
                  <c:v>866.03399999999999</c:v>
                </c:pt>
                <c:pt idx="2122">
                  <c:v>865.94899999999996</c:v>
                </c:pt>
                <c:pt idx="2123">
                  <c:v>865.66300000000001</c:v>
                </c:pt>
                <c:pt idx="2124">
                  <c:v>865.90499999999997</c:v>
                </c:pt>
                <c:pt idx="2125">
                  <c:v>865.928</c:v>
                </c:pt>
                <c:pt idx="2126">
                  <c:v>865.85900000000004</c:v>
                </c:pt>
                <c:pt idx="2127">
                  <c:v>865.76199999999994</c:v>
                </c:pt>
                <c:pt idx="2128">
                  <c:v>865.88599999999997</c:v>
                </c:pt>
                <c:pt idx="2129">
                  <c:v>865.87300000000005</c:v>
                </c:pt>
                <c:pt idx="2130">
                  <c:v>865.80799999999999</c:v>
                </c:pt>
                <c:pt idx="2131">
                  <c:v>865.83100000000002</c:v>
                </c:pt>
                <c:pt idx="2132">
                  <c:v>865.524</c:v>
                </c:pt>
                <c:pt idx="2133">
                  <c:v>865.71900000000005</c:v>
                </c:pt>
                <c:pt idx="2134">
                  <c:v>865.79200000000003</c:v>
                </c:pt>
                <c:pt idx="2135">
                  <c:v>865.66300000000001</c:v>
                </c:pt>
                <c:pt idx="2136">
                  <c:v>865.73699999999997</c:v>
                </c:pt>
                <c:pt idx="2137">
                  <c:v>865.77700000000004</c:v>
                </c:pt>
                <c:pt idx="2138">
                  <c:v>865.74</c:v>
                </c:pt>
                <c:pt idx="2139">
                  <c:v>865.75800000000004</c:v>
                </c:pt>
                <c:pt idx="2140">
                  <c:v>865.66600000000005</c:v>
                </c:pt>
                <c:pt idx="2141">
                  <c:v>865.74800000000005</c:v>
                </c:pt>
                <c:pt idx="2142">
                  <c:v>865.71699999999998</c:v>
                </c:pt>
                <c:pt idx="2143">
                  <c:v>865.77</c:v>
                </c:pt>
                <c:pt idx="2144">
                  <c:v>865.76700000000005</c:v>
                </c:pt>
                <c:pt idx="2145">
                  <c:v>865.75599999999997</c:v>
                </c:pt>
                <c:pt idx="2146">
                  <c:v>865.673</c:v>
                </c:pt>
                <c:pt idx="2147">
                  <c:v>865.76400000000001</c:v>
                </c:pt>
                <c:pt idx="2148">
                  <c:v>865.69600000000003</c:v>
                </c:pt>
                <c:pt idx="2149">
                  <c:v>865.58900000000006</c:v>
                </c:pt>
                <c:pt idx="2150">
                  <c:v>865.59299999999996</c:v>
                </c:pt>
                <c:pt idx="2151">
                  <c:v>865.65499999999997</c:v>
                </c:pt>
                <c:pt idx="2152">
                  <c:v>865.66600000000005</c:v>
                </c:pt>
                <c:pt idx="2153">
                  <c:v>865.66800000000001</c:v>
                </c:pt>
                <c:pt idx="2154">
                  <c:v>865.61199999999997</c:v>
                </c:pt>
                <c:pt idx="2155">
                  <c:v>865.56100000000004</c:v>
                </c:pt>
                <c:pt idx="2156">
                  <c:v>865.63</c:v>
                </c:pt>
                <c:pt idx="2157">
                  <c:v>865.50099999999998</c:v>
                </c:pt>
                <c:pt idx="2158">
                  <c:v>865.49599999999998</c:v>
                </c:pt>
                <c:pt idx="2159">
                  <c:v>865.71900000000005</c:v>
                </c:pt>
                <c:pt idx="2160">
                  <c:v>865.41300000000001</c:v>
                </c:pt>
                <c:pt idx="2161">
                  <c:v>865.38699999999994</c:v>
                </c:pt>
                <c:pt idx="2162">
                  <c:v>865.59199999999998</c:v>
                </c:pt>
                <c:pt idx="2163">
                  <c:v>865.55700000000002</c:v>
                </c:pt>
                <c:pt idx="2164">
                  <c:v>865.59699999999998</c:v>
                </c:pt>
                <c:pt idx="2165">
                  <c:v>865.70500000000004</c:v>
                </c:pt>
                <c:pt idx="2166">
                  <c:v>865.54399999999998</c:v>
                </c:pt>
                <c:pt idx="2167">
                  <c:v>865.43399999999997</c:v>
                </c:pt>
                <c:pt idx="2168">
                  <c:v>865.61500000000001</c:v>
                </c:pt>
                <c:pt idx="2169">
                  <c:v>865.51199999999994</c:v>
                </c:pt>
                <c:pt idx="2170">
                  <c:v>865.50599999999997</c:v>
                </c:pt>
                <c:pt idx="2171">
                  <c:v>865.33900000000006</c:v>
                </c:pt>
                <c:pt idx="2172">
                  <c:v>865.39300000000003</c:v>
                </c:pt>
                <c:pt idx="2173">
                  <c:v>865.46500000000003</c:v>
                </c:pt>
                <c:pt idx="2174">
                  <c:v>865.476</c:v>
                </c:pt>
                <c:pt idx="2175">
                  <c:v>865.41499999999996</c:v>
                </c:pt>
                <c:pt idx="2176">
                  <c:v>865.41200000000003</c:v>
                </c:pt>
                <c:pt idx="2177">
                  <c:v>865.53099999999995</c:v>
                </c:pt>
                <c:pt idx="2178">
                  <c:v>865.52700000000004</c:v>
                </c:pt>
                <c:pt idx="2179">
                  <c:v>865.48299999999995</c:v>
                </c:pt>
                <c:pt idx="2180">
                  <c:v>865.47199999999998</c:v>
                </c:pt>
                <c:pt idx="2181">
                  <c:v>865.42100000000005</c:v>
                </c:pt>
                <c:pt idx="2182">
                  <c:v>865.37599999999998</c:v>
                </c:pt>
                <c:pt idx="2183">
                  <c:v>865.351</c:v>
                </c:pt>
                <c:pt idx="2184">
                  <c:v>865.41200000000003</c:v>
                </c:pt>
                <c:pt idx="2185">
                  <c:v>865.32799999999997</c:v>
                </c:pt>
                <c:pt idx="2186">
                  <c:v>865.4</c:v>
                </c:pt>
                <c:pt idx="2187">
                  <c:v>865.27</c:v>
                </c:pt>
                <c:pt idx="2188">
                  <c:v>865.38599999999997</c:v>
                </c:pt>
                <c:pt idx="2189">
                  <c:v>865.32399999999996</c:v>
                </c:pt>
                <c:pt idx="2190">
                  <c:v>865.23400000000004</c:v>
                </c:pt>
                <c:pt idx="2191">
                  <c:v>865.05200000000002</c:v>
                </c:pt>
                <c:pt idx="2192">
                  <c:v>864.92899999999997</c:v>
                </c:pt>
                <c:pt idx="2193">
                  <c:v>865.14</c:v>
                </c:pt>
                <c:pt idx="2194">
                  <c:v>865.053</c:v>
                </c:pt>
                <c:pt idx="2195">
                  <c:v>865.1</c:v>
                </c:pt>
                <c:pt idx="2196">
                  <c:v>865.072</c:v>
                </c:pt>
                <c:pt idx="2197">
                  <c:v>864.97799999999995</c:v>
                </c:pt>
                <c:pt idx="2198">
                  <c:v>864.97500000000002</c:v>
                </c:pt>
                <c:pt idx="2199">
                  <c:v>864.94399999999996</c:v>
                </c:pt>
                <c:pt idx="2200">
                  <c:v>865.02800000000002</c:v>
                </c:pt>
                <c:pt idx="2201">
                  <c:v>864.96600000000001</c:v>
                </c:pt>
                <c:pt idx="2202">
                  <c:v>865.03099999999995</c:v>
                </c:pt>
                <c:pt idx="2203">
                  <c:v>864.81700000000001</c:v>
                </c:pt>
                <c:pt idx="2204">
                  <c:v>864.67499999999995</c:v>
                </c:pt>
                <c:pt idx="2205">
                  <c:v>865.03099999999995</c:v>
                </c:pt>
                <c:pt idx="2206">
                  <c:v>864.94299999999998</c:v>
                </c:pt>
                <c:pt idx="2207">
                  <c:v>865.01800000000003</c:v>
                </c:pt>
                <c:pt idx="2208">
                  <c:v>864.90700000000004</c:v>
                </c:pt>
                <c:pt idx="2209">
                  <c:v>864.90899999999999</c:v>
                </c:pt>
                <c:pt idx="2210">
                  <c:v>864.90200000000004</c:v>
                </c:pt>
                <c:pt idx="2211">
                  <c:v>864.87300000000005</c:v>
                </c:pt>
                <c:pt idx="2212">
                  <c:v>864.71799999999996</c:v>
                </c:pt>
                <c:pt idx="2213">
                  <c:v>864.88099999999997</c:v>
                </c:pt>
                <c:pt idx="2214">
                  <c:v>864.846</c:v>
                </c:pt>
                <c:pt idx="2215">
                  <c:v>864.87099999999998</c:v>
                </c:pt>
                <c:pt idx="2216">
                  <c:v>864.76800000000003</c:v>
                </c:pt>
                <c:pt idx="2217">
                  <c:v>864.89499999999998</c:v>
                </c:pt>
                <c:pt idx="2218">
                  <c:v>864.76700000000005</c:v>
                </c:pt>
                <c:pt idx="2219">
                  <c:v>864.73</c:v>
                </c:pt>
                <c:pt idx="2220">
                  <c:v>864.83199999999999</c:v>
                </c:pt>
                <c:pt idx="2221">
                  <c:v>864.72400000000005</c:v>
                </c:pt>
                <c:pt idx="2222">
                  <c:v>864.495</c:v>
                </c:pt>
                <c:pt idx="2223">
                  <c:v>864.76700000000005</c:v>
                </c:pt>
                <c:pt idx="2224">
                  <c:v>864.84199999999998</c:v>
                </c:pt>
                <c:pt idx="2225">
                  <c:v>864.71600000000001</c:v>
                </c:pt>
                <c:pt idx="2226">
                  <c:v>864.70899999999995</c:v>
                </c:pt>
                <c:pt idx="2227">
                  <c:v>864.90499999999997</c:v>
                </c:pt>
                <c:pt idx="2228">
                  <c:v>864.97299999999996</c:v>
                </c:pt>
                <c:pt idx="2229">
                  <c:v>864.92100000000005</c:v>
                </c:pt>
                <c:pt idx="2230">
                  <c:v>864.88699999999994</c:v>
                </c:pt>
                <c:pt idx="2231">
                  <c:v>864.85299999999995</c:v>
                </c:pt>
                <c:pt idx="2232">
                  <c:v>864.84900000000005</c:v>
                </c:pt>
                <c:pt idx="2233">
                  <c:v>864.75699999999995</c:v>
                </c:pt>
                <c:pt idx="2234">
                  <c:v>864.88800000000003</c:v>
                </c:pt>
                <c:pt idx="2235">
                  <c:v>864.89300000000003</c:v>
                </c:pt>
                <c:pt idx="2236">
                  <c:v>865.02700000000004</c:v>
                </c:pt>
                <c:pt idx="2237">
                  <c:v>864.82100000000003</c:v>
                </c:pt>
                <c:pt idx="2238">
                  <c:v>864.971</c:v>
                </c:pt>
                <c:pt idx="2239">
                  <c:v>864.95699999999999</c:v>
                </c:pt>
                <c:pt idx="2240">
                  <c:v>864.84199999999998</c:v>
                </c:pt>
                <c:pt idx="2241">
                  <c:v>864.90499999999997</c:v>
                </c:pt>
                <c:pt idx="2242">
                  <c:v>864.92700000000002</c:v>
                </c:pt>
                <c:pt idx="2243">
                  <c:v>864.87</c:v>
                </c:pt>
                <c:pt idx="2244">
                  <c:v>864.79399999999998</c:v>
                </c:pt>
                <c:pt idx="2245">
                  <c:v>864.73800000000006</c:v>
                </c:pt>
                <c:pt idx="2246">
                  <c:v>864.93700000000001</c:v>
                </c:pt>
                <c:pt idx="2247">
                  <c:v>864.78300000000002</c:v>
                </c:pt>
                <c:pt idx="2248">
                  <c:v>864.88400000000001</c:v>
                </c:pt>
                <c:pt idx="2249">
                  <c:v>864.95</c:v>
                </c:pt>
                <c:pt idx="2250">
                  <c:v>864.76599999999996</c:v>
                </c:pt>
                <c:pt idx="2251">
                  <c:v>864.92499999999995</c:v>
                </c:pt>
                <c:pt idx="2252">
                  <c:v>864.74400000000003</c:v>
                </c:pt>
                <c:pt idx="2253">
                  <c:v>864.74699999999996</c:v>
                </c:pt>
                <c:pt idx="2254">
                  <c:v>864.75300000000004</c:v>
                </c:pt>
                <c:pt idx="2255">
                  <c:v>864.77599999999995</c:v>
                </c:pt>
                <c:pt idx="2256">
                  <c:v>864.78599999999994</c:v>
                </c:pt>
                <c:pt idx="2257">
                  <c:v>864.88599999999997</c:v>
                </c:pt>
                <c:pt idx="2258">
                  <c:v>864.93600000000004</c:v>
                </c:pt>
                <c:pt idx="2259">
                  <c:v>864.69299999999998</c:v>
                </c:pt>
                <c:pt idx="2260">
                  <c:v>864.81</c:v>
                </c:pt>
                <c:pt idx="2261">
                  <c:v>865.09400000000005</c:v>
                </c:pt>
                <c:pt idx="2262">
                  <c:v>864.80600000000004</c:v>
                </c:pt>
                <c:pt idx="2263">
                  <c:v>864.99699999999996</c:v>
                </c:pt>
                <c:pt idx="2264">
                  <c:v>864.86699999999996</c:v>
                </c:pt>
                <c:pt idx="2265">
                  <c:v>864.80700000000002</c:v>
                </c:pt>
                <c:pt idx="2266">
                  <c:v>864.75199999999995</c:v>
                </c:pt>
                <c:pt idx="2267">
                  <c:v>864.91899999999998</c:v>
                </c:pt>
                <c:pt idx="2268">
                  <c:v>864.72299999999996</c:v>
                </c:pt>
                <c:pt idx="2269">
                  <c:v>864.84299999999996</c:v>
                </c:pt>
                <c:pt idx="2270">
                  <c:v>864.81799999999998</c:v>
                </c:pt>
                <c:pt idx="2271">
                  <c:v>864.697</c:v>
                </c:pt>
                <c:pt idx="2272">
                  <c:v>864.952</c:v>
                </c:pt>
                <c:pt idx="2273">
                  <c:v>864.81700000000001</c:v>
                </c:pt>
                <c:pt idx="2274">
                  <c:v>864.55600000000004</c:v>
                </c:pt>
                <c:pt idx="2275">
                  <c:v>864.79499999999996</c:v>
                </c:pt>
                <c:pt idx="2276">
                  <c:v>864.76599999999996</c:v>
                </c:pt>
                <c:pt idx="2277">
                  <c:v>864.798</c:v>
                </c:pt>
                <c:pt idx="2278">
                  <c:v>864.70399999999995</c:v>
                </c:pt>
                <c:pt idx="2279">
                  <c:v>864.63400000000001</c:v>
                </c:pt>
                <c:pt idx="2280">
                  <c:v>864.59400000000005</c:v>
                </c:pt>
                <c:pt idx="2281">
                  <c:v>864.56500000000005</c:v>
                </c:pt>
                <c:pt idx="2282">
                  <c:v>864.57600000000002</c:v>
                </c:pt>
                <c:pt idx="2283">
                  <c:v>864.73699999999997</c:v>
                </c:pt>
                <c:pt idx="2284">
                  <c:v>864.64499999999998</c:v>
                </c:pt>
                <c:pt idx="2285">
                  <c:v>864.61300000000006</c:v>
                </c:pt>
                <c:pt idx="2286">
                  <c:v>864.44200000000001</c:v>
                </c:pt>
                <c:pt idx="2287">
                  <c:v>864.46500000000003</c:v>
                </c:pt>
                <c:pt idx="2288">
                  <c:v>864.59699999999998</c:v>
                </c:pt>
                <c:pt idx="2289">
                  <c:v>864.66600000000005</c:v>
                </c:pt>
                <c:pt idx="2290">
                  <c:v>864.53099999999995</c:v>
                </c:pt>
                <c:pt idx="2291">
                  <c:v>864.63499999999999</c:v>
                </c:pt>
                <c:pt idx="2292">
                  <c:v>864.65599999999995</c:v>
                </c:pt>
                <c:pt idx="2293">
                  <c:v>864.54600000000005</c:v>
                </c:pt>
                <c:pt idx="2294">
                  <c:v>864.51099999999997</c:v>
                </c:pt>
                <c:pt idx="2295">
                  <c:v>864.75800000000004</c:v>
                </c:pt>
                <c:pt idx="2296">
                  <c:v>864.53800000000001</c:v>
                </c:pt>
                <c:pt idx="2297">
                  <c:v>864.59799999999996</c:v>
                </c:pt>
                <c:pt idx="2298">
                  <c:v>864.59299999999996</c:v>
                </c:pt>
                <c:pt idx="2299">
                  <c:v>864.48099999999999</c:v>
                </c:pt>
                <c:pt idx="2300">
                  <c:v>864.57299999999998</c:v>
                </c:pt>
                <c:pt idx="2301">
                  <c:v>864.50699999999995</c:v>
                </c:pt>
                <c:pt idx="2302">
                  <c:v>864.49</c:v>
                </c:pt>
                <c:pt idx="2303">
                  <c:v>864.59400000000005</c:v>
                </c:pt>
                <c:pt idx="2304">
                  <c:v>864.61699999999996</c:v>
                </c:pt>
                <c:pt idx="2305">
                  <c:v>864.452</c:v>
                </c:pt>
                <c:pt idx="2306">
                  <c:v>864.62800000000004</c:v>
                </c:pt>
                <c:pt idx="2307">
                  <c:v>864.57100000000003</c:v>
                </c:pt>
                <c:pt idx="2308">
                  <c:v>864.48699999999997</c:v>
                </c:pt>
                <c:pt idx="2309">
                  <c:v>864.59900000000005</c:v>
                </c:pt>
                <c:pt idx="2310">
                  <c:v>864.53599999999994</c:v>
                </c:pt>
                <c:pt idx="2311">
                  <c:v>864.42100000000005</c:v>
                </c:pt>
                <c:pt idx="2312">
                  <c:v>864.54899999999998</c:v>
                </c:pt>
                <c:pt idx="2313">
                  <c:v>864.44500000000005</c:v>
                </c:pt>
                <c:pt idx="2314">
                  <c:v>864.50099999999998</c:v>
                </c:pt>
                <c:pt idx="2315">
                  <c:v>864.35699999999997</c:v>
                </c:pt>
                <c:pt idx="2316">
                  <c:v>864.28300000000002</c:v>
                </c:pt>
                <c:pt idx="2317">
                  <c:v>864.34299999999996</c:v>
                </c:pt>
                <c:pt idx="2318">
                  <c:v>864.46400000000006</c:v>
                </c:pt>
                <c:pt idx="2319">
                  <c:v>864.50599999999997</c:v>
                </c:pt>
                <c:pt idx="2320">
                  <c:v>864.34900000000005</c:v>
                </c:pt>
                <c:pt idx="2321">
                  <c:v>864.20899999999995</c:v>
                </c:pt>
                <c:pt idx="2322">
                  <c:v>864.91700000000003</c:v>
                </c:pt>
              </c:numCache>
            </c:numRef>
          </c:yVal>
          <c:smooth val="0"/>
          <c:extLst>
            <c:ext xmlns:c16="http://schemas.microsoft.com/office/drawing/2014/chart" uri="{C3380CC4-5D6E-409C-BE32-E72D297353CC}">
              <c16:uniqueId val="{00000000-98D3-394A-8566-9CFE5DC43461}"/>
            </c:ext>
          </c:extLst>
        </c:ser>
        <c:dLbls>
          <c:showLegendKey val="0"/>
          <c:showVal val="0"/>
          <c:showCatName val="0"/>
          <c:showSerName val="0"/>
          <c:showPercent val="0"/>
          <c:showBubbleSize val="0"/>
        </c:dLbls>
        <c:axId val="271676760"/>
        <c:axId val="271677152"/>
      </c:scatterChart>
      <c:valAx>
        <c:axId val="271676760"/>
        <c:scaling>
          <c:orientation val="minMax"/>
          <c:max val="2000"/>
          <c:min val="0"/>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50"/>
                  <a:t>Time (sec)</a:t>
                </a:r>
                <a:endParaRPr lang="ja-JP" sz="1050"/>
              </a:p>
            </c:rich>
          </c:tx>
          <c:layout>
            <c:manualLayout>
              <c:xMode val="edge"/>
              <c:yMode val="edge"/>
              <c:x val="0.44693166666666667"/>
              <c:y val="0.89688472222222226"/>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7152"/>
        <c:crosses val="autoZero"/>
        <c:crossBetween val="midCat"/>
      </c:valAx>
      <c:valAx>
        <c:axId val="271677152"/>
        <c:scaling>
          <c:orientation val="minMax"/>
          <c:min val="0"/>
        </c:scaling>
        <c:delete val="0"/>
        <c:axPos val="l"/>
        <c:title>
          <c:tx>
            <c:rich>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50"/>
                  <a:t>RU</a:t>
                </a:r>
                <a:endParaRPr lang="ja-JP" sz="1050"/>
              </a:p>
            </c:rich>
          </c:tx>
          <c:layout>
            <c:manualLayout>
              <c:xMode val="edge"/>
              <c:yMode val="edge"/>
              <c:x val="1.968503937007874E-2"/>
              <c:y val="0.33644121214316364"/>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271676760"/>
        <c:crosses val="autoZero"/>
        <c:crossBetween val="midCat"/>
      </c:valAx>
      <c:spPr>
        <a:solidFill>
          <a:sysClr val="window" lastClr="FFFFFF"/>
        </a:solidFill>
        <a:ln>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0716243802858"/>
          <c:y val="5.0925925925925923E-2"/>
          <c:w val="0.82748393117526986"/>
          <c:h val="0.67963764946048411"/>
        </c:manualLayout>
      </c:layout>
      <c:scatterChart>
        <c:scatterStyle val="lineMarker"/>
        <c:varyColors val="0"/>
        <c:ser>
          <c:idx val="0"/>
          <c:order val="0"/>
          <c:tx>
            <c:strRef>
              <c:f>ELISA!$C$2</c:f>
              <c:strCache>
                <c:ptCount val="1"/>
                <c:pt idx="0">
                  <c:v>A1R</c:v>
                </c:pt>
              </c:strCache>
            </c:strRef>
          </c:tx>
          <c:spPr>
            <a:ln w="28575" cap="rnd">
              <a:solidFill>
                <a:schemeClr val="tx1"/>
              </a:solidFill>
              <a:round/>
            </a:ln>
            <a:effectLst/>
          </c:spPr>
          <c:marker>
            <c:symbol val="circle"/>
            <c:size val="8"/>
            <c:spPr>
              <a:solidFill>
                <a:schemeClr val="tx1"/>
              </a:solidFill>
              <a:ln w="9525">
                <a:solidFill>
                  <a:schemeClr val="tx1"/>
                </a:solidFill>
              </a:ln>
              <a:effectLst/>
            </c:spPr>
          </c:marker>
          <c:xVal>
            <c:numRef>
              <c:f>ELISA!$B$3:$B$10</c:f>
              <c:numCache>
                <c:formatCode>General</c:formatCode>
                <c:ptCount val="8"/>
                <c:pt idx="0">
                  <c:v>1000</c:v>
                </c:pt>
                <c:pt idx="1">
                  <c:v>500</c:v>
                </c:pt>
                <c:pt idx="2">
                  <c:v>250</c:v>
                </c:pt>
                <c:pt idx="3">
                  <c:v>125</c:v>
                </c:pt>
                <c:pt idx="4">
                  <c:v>62.5</c:v>
                </c:pt>
                <c:pt idx="5">
                  <c:v>31.25</c:v>
                </c:pt>
                <c:pt idx="6">
                  <c:v>15.625</c:v>
                </c:pt>
                <c:pt idx="7">
                  <c:v>0</c:v>
                </c:pt>
              </c:numCache>
            </c:numRef>
          </c:xVal>
          <c:yVal>
            <c:numRef>
              <c:f>ELISA!$C$3:$C$10</c:f>
              <c:numCache>
                <c:formatCode>0.0000</c:formatCode>
                <c:ptCount val="8"/>
                <c:pt idx="0">
                  <c:v>3.1909999999999998</c:v>
                </c:pt>
                <c:pt idx="1">
                  <c:v>2.9980000000000002</c:v>
                </c:pt>
                <c:pt idx="2">
                  <c:v>2.339</c:v>
                </c:pt>
                <c:pt idx="3">
                  <c:v>1.482</c:v>
                </c:pt>
                <c:pt idx="4">
                  <c:v>0.68600000000000005</c:v>
                </c:pt>
                <c:pt idx="5">
                  <c:v>0.316</c:v>
                </c:pt>
                <c:pt idx="6">
                  <c:v>0.17599999999999999</c:v>
                </c:pt>
                <c:pt idx="7">
                  <c:v>1.7999999999999999E-2</c:v>
                </c:pt>
              </c:numCache>
            </c:numRef>
          </c:yVal>
          <c:smooth val="0"/>
          <c:extLst>
            <c:ext xmlns:c16="http://schemas.microsoft.com/office/drawing/2014/chart" uri="{C3380CC4-5D6E-409C-BE32-E72D297353CC}">
              <c16:uniqueId val="{00000000-D2AA-1549-B212-AAE261478E46}"/>
            </c:ext>
          </c:extLst>
        </c:ser>
        <c:ser>
          <c:idx val="1"/>
          <c:order val="1"/>
          <c:tx>
            <c:strRef>
              <c:f>ELISA!$D$2</c:f>
              <c:strCache>
                <c:ptCount val="1"/>
                <c:pt idx="0">
                  <c:v>A1R/B1R(V2)</c:v>
                </c:pt>
              </c:strCache>
            </c:strRef>
          </c:tx>
          <c:spPr>
            <a:ln w="28575" cap="rnd">
              <a:solidFill>
                <a:srgbClr val="FF0000"/>
              </a:solidFill>
              <a:prstDash val="solid"/>
              <a:round/>
            </a:ln>
            <a:effectLst/>
          </c:spPr>
          <c:marker>
            <c:symbol val="circle"/>
            <c:size val="8"/>
            <c:spPr>
              <a:solidFill>
                <a:srgbClr val="FF0000"/>
              </a:solidFill>
              <a:ln w="9525">
                <a:solidFill>
                  <a:srgbClr val="FF0000"/>
                </a:solidFill>
                <a:prstDash val="solid"/>
              </a:ln>
              <a:effectLst/>
            </c:spPr>
          </c:marker>
          <c:xVal>
            <c:numRef>
              <c:f>ELISA!$B$3:$B$10</c:f>
              <c:numCache>
                <c:formatCode>General</c:formatCode>
                <c:ptCount val="8"/>
                <c:pt idx="0">
                  <c:v>1000</c:v>
                </c:pt>
                <c:pt idx="1">
                  <c:v>500</c:v>
                </c:pt>
                <c:pt idx="2">
                  <c:v>250</c:v>
                </c:pt>
                <c:pt idx="3">
                  <c:v>125</c:v>
                </c:pt>
                <c:pt idx="4">
                  <c:v>62.5</c:v>
                </c:pt>
                <c:pt idx="5">
                  <c:v>31.25</c:v>
                </c:pt>
                <c:pt idx="6">
                  <c:v>15.625</c:v>
                </c:pt>
                <c:pt idx="7">
                  <c:v>0</c:v>
                </c:pt>
              </c:numCache>
            </c:numRef>
          </c:xVal>
          <c:yVal>
            <c:numRef>
              <c:f>ELISA!$D$3:$D$10</c:f>
              <c:numCache>
                <c:formatCode>0.0000</c:formatCode>
                <c:ptCount val="8"/>
                <c:pt idx="0">
                  <c:v>3.0979999999999999</c:v>
                </c:pt>
                <c:pt idx="1">
                  <c:v>2.9689999999999999</c:v>
                </c:pt>
                <c:pt idx="2">
                  <c:v>2.1859999999999999</c:v>
                </c:pt>
                <c:pt idx="3">
                  <c:v>1.2390000000000001</c:v>
                </c:pt>
                <c:pt idx="4">
                  <c:v>0.61799999999999999</c:v>
                </c:pt>
                <c:pt idx="5">
                  <c:v>0.33500000000000002</c:v>
                </c:pt>
                <c:pt idx="6">
                  <c:v>0.19900000000000001</c:v>
                </c:pt>
                <c:pt idx="7">
                  <c:v>4.3999999999999997E-2</c:v>
                </c:pt>
              </c:numCache>
            </c:numRef>
          </c:yVal>
          <c:smooth val="0"/>
          <c:extLst>
            <c:ext xmlns:c16="http://schemas.microsoft.com/office/drawing/2014/chart" uri="{C3380CC4-5D6E-409C-BE32-E72D297353CC}">
              <c16:uniqueId val="{00000001-D2AA-1549-B212-AAE261478E46}"/>
            </c:ext>
          </c:extLst>
        </c:ser>
        <c:dLbls>
          <c:showLegendKey val="0"/>
          <c:showVal val="0"/>
          <c:showCatName val="0"/>
          <c:showSerName val="0"/>
          <c:showPercent val="0"/>
          <c:showBubbleSize val="0"/>
        </c:dLbls>
        <c:axId val="436514448"/>
        <c:axId val="436521112"/>
      </c:scatterChart>
      <c:valAx>
        <c:axId val="436514448"/>
        <c:scaling>
          <c:orientation val="minMax"/>
          <c:max val="1000"/>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ja-JP" altLang="en-US" sz="1100" dirty="0"/>
                  <a:t>抗原</a:t>
                </a:r>
                <a:r>
                  <a:rPr lang="en-US" altLang="ja-JP" sz="1100" dirty="0"/>
                  <a:t>A</a:t>
                </a:r>
                <a:r>
                  <a:rPr lang="ja-JP" altLang="en-US" sz="1100" dirty="0"/>
                  <a:t>濃度</a:t>
                </a:r>
                <a:r>
                  <a:rPr lang="en-US" sz="1100" dirty="0"/>
                  <a:t> (ng/ml)</a:t>
                </a:r>
                <a:endParaRPr lang="ja-JP" sz="1100" dirty="0"/>
              </a:p>
            </c:rich>
          </c:tx>
          <c:layout>
            <c:manualLayout>
              <c:xMode val="edge"/>
              <c:yMode val="edge"/>
              <c:x val="0.40151990740740739"/>
              <c:y val="0.81855854700854713"/>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521112"/>
        <c:crosses val="autoZero"/>
        <c:crossBetween val="midCat"/>
      </c:valAx>
      <c:valAx>
        <c:axId val="436521112"/>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100"/>
                  <a:t>Abs at 450 nm</a:t>
                </a:r>
                <a:endParaRPr lang="ja-JP" sz="1100"/>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514448"/>
        <c:crosses val="autoZero"/>
        <c:crossBetween val="midCat"/>
      </c:valAx>
      <c:spPr>
        <a:solidFill>
          <a:sysClr val="window" lastClr="FFFFFF"/>
        </a:solidFill>
        <a:ln>
          <a:solidFill>
            <a:sysClr val="windowText" lastClr="000000"/>
          </a:solidFill>
        </a:ln>
        <a:effectLst/>
      </c:spPr>
    </c:plotArea>
    <c:legend>
      <c:legendPos val="r"/>
      <c:layout>
        <c:manualLayout>
          <c:xMode val="edge"/>
          <c:yMode val="edge"/>
          <c:x val="0.10714820647419072"/>
          <c:y val="0.90335580052493436"/>
          <c:w val="0.84297836103820356"/>
          <c:h val="9.6644032856216866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0716243802858"/>
          <c:y val="5.0925925925925923E-2"/>
          <c:w val="0.82748393117526986"/>
          <c:h val="0.67963764946048411"/>
        </c:manualLayout>
      </c:layout>
      <c:scatterChart>
        <c:scatterStyle val="lineMarker"/>
        <c:varyColors val="0"/>
        <c:ser>
          <c:idx val="0"/>
          <c:order val="0"/>
          <c:tx>
            <c:strRef>
              <c:f>ELISA!$N$2</c:f>
              <c:strCache>
                <c:ptCount val="1"/>
                <c:pt idx="0">
                  <c:v>C1R</c:v>
                </c:pt>
              </c:strCache>
            </c:strRef>
          </c:tx>
          <c:spPr>
            <a:ln w="28575" cap="rnd">
              <a:solidFill>
                <a:schemeClr val="tx1"/>
              </a:solidFill>
              <a:round/>
            </a:ln>
            <a:effectLst/>
          </c:spPr>
          <c:marker>
            <c:symbol val="circle"/>
            <c:size val="8"/>
            <c:spPr>
              <a:solidFill>
                <a:schemeClr val="tx1"/>
              </a:solidFill>
              <a:ln w="9525">
                <a:solidFill>
                  <a:schemeClr val="tx1"/>
                </a:solidFill>
              </a:ln>
              <a:effectLst/>
            </c:spPr>
          </c:marker>
          <c:xVal>
            <c:numRef>
              <c:f>ELISA!$M$3:$M$10</c:f>
              <c:numCache>
                <c:formatCode>General</c:formatCode>
                <c:ptCount val="8"/>
                <c:pt idx="0">
                  <c:v>100</c:v>
                </c:pt>
                <c:pt idx="1">
                  <c:v>50</c:v>
                </c:pt>
                <c:pt idx="2">
                  <c:v>25</c:v>
                </c:pt>
                <c:pt idx="3">
                  <c:v>12.5</c:v>
                </c:pt>
                <c:pt idx="4">
                  <c:v>6.25</c:v>
                </c:pt>
                <c:pt idx="5">
                  <c:v>3.125</c:v>
                </c:pt>
                <c:pt idx="6">
                  <c:v>1.5625</c:v>
                </c:pt>
                <c:pt idx="7">
                  <c:v>0</c:v>
                </c:pt>
              </c:numCache>
            </c:numRef>
          </c:xVal>
          <c:yVal>
            <c:numRef>
              <c:f>ELISA!$N$3:$N$10</c:f>
              <c:numCache>
                <c:formatCode>0.0000</c:formatCode>
                <c:ptCount val="8"/>
                <c:pt idx="0">
                  <c:v>3.355</c:v>
                </c:pt>
                <c:pt idx="1">
                  <c:v>3.278</c:v>
                </c:pt>
                <c:pt idx="2">
                  <c:v>3.1859999999999999</c:v>
                </c:pt>
                <c:pt idx="3">
                  <c:v>2.9849999999999999</c:v>
                </c:pt>
                <c:pt idx="4">
                  <c:v>2.355</c:v>
                </c:pt>
                <c:pt idx="5">
                  <c:v>1.3819999999999999</c:v>
                </c:pt>
                <c:pt idx="6">
                  <c:v>0.77500000000000002</c:v>
                </c:pt>
                <c:pt idx="7">
                  <c:v>6.0999999999999999E-2</c:v>
                </c:pt>
              </c:numCache>
            </c:numRef>
          </c:yVal>
          <c:smooth val="0"/>
          <c:extLst>
            <c:ext xmlns:c16="http://schemas.microsoft.com/office/drawing/2014/chart" uri="{C3380CC4-5D6E-409C-BE32-E72D297353CC}">
              <c16:uniqueId val="{00000000-67A4-C444-A493-D2F5CFA74CA9}"/>
            </c:ext>
          </c:extLst>
        </c:ser>
        <c:ser>
          <c:idx val="1"/>
          <c:order val="1"/>
          <c:tx>
            <c:strRef>
              <c:f>ELISA!$O$2</c:f>
              <c:strCache>
                <c:ptCount val="1"/>
                <c:pt idx="0">
                  <c:v>C1R/C2R(V2)</c:v>
                </c:pt>
              </c:strCache>
            </c:strRef>
          </c:tx>
          <c:spPr>
            <a:ln w="28575" cap="rnd">
              <a:solidFill>
                <a:srgbClr val="FF0000"/>
              </a:solidFill>
              <a:prstDash val="solid"/>
              <a:round/>
            </a:ln>
            <a:effectLst/>
          </c:spPr>
          <c:marker>
            <c:symbol val="circle"/>
            <c:size val="8"/>
            <c:spPr>
              <a:solidFill>
                <a:srgbClr val="FF0000"/>
              </a:solidFill>
              <a:ln w="9525">
                <a:solidFill>
                  <a:srgbClr val="FF0000"/>
                </a:solidFill>
                <a:prstDash val="solid"/>
              </a:ln>
              <a:effectLst/>
            </c:spPr>
          </c:marker>
          <c:xVal>
            <c:numRef>
              <c:f>ELISA!$M$3:$M$10</c:f>
              <c:numCache>
                <c:formatCode>General</c:formatCode>
                <c:ptCount val="8"/>
                <c:pt idx="0">
                  <c:v>100</c:v>
                </c:pt>
                <c:pt idx="1">
                  <c:v>50</c:v>
                </c:pt>
                <c:pt idx="2">
                  <c:v>25</c:v>
                </c:pt>
                <c:pt idx="3">
                  <c:v>12.5</c:v>
                </c:pt>
                <c:pt idx="4">
                  <c:v>6.25</c:v>
                </c:pt>
                <c:pt idx="5">
                  <c:v>3.125</c:v>
                </c:pt>
                <c:pt idx="6">
                  <c:v>1.5625</c:v>
                </c:pt>
                <c:pt idx="7">
                  <c:v>0</c:v>
                </c:pt>
              </c:numCache>
            </c:numRef>
          </c:xVal>
          <c:yVal>
            <c:numRef>
              <c:f>ELISA!$O$3:$O$10</c:f>
              <c:numCache>
                <c:formatCode>0.0000</c:formatCode>
                <c:ptCount val="8"/>
                <c:pt idx="0">
                  <c:v>3.42</c:v>
                </c:pt>
                <c:pt idx="1">
                  <c:v>3.3530000000000002</c:v>
                </c:pt>
                <c:pt idx="2">
                  <c:v>3.1840000000000002</c:v>
                </c:pt>
                <c:pt idx="3">
                  <c:v>2.8519999999999999</c:v>
                </c:pt>
                <c:pt idx="4">
                  <c:v>1.9339999999999999</c:v>
                </c:pt>
                <c:pt idx="5">
                  <c:v>1.5029999999999999</c:v>
                </c:pt>
                <c:pt idx="6">
                  <c:v>0.74</c:v>
                </c:pt>
                <c:pt idx="7">
                  <c:v>5.6000000000000001E-2</c:v>
                </c:pt>
              </c:numCache>
            </c:numRef>
          </c:yVal>
          <c:smooth val="0"/>
          <c:extLst>
            <c:ext xmlns:c16="http://schemas.microsoft.com/office/drawing/2014/chart" uri="{C3380CC4-5D6E-409C-BE32-E72D297353CC}">
              <c16:uniqueId val="{00000001-67A4-C444-A493-D2F5CFA74CA9}"/>
            </c:ext>
          </c:extLst>
        </c:ser>
        <c:dLbls>
          <c:showLegendKey val="0"/>
          <c:showVal val="0"/>
          <c:showCatName val="0"/>
          <c:showSerName val="0"/>
          <c:showPercent val="0"/>
          <c:showBubbleSize val="0"/>
        </c:dLbls>
        <c:axId val="436517976"/>
        <c:axId val="436515624"/>
      </c:scatterChart>
      <c:valAx>
        <c:axId val="436517976"/>
        <c:scaling>
          <c:orientation val="minMax"/>
          <c:max val="100"/>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ja-JP" altLang="en-US" sz="1100" dirty="0"/>
                  <a:t>抗原</a:t>
                </a:r>
                <a:r>
                  <a:rPr lang="en-US" altLang="ja-JP" sz="1100" dirty="0"/>
                  <a:t>C</a:t>
                </a:r>
                <a:r>
                  <a:rPr lang="ja-JP" altLang="en-US" sz="1100" dirty="0"/>
                  <a:t>濃度</a:t>
                </a:r>
                <a:r>
                  <a:rPr lang="en-US" sz="1100" dirty="0"/>
                  <a:t> (ng/ml)</a:t>
                </a:r>
                <a:endParaRPr lang="ja-JP" sz="1100" dirty="0"/>
              </a:p>
            </c:rich>
          </c:tx>
          <c:layout>
            <c:manualLayout>
              <c:xMode val="edge"/>
              <c:yMode val="edge"/>
              <c:x val="0.41129305555555556"/>
              <c:y val="0.82941324786324799"/>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515624"/>
        <c:crosses val="autoZero"/>
        <c:crossBetween val="midCat"/>
      </c:valAx>
      <c:valAx>
        <c:axId val="436515624"/>
        <c:scaling>
          <c:orientation val="minMax"/>
          <c:max val="3.5"/>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100"/>
                  <a:t>Abs at 450 nm</a:t>
                </a:r>
                <a:endParaRPr lang="ja-JP" sz="1100"/>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517976"/>
        <c:crosses val="autoZero"/>
        <c:crossBetween val="midCat"/>
      </c:valAx>
      <c:spPr>
        <a:solidFill>
          <a:sysClr val="window" lastClr="FFFFFF"/>
        </a:solidFill>
        <a:ln>
          <a:solidFill>
            <a:sysClr val="windowText" lastClr="000000"/>
          </a:solidFill>
        </a:ln>
        <a:effectLst/>
      </c:spPr>
    </c:plotArea>
    <c:legend>
      <c:legendPos val="r"/>
      <c:layout>
        <c:manualLayout>
          <c:xMode val="edge"/>
          <c:yMode val="edge"/>
          <c:x val="0.25707870370370373"/>
          <c:y val="0.90335580052493436"/>
          <c:w val="0.6850618055555554"/>
          <c:h val="9.6644032856216866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0716243802858"/>
          <c:y val="5.0925925925925923E-2"/>
          <c:w val="0.82748393117526986"/>
          <c:h val="0.67963764946048411"/>
        </c:manualLayout>
      </c:layout>
      <c:scatterChart>
        <c:scatterStyle val="lineMarker"/>
        <c:varyColors val="0"/>
        <c:ser>
          <c:idx val="0"/>
          <c:order val="0"/>
          <c:tx>
            <c:strRef>
              <c:f>ELISA!$R$2</c:f>
              <c:strCache>
                <c:ptCount val="1"/>
                <c:pt idx="0">
                  <c:v>C2R</c:v>
                </c:pt>
              </c:strCache>
            </c:strRef>
          </c:tx>
          <c:spPr>
            <a:ln w="28575" cap="rnd">
              <a:solidFill>
                <a:schemeClr val="tx1"/>
              </a:solidFill>
              <a:round/>
            </a:ln>
            <a:effectLst/>
          </c:spPr>
          <c:marker>
            <c:symbol val="circle"/>
            <c:size val="8"/>
            <c:spPr>
              <a:solidFill>
                <a:schemeClr val="tx1"/>
              </a:solidFill>
              <a:ln w="9525">
                <a:solidFill>
                  <a:schemeClr val="tx1"/>
                </a:solidFill>
              </a:ln>
              <a:effectLst/>
            </c:spPr>
          </c:marker>
          <c:xVal>
            <c:numRef>
              <c:f>ELISA!$Q$3:$Q$10</c:f>
              <c:numCache>
                <c:formatCode>0</c:formatCode>
                <c:ptCount val="8"/>
                <c:pt idx="0">
                  <c:v>100</c:v>
                </c:pt>
                <c:pt idx="1">
                  <c:v>50</c:v>
                </c:pt>
                <c:pt idx="2">
                  <c:v>25</c:v>
                </c:pt>
                <c:pt idx="3" formatCode="0.0">
                  <c:v>12.5</c:v>
                </c:pt>
                <c:pt idx="4" formatCode="0.00">
                  <c:v>6.25</c:v>
                </c:pt>
                <c:pt idx="5" formatCode="0.000">
                  <c:v>3.125</c:v>
                </c:pt>
                <c:pt idx="6" formatCode="0.0000">
                  <c:v>1.5625</c:v>
                </c:pt>
                <c:pt idx="7" formatCode="0.0000">
                  <c:v>0</c:v>
                </c:pt>
              </c:numCache>
            </c:numRef>
          </c:xVal>
          <c:yVal>
            <c:numRef>
              <c:f>ELISA!$R$3:$R$10</c:f>
              <c:numCache>
                <c:formatCode>0.0000</c:formatCode>
                <c:ptCount val="8"/>
                <c:pt idx="0">
                  <c:v>3.2829999999999999</c:v>
                </c:pt>
                <c:pt idx="1">
                  <c:v>3.2930000000000001</c:v>
                </c:pt>
                <c:pt idx="2">
                  <c:v>3.2309999999999999</c:v>
                </c:pt>
                <c:pt idx="3">
                  <c:v>3.0219999999999998</c:v>
                </c:pt>
                <c:pt idx="4">
                  <c:v>2.5640000000000001</c:v>
                </c:pt>
                <c:pt idx="5">
                  <c:v>1.825</c:v>
                </c:pt>
                <c:pt idx="6">
                  <c:v>0.94199999999999995</c:v>
                </c:pt>
                <c:pt idx="7">
                  <c:v>3.7999999999999999E-2</c:v>
                </c:pt>
              </c:numCache>
            </c:numRef>
          </c:yVal>
          <c:smooth val="0"/>
          <c:extLst>
            <c:ext xmlns:c16="http://schemas.microsoft.com/office/drawing/2014/chart" uri="{C3380CC4-5D6E-409C-BE32-E72D297353CC}">
              <c16:uniqueId val="{00000000-0355-C548-8D66-03263F0F2741}"/>
            </c:ext>
          </c:extLst>
        </c:ser>
        <c:ser>
          <c:idx val="1"/>
          <c:order val="1"/>
          <c:tx>
            <c:strRef>
              <c:f>ELISA!$S$2</c:f>
              <c:strCache>
                <c:ptCount val="1"/>
                <c:pt idx="0">
                  <c:v>C2R/B1R(V2)</c:v>
                </c:pt>
              </c:strCache>
            </c:strRef>
          </c:tx>
          <c:spPr>
            <a:ln w="28575" cap="rnd">
              <a:solidFill>
                <a:srgbClr val="FF0000"/>
              </a:solidFill>
              <a:prstDash val="solid"/>
              <a:round/>
            </a:ln>
            <a:effectLst/>
          </c:spPr>
          <c:marker>
            <c:symbol val="circle"/>
            <c:size val="8"/>
            <c:spPr>
              <a:solidFill>
                <a:srgbClr val="FF0000"/>
              </a:solidFill>
              <a:ln w="9525">
                <a:solidFill>
                  <a:srgbClr val="FF0000"/>
                </a:solidFill>
                <a:prstDash val="solid"/>
              </a:ln>
              <a:effectLst/>
            </c:spPr>
          </c:marker>
          <c:xVal>
            <c:numRef>
              <c:f>ELISA!$Q$3:$Q$10</c:f>
              <c:numCache>
                <c:formatCode>0</c:formatCode>
                <c:ptCount val="8"/>
                <c:pt idx="0">
                  <c:v>100</c:v>
                </c:pt>
                <c:pt idx="1">
                  <c:v>50</c:v>
                </c:pt>
                <c:pt idx="2">
                  <c:v>25</c:v>
                </c:pt>
                <c:pt idx="3" formatCode="0.0">
                  <c:v>12.5</c:v>
                </c:pt>
                <c:pt idx="4" formatCode="0.00">
                  <c:v>6.25</c:v>
                </c:pt>
                <c:pt idx="5" formatCode="0.000">
                  <c:v>3.125</c:v>
                </c:pt>
                <c:pt idx="6" formatCode="0.0000">
                  <c:v>1.5625</c:v>
                </c:pt>
                <c:pt idx="7" formatCode="0.0000">
                  <c:v>0</c:v>
                </c:pt>
              </c:numCache>
            </c:numRef>
          </c:xVal>
          <c:yVal>
            <c:numRef>
              <c:f>ELISA!$S$3:$S$10</c:f>
              <c:numCache>
                <c:formatCode>0.0000</c:formatCode>
                <c:ptCount val="8"/>
                <c:pt idx="0">
                  <c:v>3.242</c:v>
                </c:pt>
                <c:pt idx="1">
                  <c:v>3.2250000000000001</c:v>
                </c:pt>
                <c:pt idx="2">
                  <c:v>3.0670000000000002</c:v>
                </c:pt>
                <c:pt idx="3">
                  <c:v>2.5059999999999998</c:v>
                </c:pt>
                <c:pt idx="4">
                  <c:v>1.3129999999999999</c:v>
                </c:pt>
                <c:pt idx="5">
                  <c:v>0.67200000000000004</c:v>
                </c:pt>
                <c:pt idx="6">
                  <c:v>0.35299999999999998</c:v>
                </c:pt>
                <c:pt idx="7">
                  <c:v>7.0999999999999994E-2</c:v>
                </c:pt>
              </c:numCache>
            </c:numRef>
          </c:yVal>
          <c:smooth val="0"/>
          <c:extLst>
            <c:ext xmlns:c16="http://schemas.microsoft.com/office/drawing/2014/chart" uri="{C3380CC4-5D6E-409C-BE32-E72D297353CC}">
              <c16:uniqueId val="{00000001-0355-C548-8D66-03263F0F2741}"/>
            </c:ext>
          </c:extLst>
        </c:ser>
        <c:dLbls>
          <c:showLegendKey val="0"/>
          <c:showVal val="0"/>
          <c:showCatName val="0"/>
          <c:showSerName val="0"/>
          <c:showPercent val="0"/>
          <c:showBubbleSize val="0"/>
        </c:dLbls>
        <c:axId val="436520720"/>
        <c:axId val="436516408"/>
      </c:scatterChart>
      <c:valAx>
        <c:axId val="436520720"/>
        <c:scaling>
          <c:orientation val="minMax"/>
          <c:max val="100"/>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ja-JP" altLang="en-US" sz="1100" dirty="0"/>
                  <a:t>抗原</a:t>
                </a:r>
                <a:r>
                  <a:rPr lang="en-US" altLang="ja-JP" sz="1100" dirty="0"/>
                  <a:t>C</a:t>
                </a:r>
                <a:r>
                  <a:rPr lang="ja-JP" altLang="en-US" sz="1100" dirty="0"/>
                  <a:t>濃度</a:t>
                </a:r>
                <a:r>
                  <a:rPr lang="en-US" sz="1100" dirty="0"/>
                  <a:t> (ng/ml)</a:t>
                </a:r>
                <a:endParaRPr lang="ja-JP" sz="1100" dirty="0"/>
              </a:p>
            </c:rich>
          </c:tx>
          <c:layout>
            <c:manualLayout>
              <c:xMode val="edge"/>
              <c:yMode val="edge"/>
              <c:x val="0.41129305555555556"/>
              <c:y val="0.82398589743589756"/>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516408"/>
        <c:crosses val="autoZero"/>
        <c:crossBetween val="midCat"/>
      </c:valAx>
      <c:valAx>
        <c:axId val="436516408"/>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100"/>
                  <a:t>Abs at 450 nm</a:t>
                </a:r>
                <a:endParaRPr lang="ja-JP" sz="1100"/>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0" sourceLinked="0"/>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520720"/>
        <c:crosses val="autoZero"/>
        <c:crossBetween val="midCat"/>
      </c:valAx>
      <c:spPr>
        <a:solidFill>
          <a:sysClr val="window" lastClr="FFFFFF"/>
        </a:solidFill>
        <a:ln>
          <a:solidFill>
            <a:sysClr val="windowText" lastClr="000000"/>
          </a:solidFill>
        </a:ln>
        <a:effectLst/>
      </c:spPr>
    </c:plotArea>
    <c:legend>
      <c:legendPos val="r"/>
      <c:layout>
        <c:manualLayout>
          <c:xMode val="edge"/>
          <c:yMode val="edge"/>
          <c:x val="0.24237962962962964"/>
          <c:y val="0.90335580052493436"/>
          <c:w val="0.71445995370370363"/>
          <c:h val="9.6644032856216866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7661111111111"/>
          <c:y val="6.4814814814814811E-2"/>
          <c:w val="0.78467833333333337"/>
          <c:h val="0.8472222222222222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91BE-114D-BEB4-978A1844D0E4}"/>
              </c:ext>
            </c:extLst>
          </c:dPt>
          <c:dPt>
            <c:idx val="1"/>
            <c:invertIfNegative val="0"/>
            <c:bubble3D val="0"/>
            <c:spPr>
              <a:solidFill>
                <a:schemeClr val="tx1"/>
              </a:solidFill>
              <a:ln w="19050">
                <a:noFill/>
              </a:ln>
              <a:effectLst/>
            </c:spPr>
            <c:extLst>
              <c:ext xmlns:c16="http://schemas.microsoft.com/office/drawing/2014/chart" uri="{C3380CC4-5D6E-409C-BE32-E72D297353CC}">
                <c16:uniqueId val="{00000003-91BE-114D-BEB4-978A1844D0E4}"/>
              </c:ext>
            </c:extLst>
          </c:dPt>
          <c:dPt>
            <c:idx val="2"/>
            <c:invertIfNegative val="0"/>
            <c:bubble3D val="0"/>
            <c:spPr>
              <a:solidFill>
                <a:sysClr val="window" lastClr="FFFFFF"/>
              </a:solidFill>
              <a:ln w="12700">
                <a:solidFill>
                  <a:sysClr val="windowText" lastClr="000000"/>
                </a:solidFill>
              </a:ln>
              <a:effectLst/>
            </c:spPr>
            <c:extLst>
              <c:ext xmlns:c16="http://schemas.microsoft.com/office/drawing/2014/chart" uri="{C3380CC4-5D6E-409C-BE32-E72D297353CC}">
                <c16:uniqueId val="{00000005-91BE-114D-BEB4-978A1844D0E4}"/>
              </c:ext>
            </c:extLst>
          </c:dPt>
          <c:cat>
            <c:strRef>
              <c:f>発現量2!$C$7:$E$7</c:f>
              <c:strCache>
                <c:ptCount val="3"/>
                <c:pt idx="0">
                  <c:v>A1R/B1R(V2)</c:v>
                </c:pt>
                <c:pt idx="1">
                  <c:v>B1R</c:v>
                </c:pt>
                <c:pt idx="2">
                  <c:v>A1R</c:v>
                </c:pt>
              </c:strCache>
            </c:strRef>
          </c:cat>
          <c:val>
            <c:numRef>
              <c:f>発現量2!$C$8:$E$8</c:f>
              <c:numCache>
                <c:formatCode>General</c:formatCode>
                <c:ptCount val="3"/>
                <c:pt idx="0">
                  <c:v>28.15</c:v>
                </c:pt>
                <c:pt idx="1">
                  <c:v>22.6</c:v>
                </c:pt>
                <c:pt idx="2">
                  <c:v>6.7</c:v>
                </c:pt>
              </c:numCache>
            </c:numRef>
          </c:val>
          <c:extLst>
            <c:ext xmlns:c16="http://schemas.microsoft.com/office/drawing/2014/chart" uri="{C3380CC4-5D6E-409C-BE32-E72D297353CC}">
              <c16:uniqueId val="{00000006-91BE-114D-BEB4-978A1844D0E4}"/>
            </c:ext>
          </c:extLst>
        </c:ser>
        <c:dLbls>
          <c:showLegendKey val="0"/>
          <c:showVal val="0"/>
          <c:showCatName val="0"/>
          <c:showSerName val="0"/>
          <c:showPercent val="0"/>
          <c:showBubbleSize val="0"/>
        </c:dLbls>
        <c:gapWidth val="219"/>
        <c:overlap val="-27"/>
        <c:axId val="436839336"/>
        <c:axId val="436836200"/>
      </c:barChart>
      <c:catAx>
        <c:axId val="436839336"/>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6200"/>
        <c:crosses val="autoZero"/>
        <c:auto val="1"/>
        <c:lblAlgn val="ctr"/>
        <c:lblOffset val="100"/>
        <c:noMultiLvlLbl val="0"/>
      </c:catAx>
      <c:valAx>
        <c:axId val="436836200"/>
        <c:scaling>
          <c:orientation val="minMax"/>
          <c:max val="55"/>
          <c:min val="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Productivity</a:t>
                </a:r>
                <a:r>
                  <a:rPr lang="ja-JP"/>
                  <a:t> </a:t>
                </a:r>
                <a:r>
                  <a:rPr lang="en-US"/>
                  <a:t>of</a:t>
                </a:r>
                <a:r>
                  <a:rPr lang="ja-JP"/>
                  <a:t> </a:t>
                </a:r>
                <a:r>
                  <a:rPr lang="en-US"/>
                  <a:t>soluble</a:t>
                </a:r>
                <a:r>
                  <a:rPr lang="ja-JP"/>
                  <a:t> </a:t>
                </a:r>
                <a:r>
                  <a:rPr lang="en-US"/>
                  <a:t>scFv</a:t>
                </a:r>
                <a:r>
                  <a:rPr lang="ja-JP"/>
                  <a:t> </a:t>
                </a:r>
                <a:r>
                  <a:rPr lang="en-US"/>
                  <a:t>(mg/L)</a:t>
                </a:r>
                <a:endParaRPr lang="ja-JP"/>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9336"/>
        <c:crosses val="autoZero"/>
        <c:crossBetween val="between"/>
      </c:valAx>
      <c:spPr>
        <a:solidFill>
          <a:sysClr val="window" lastClr="FFFFFF"/>
        </a:solidFill>
        <a:ln w="12700">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3861111111112"/>
          <c:y val="6.4675925925925928E-2"/>
          <c:w val="0.78425583333333337"/>
          <c:h val="0.8070796296296296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w="15875">
                <a:noFill/>
              </a:ln>
              <a:effectLst/>
            </c:spPr>
            <c:extLst>
              <c:ext xmlns:c16="http://schemas.microsoft.com/office/drawing/2014/chart" uri="{C3380CC4-5D6E-409C-BE32-E72D297353CC}">
                <c16:uniqueId val="{00000001-EC11-4442-B283-235EE3F716F4}"/>
              </c:ext>
            </c:extLst>
          </c:dPt>
          <c:dPt>
            <c:idx val="1"/>
            <c:invertIfNegative val="0"/>
            <c:bubble3D val="0"/>
            <c:spPr>
              <a:solidFill>
                <a:schemeClr val="tx1"/>
              </a:solidFill>
              <a:ln w="19050">
                <a:noFill/>
              </a:ln>
              <a:effectLst/>
            </c:spPr>
            <c:extLst>
              <c:ext xmlns:c16="http://schemas.microsoft.com/office/drawing/2014/chart" uri="{C3380CC4-5D6E-409C-BE32-E72D297353CC}">
                <c16:uniqueId val="{00000003-EC11-4442-B283-235EE3F716F4}"/>
              </c:ext>
            </c:extLst>
          </c:dPt>
          <c:dPt>
            <c:idx val="2"/>
            <c:invertIfNegative val="0"/>
            <c:bubble3D val="0"/>
            <c:spPr>
              <a:solidFill>
                <a:sysClr val="window" lastClr="FFFFFF"/>
              </a:solidFill>
              <a:ln w="12700">
                <a:solidFill>
                  <a:sysClr val="windowText" lastClr="000000"/>
                </a:solidFill>
              </a:ln>
              <a:effectLst/>
            </c:spPr>
            <c:extLst>
              <c:ext xmlns:c16="http://schemas.microsoft.com/office/drawing/2014/chart" uri="{C3380CC4-5D6E-409C-BE32-E72D297353CC}">
                <c16:uniqueId val="{00000005-EC11-4442-B283-235EE3F716F4}"/>
              </c:ext>
            </c:extLst>
          </c:dPt>
          <c:cat>
            <c:strRef>
              <c:f>発現量2!$H$7:$J$7</c:f>
              <c:strCache>
                <c:ptCount val="3"/>
                <c:pt idx="0">
                  <c:v>A1R/C2R(V2)</c:v>
                </c:pt>
                <c:pt idx="1">
                  <c:v>C2R</c:v>
                </c:pt>
                <c:pt idx="2">
                  <c:v>A1R</c:v>
                </c:pt>
              </c:strCache>
            </c:strRef>
          </c:cat>
          <c:val>
            <c:numRef>
              <c:f>発現量2!$H$8:$J$8</c:f>
              <c:numCache>
                <c:formatCode>General</c:formatCode>
                <c:ptCount val="3"/>
                <c:pt idx="0">
                  <c:v>30.6</c:v>
                </c:pt>
                <c:pt idx="1">
                  <c:v>36.200000000000003</c:v>
                </c:pt>
                <c:pt idx="2">
                  <c:v>6.7</c:v>
                </c:pt>
              </c:numCache>
            </c:numRef>
          </c:val>
          <c:extLst>
            <c:ext xmlns:c16="http://schemas.microsoft.com/office/drawing/2014/chart" uri="{C3380CC4-5D6E-409C-BE32-E72D297353CC}">
              <c16:uniqueId val="{00000006-EC11-4442-B283-235EE3F716F4}"/>
            </c:ext>
          </c:extLst>
        </c:ser>
        <c:dLbls>
          <c:showLegendKey val="0"/>
          <c:showVal val="0"/>
          <c:showCatName val="0"/>
          <c:showSerName val="0"/>
          <c:showPercent val="0"/>
          <c:showBubbleSize val="0"/>
        </c:dLbls>
        <c:gapWidth val="219"/>
        <c:overlap val="-27"/>
        <c:axId val="436838944"/>
        <c:axId val="436837376"/>
      </c:barChart>
      <c:catAx>
        <c:axId val="436838944"/>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7376"/>
        <c:crosses val="autoZero"/>
        <c:auto val="1"/>
        <c:lblAlgn val="ctr"/>
        <c:lblOffset val="100"/>
        <c:noMultiLvlLbl val="0"/>
      </c:catAx>
      <c:valAx>
        <c:axId val="436837376"/>
        <c:scaling>
          <c:orientation val="minMax"/>
          <c:max val="55"/>
          <c:min val="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Productivity</a:t>
                </a:r>
                <a:r>
                  <a:rPr lang="ja-JP"/>
                  <a:t> </a:t>
                </a:r>
                <a:r>
                  <a:rPr lang="en-US"/>
                  <a:t>of</a:t>
                </a:r>
                <a:r>
                  <a:rPr lang="ja-JP"/>
                  <a:t> </a:t>
                </a:r>
                <a:r>
                  <a:rPr lang="en-US"/>
                  <a:t>soluble</a:t>
                </a:r>
                <a:r>
                  <a:rPr lang="ja-JP"/>
                  <a:t> </a:t>
                </a:r>
                <a:r>
                  <a:rPr lang="en-US"/>
                  <a:t>scFv</a:t>
                </a:r>
                <a:r>
                  <a:rPr lang="ja-JP"/>
                  <a:t> </a:t>
                </a:r>
                <a:r>
                  <a:rPr lang="en-US"/>
                  <a:t>(mg/L)</a:t>
                </a:r>
                <a:endParaRPr lang="ja-JP"/>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8944"/>
        <c:crosses val="autoZero"/>
        <c:crossBetween val="between"/>
      </c:valAx>
      <c:spPr>
        <a:solidFill>
          <a:sysClr val="window" lastClr="FFFFFF"/>
        </a:solidFill>
        <a:ln w="12700">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human IgG</c:v>
          </c:tx>
          <c:spPr>
            <a:solidFill>
              <a:srgbClr val="0432FF"/>
            </a:solidFill>
            <a:ln>
              <a:noFill/>
            </a:ln>
            <a:effectLst/>
          </c:spPr>
          <c:invertIfNegative val="0"/>
          <c:cat>
            <c:strRef>
              <c:f>Fig.2!$A$4:$A$7</c:f>
              <c:strCache>
                <c:ptCount val="4"/>
                <c:pt idx="0">
                  <c:v>scFv library</c:v>
                </c:pt>
                <c:pt idx="1">
                  <c:v>Round I</c:v>
                </c:pt>
                <c:pt idx="2">
                  <c:v>Round II</c:v>
                </c:pt>
                <c:pt idx="3">
                  <c:v>Round III</c:v>
                </c:pt>
              </c:strCache>
            </c:strRef>
          </c:cat>
          <c:val>
            <c:numRef>
              <c:f>Fig.2!$B$4:$B$7</c:f>
              <c:numCache>
                <c:formatCode>General</c:formatCode>
                <c:ptCount val="4"/>
                <c:pt idx="0">
                  <c:v>6.0999999999999999E-2</c:v>
                </c:pt>
                <c:pt idx="1">
                  <c:v>3.004</c:v>
                </c:pt>
                <c:pt idx="2">
                  <c:v>3.1095000000000002</c:v>
                </c:pt>
                <c:pt idx="3">
                  <c:v>3.1109999999999998</c:v>
                </c:pt>
              </c:numCache>
            </c:numRef>
          </c:val>
          <c:extLst>
            <c:ext xmlns:c16="http://schemas.microsoft.com/office/drawing/2014/chart" uri="{C3380CC4-5D6E-409C-BE32-E72D297353CC}">
              <c16:uniqueId val="{00000000-FDE2-7B4E-A497-79E3788A51C2}"/>
            </c:ext>
          </c:extLst>
        </c:ser>
        <c:ser>
          <c:idx val="4"/>
          <c:order val="1"/>
          <c:tx>
            <c:v>CRP</c:v>
          </c:tx>
          <c:spPr>
            <a:solidFill>
              <a:srgbClr val="FF0000"/>
            </a:solidFill>
            <a:ln>
              <a:noFill/>
            </a:ln>
            <a:effectLst/>
          </c:spPr>
          <c:invertIfNegative val="0"/>
          <c:cat>
            <c:strRef>
              <c:f>Fig.2!$A$4:$A$7</c:f>
              <c:strCache>
                <c:ptCount val="4"/>
                <c:pt idx="0">
                  <c:v>scFv library</c:v>
                </c:pt>
                <c:pt idx="1">
                  <c:v>Round I</c:v>
                </c:pt>
                <c:pt idx="2">
                  <c:v>Round II</c:v>
                </c:pt>
                <c:pt idx="3">
                  <c:v>Round III</c:v>
                </c:pt>
              </c:strCache>
            </c:strRef>
          </c:cat>
          <c:val>
            <c:numRef>
              <c:f>Fig.2!$F$4:$F$7</c:f>
              <c:numCache>
                <c:formatCode>0.0000</c:formatCode>
                <c:ptCount val="4"/>
                <c:pt idx="0">
                  <c:v>2.1999999999999999E-2</c:v>
                </c:pt>
                <c:pt idx="1">
                  <c:v>5.6000000000000001E-2</c:v>
                </c:pt>
                <c:pt idx="2">
                  <c:v>2.9089999999999998</c:v>
                </c:pt>
                <c:pt idx="3">
                  <c:v>3.157</c:v>
                </c:pt>
              </c:numCache>
            </c:numRef>
          </c:val>
          <c:extLst>
            <c:ext xmlns:c16="http://schemas.microsoft.com/office/drawing/2014/chart" uri="{C3380CC4-5D6E-409C-BE32-E72D297353CC}">
              <c16:uniqueId val="{00000002-FDE2-7B4E-A497-79E3788A51C2}"/>
            </c:ext>
          </c:extLst>
        </c:ser>
        <c:ser>
          <c:idx val="1"/>
          <c:order val="2"/>
          <c:tx>
            <c:v>Flu-A</c:v>
          </c:tx>
          <c:spPr>
            <a:solidFill>
              <a:srgbClr val="00FA00"/>
            </a:solidFill>
            <a:ln>
              <a:noFill/>
            </a:ln>
            <a:effectLst/>
          </c:spPr>
          <c:invertIfNegative val="0"/>
          <c:cat>
            <c:strRef>
              <c:f>Fig.2!$A$4:$A$7</c:f>
              <c:strCache>
                <c:ptCount val="4"/>
                <c:pt idx="0">
                  <c:v>scFv library</c:v>
                </c:pt>
                <c:pt idx="1">
                  <c:v>Round I</c:v>
                </c:pt>
                <c:pt idx="2">
                  <c:v>Round II</c:v>
                </c:pt>
                <c:pt idx="3">
                  <c:v>Round III</c:v>
                </c:pt>
              </c:strCache>
            </c:strRef>
          </c:cat>
          <c:val>
            <c:numRef>
              <c:f>Fig.2!$C$4:$C$7</c:f>
              <c:numCache>
                <c:formatCode>0.0000</c:formatCode>
                <c:ptCount val="4"/>
                <c:pt idx="0">
                  <c:v>0.123</c:v>
                </c:pt>
                <c:pt idx="1">
                  <c:v>2.1120000000000001</c:v>
                </c:pt>
                <c:pt idx="2">
                  <c:v>3.0270000000000001</c:v>
                </c:pt>
                <c:pt idx="3">
                  <c:v>2.95</c:v>
                </c:pt>
              </c:numCache>
            </c:numRef>
          </c:val>
          <c:extLst>
            <c:ext xmlns:c16="http://schemas.microsoft.com/office/drawing/2014/chart" uri="{C3380CC4-5D6E-409C-BE32-E72D297353CC}">
              <c16:uniqueId val="{00000003-FDE2-7B4E-A497-79E3788A51C2}"/>
            </c:ext>
          </c:extLst>
        </c:ser>
        <c:ser>
          <c:idx val="2"/>
          <c:order val="3"/>
          <c:tx>
            <c:v>Flu-B</c:v>
          </c:tx>
          <c:spPr>
            <a:solidFill>
              <a:srgbClr val="FF40FF"/>
            </a:solidFill>
            <a:ln>
              <a:noFill/>
            </a:ln>
            <a:effectLst/>
          </c:spPr>
          <c:invertIfNegative val="0"/>
          <c:cat>
            <c:strRef>
              <c:f>Fig.2!$A$4:$A$7</c:f>
              <c:strCache>
                <c:ptCount val="4"/>
                <c:pt idx="0">
                  <c:v>scFv library</c:v>
                </c:pt>
                <c:pt idx="1">
                  <c:v>Round I</c:v>
                </c:pt>
                <c:pt idx="2">
                  <c:v>Round II</c:v>
                </c:pt>
                <c:pt idx="3">
                  <c:v>Round III</c:v>
                </c:pt>
              </c:strCache>
            </c:strRef>
          </c:cat>
          <c:val>
            <c:numRef>
              <c:f>Fig.2!$D$4:$D$7</c:f>
              <c:numCache>
                <c:formatCode>General</c:formatCode>
                <c:ptCount val="4"/>
                <c:pt idx="0">
                  <c:v>2.9000000000000001E-2</c:v>
                </c:pt>
                <c:pt idx="1">
                  <c:v>4.3999999999999997E-2</c:v>
                </c:pt>
                <c:pt idx="2">
                  <c:v>1.6539999999999999</c:v>
                </c:pt>
                <c:pt idx="3">
                  <c:v>2.6789999999999998</c:v>
                </c:pt>
              </c:numCache>
            </c:numRef>
          </c:val>
          <c:extLst>
            <c:ext xmlns:c16="http://schemas.microsoft.com/office/drawing/2014/chart" uri="{C3380CC4-5D6E-409C-BE32-E72D297353CC}">
              <c16:uniqueId val="{00000004-FDE2-7B4E-A497-79E3788A51C2}"/>
            </c:ext>
          </c:extLst>
        </c:ser>
        <c:dLbls>
          <c:showLegendKey val="0"/>
          <c:showVal val="0"/>
          <c:showCatName val="0"/>
          <c:showSerName val="0"/>
          <c:showPercent val="0"/>
          <c:showBubbleSize val="0"/>
        </c:dLbls>
        <c:gapWidth val="219"/>
        <c:overlap val="-27"/>
        <c:axId val="356976416"/>
        <c:axId val="356978096"/>
      </c:barChart>
      <c:catAx>
        <c:axId val="356976416"/>
        <c:scaling>
          <c:orientation val="minMax"/>
        </c:scaling>
        <c:delete val="0"/>
        <c:axPos val="b"/>
        <c:numFmt formatCode="General" sourceLinked="1"/>
        <c:majorTickMark val="none"/>
        <c:minorTickMark val="none"/>
        <c:tickLblPos val="nextTo"/>
        <c:spPr>
          <a:noFill/>
          <a:ln w="9525" cap="flat" cmpd="sng" algn="ctr">
            <a:solidFill>
              <a:schemeClr val="dk1"/>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ja-JP"/>
          </a:p>
        </c:txPr>
        <c:crossAx val="356978096"/>
        <c:crosses val="autoZero"/>
        <c:auto val="1"/>
        <c:lblAlgn val="ctr"/>
        <c:lblOffset val="100"/>
        <c:noMultiLvlLbl val="0"/>
      </c:catAx>
      <c:valAx>
        <c:axId val="356978096"/>
        <c:scaling>
          <c:orientation val="minMax"/>
          <c:max val="3.5"/>
          <c:min val="0"/>
        </c:scaling>
        <c:delete val="0"/>
        <c:axPos val="l"/>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r>
                  <a:rPr lang="en-US"/>
                  <a:t>Absorbance at 450 nm, - (ref. 650 nm)</a:t>
                </a:r>
                <a:endParaRPr lang="ja-JP"/>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ja-JP"/>
            </a:p>
          </c:txPr>
        </c:title>
        <c:numFmt formatCode="General" sourceLinked="1"/>
        <c:majorTickMark val="in"/>
        <c:minorTickMark val="in"/>
        <c:tickLblPos val="nextTo"/>
        <c:spPr>
          <a:noFill/>
          <a:ln>
            <a:solidFill>
              <a:schemeClr val="dk1"/>
            </a:solid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ja-JP"/>
          </a:p>
        </c:txPr>
        <c:crossAx val="356976416"/>
        <c:crosses val="autoZero"/>
        <c:crossBetween val="between"/>
        <c:majorUnit val="1"/>
        <c:minorUnit val="0.5"/>
      </c:valAx>
      <c:spPr>
        <a:noFill/>
        <a:ln w="25400">
          <a:solidFill>
            <a:schemeClr val="dk1"/>
          </a:solidFill>
        </a:ln>
        <a:effectLst/>
      </c:spPr>
    </c:plotArea>
    <c:legend>
      <c:legendPos val="b"/>
      <c:layout>
        <c:manualLayout>
          <c:xMode val="edge"/>
          <c:yMode val="edge"/>
          <c:x val="0.14919092430519357"/>
          <c:y val="0.15792839235902686"/>
          <c:w val="0.18897445746111005"/>
          <c:h val="0.2885565481444864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ja-JP"/>
        </a:p>
      </c:txPr>
    </c:legend>
    <c:plotVisOnly val="1"/>
    <c:dispBlanksAs val="gap"/>
    <c:showDLblsOverMax val="0"/>
  </c:chart>
  <c:spPr>
    <a:noFill/>
    <a:ln w="9525" cap="flat" cmpd="sng" algn="ctr">
      <a:noFill/>
      <a:round/>
    </a:ln>
    <a:effectLst/>
  </c:spPr>
  <c:txPr>
    <a:bodyPr/>
    <a:lstStyle/>
    <a:p>
      <a:pPr>
        <a:defRPr sz="1600">
          <a:solidFill>
            <a:schemeClr val="tx1">
              <a:lumMod val="95000"/>
              <a:lumOff val="5000"/>
            </a:schemeClr>
          </a:solidFill>
          <a:latin typeface="Arial" panose="020B0604020202020204" pitchFamily="34" charset="0"/>
          <a:cs typeface="Arial" panose="020B0604020202020204" pitchFamily="34" charset="0"/>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47661111111111"/>
          <c:y val="6.4814814814814811E-2"/>
          <c:w val="0.78467833333333337"/>
          <c:h val="0.8472222222222222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1360-DD47-956D-B64EAB07B9B6}"/>
              </c:ext>
            </c:extLst>
          </c:dPt>
          <c:dPt>
            <c:idx val="1"/>
            <c:invertIfNegative val="0"/>
            <c:bubble3D val="0"/>
            <c:spPr>
              <a:solidFill>
                <a:schemeClr val="tx1"/>
              </a:solidFill>
              <a:ln w="19050">
                <a:noFill/>
              </a:ln>
              <a:effectLst/>
            </c:spPr>
            <c:extLst>
              <c:ext xmlns:c16="http://schemas.microsoft.com/office/drawing/2014/chart" uri="{C3380CC4-5D6E-409C-BE32-E72D297353CC}">
                <c16:uniqueId val="{00000003-1360-DD47-956D-B64EAB07B9B6}"/>
              </c:ext>
            </c:extLst>
          </c:dPt>
          <c:dPt>
            <c:idx val="2"/>
            <c:invertIfNegative val="0"/>
            <c:bubble3D val="0"/>
            <c:spPr>
              <a:solidFill>
                <a:sysClr val="window" lastClr="FFFFFF"/>
              </a:solidFill>
              <a:ln w="12700">
                <a:solidFill>
                  <a:sysClr val="windowText" lastClr="000000"/>
                </a:solidFill>
              </a:ln>
              <a:effectLst/>
            </c:spPr>
            <c:extLst>
              <c:ext xmlns:c16="http://schemas.microsoft.com/office/drawing/2014/chart" uri="{C3380CC4-5D6E-409C-BE32-E72D297353CC}">
                <c16:uniqueId val="{00000005-1360-DD47-956D-B64EAB07B9B6}"/>
              </c:ext>
            </c:extLst>
          </c:dPt>
          <c:cat>
            <c:strRef>
              <c:f>発現量2!$C$7:$E$7</c:f>
              <c:strCache>
                <c:ptCount val="3"/>
                <c:pt idx="0">
                  <c:v>A1R/B1R(V2)</c:v>
                </c:pt>
                <c:pt idx="1">
                  <c:v>B1R</c:v>
                </c:pt>
                <c:pt idx="2">
                  <c:v>A1R</c:v>
                </c:pt>
              </c:strCache>
            </c:strRef>
          </c:cat>
          <c:val>
            <c:numRef>
              <c:f>発現量2!$C$8:$E$8</c:f>
              <c:numCache>
                <c:formatCode>General</c:formatCode>
                <c:ptCount val="3"/>
                <c:pt idx="0">
                  <c:v>28.15</c:v>
                </c:pt>
                <c:pt idx="1">
                  <c:v>22.6</c:v>
                </c:pt>
                <c:pt idx="2">
                  <c:v>6.7</c:v>
                </c:pt>
              </c:numCache>
            </c:numRef>
          </c:val>
          <c:extLst>
            <c:ext xmlns:c16="http://schemas.microsoft.com/office/drawing/2014/chart" uri="{C3380CC4-5D6E-409C-BE32-E72D297353CC}">
              <c16:uniqueId val="{00000006-1360-DD47-956D-B64EAB07B9B6}"/>
            </c:ext>
          </c:extLst>
        </c:ser>
        <c:dLbls>
          <c:showLegendKey val="0"/>
          <c:showVal val="0"/>
          <c:showCatName val="0"/>
          <c:showSerName val="0"/>
          <c:showPercent val="0"/>
          <c:showBubbleSize val="0"/>
        </c:dLbls>
        <c:gapWidth val="219"/>
        <c:overlap val="-27"/>
        <c:axId val="436839336"/>
        <c:axId val="436836200"/>
      </c:barChart>
      <c:catAx>
        <c:axId val="436839336"/>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6200"/>
        <c:crosses val="autoZero"/>
        <c:auto val="1"/>
        <c:lblAlgn val="ctr"/>
        <c:lblOffset val="100"/>
        <c:noMultiLvlLbl val="0"/>
      </c:catAx>
      <c:valAx>
        <c:axId val="436836200"/>
        <c:scaling>
          <c:orientation val="minMax"/>
          <c:max val="55"/>
          <c:min val="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Productivity</a:t>
                </a:r>
                <a:r>
                  <a:rPr lang="ja-JP"/>
                  <a:t> </a:t>
                </a:r>
                <a:r>
                  <a:rPr lang="en-US"/>
                  <a:t>of</a:t>
                </a:r>
                <a:r>
                  <a:rPr lang="ja-JP"/>
                  <a:t> </a:t>
                </a:r>
                <a:r>
                  <a:rPr lang="en-US"/>
                  <a:t>soluble</a:t>
                </a:r>
                <a:r>
                  <a:rPr lang="ja-JP"/>
                  <a:t> </a:t>
                </a:r>
                <a:r>
                  <a:rPr lang="en-US"/>
                  <a:t>scFv</a:t>
                </a:r>
                <a:r>
                  <a:rPr lang="ja-JP"/>
                  <a:t> </a:t>
                </a:r>
                <a:r>
                  <a:rPr lang="en-US"/>
                  <a:t>(mg/L)</a:t>
                </a:r>
                <a:endParaRPr lang="ja-JP"/>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9336"/>
        <c:crosses val="autoZero"/>
        <c:crossBetween val="between"/>
      </c:valAx>
      <c:spPr>
        <a:solidFill>
          <a:sysClr val="window" lastClr="FFFFFF"/>
        </a:solidFill>
        <a:ln w="12700">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3861111111112"/>
          <c:y val="6.4675925925925928E-2"/>
          <c:w val="0.78425583333333337"/>
          <c:h val="0.80707962962962965"/>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w="15875">
                <a:noFill/>
              </a:ln>
              <a:effectLst/>
            </c:spPr>
            <c:extLst>
              <c:ext xmlns:c16="http://schemas.microsoft.com/office/drawing/2014/chart" uri="{C3380CC4-5D6E-409C-BE32-E72D297353CC}">
                <c16:uniqueId val="{00000001-7739-4A45-9013-B21AFB7048A4}"/>
              </c:ext>
            </c:extLst>
          </c:dPt>
          <c:dPt>
            <c:idx val="1"/>
            <c:invertIfNegative val="0"/>
            <c:bubble3D val="0"/>
            <c:spPr>
              <a:solidFill>
                <a:schemeClr val="tx1"/>
              </a:solidFill>
              <a:ln w="19050">
                <a:noFill/>
              </a:ln>
              <a:effectLst/>
            </c:spPr>
            <c:extLst>
              <c:ext xmlns:c16="http://schemas.microsoft.com/office/drawing/2014/chart" uri="{C3380CC4-5D6E-409C-BE32-E72D297353CC}">
                <c16:uniqueId val="{00000003-7739-4A45-9013-B21AFB7048A4}"/>
              </c:ext>
            </c:extLst>
          </c:dPt>
          <c:dPt>
            <c:idx val="2"/>
            <c:invertIfNegative val="0"/>
            <c:bubble3D val="0"/>
            <c:spPr>
              <a:solidFill>
                <a:sysClr val="window" lastClr="FFFFFF"/>
              </a:solidFill>
              <a:ln w="12700">
                <a:solidFill>
                  <a:sysClr val="windowText" lastClr="000000"/>
                </a:solidFill>
              </a:ln>
              <a:effectLst/>
            </c:spPr>
            <c:extLst>
              <c:ext xmlns:c16="http://schemas.microsoft.com/office/drawing/2014/chart" uri="{C3380CC4-5D6E-409C-BE32-E72D297353CC}">
                <c16:uniqueId val="{00000005-7739-4A45-9013-B21AFB7048A4}"/>
              </c:ext>
            </c:extLst>
          </c:dPt>
          <c:cat>
            <c:strRef>
              <c:f>発現量2!$H$7:$J$7</c:f>
              <c:strCache>
                <c:ptCount val="3"/>
                <c:pt idx="0">
                  <c:v>A1R/C2R(V2)</c:v>
                </c:pt>
                <c:pt idx="1">
                  <c:v>C2R</c:v>
                </c:pt>
                <c:pt idx="2">
                  <c:v>A1R</c:v>
                </c:pt>
              </c:strCache>
            </c:strRef>
          </c:cat>
          <c:val>
            <c:numRef>
              <c:f>発現量2!$H$8:$J$8</c:f>
              <c:numCache>
                <c:formatCode>General</c:formatCode>
                <c:ptCount val="3"/>
                <c:pt idx="0">
                  <c:v>30.6</c:v>
                </c:pt>
                <c:pt idx="1">
                  <c:v>36.200000000000003</c:v>
                </c:pt>
                <c:pt idx="2">
                  <c:v>6.7</c:v>
                </c:pt>
              </c:numCache>
            </c:numRef>
          </c:val>
          <c:extLst>
            <c:ext xmlns:c16="http://schemas.microsoft.com/office/drawing/2014/chart" uri="{C3380CC4-5D6E-409C-BE32-E72D297353CC}">
              <c16:uniqueId val="{00000006-7739-4A45-9013-B21AFB7048A4}"/>
            </c:ext>
          </c:extLst>
        </c:ser>
        <c:dLbls>
          <c:showLegendKey val="0"/>
          <c:showVal val="0"/>
          <c:showCatName val="0"/>
          <c:showSerName val="0"/>
          <c:showPercent val="0"/>
          <c:showBubbleSize val="0"/>
        </c:dLbls>
        <c:gapWidth val="219"/>
        <c:overlap val="-27"/>
        <c:axId val="436838944"/>
        <c:axId val="436837376"/>
      </c:barChart>
      <c:catAx>
        <c:axId val="436838944"/>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7376"/>
        <c:crosses val="autoZero"/>
        <c:auto val="1"/>
        <c:lblAlgn val="ctr"/>
        <c:lblOffset val="100"/>
        <c:noMultiLvlLbl val="0"/>
      </c:catAx>
      <c:valAx>
        <c:axId val="436837376"/>
        <c:scaling>
          <c:orientation val="minMax"/>
          <c:max val="55"/>
          <c:min val="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Productivity</a:t>
                </a:r>
                <a:r>
                  <a:rPr lang="ja-JP"/>
                  <a:t> </a:t>
                </a:r>
                <a:r>
                  <a:rPr lang="en-US"/>
                  <a:t>of</a:t>
                </a:r>
                <a:r>
                  <a:rPr lang="ja-JP"/>
                  <a:t> </a:t>
                </a:r>
                <a:r>
                  <a:rPr lang="en-US"/>
                  <a:t>soluble</a:t>
                </a:r>
                <a:r>
                  <a:rPr lang="ja-JP"/>
                  <a:t> </a:t>
                </a:r>
                <a:r>
                  <a:rPr lang="en-US"/>
                  <a:t>scFv</a:t>
                </a:r>
                <a:r>
                  <a:rPr lang="ja-JP"/>
                  <a:t> </a:t>
                </a:r>
                <a:r>
                  <a:rPr lang="en-US"/>
                  <a:t>(mg/L)</a:t>
                </a:r>
                <a:endParaRPr lang="ja-JP"/>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General" sourceLinked="1"/>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8944"/>
        <c:crosses val="autoZero"/>
        <c:crossBetween val="between"/>
      </c:valAx>
      <c:spPr>
        <a:solidFill>
          <a:sysClr val="window" lastClr="FFFFFF"/>
        </a:solidFill>
        <a:ln w="12700">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0000"/>
              </a:solidFill>
              <a:ln w="15875">
                <a:noFill/>
              </a:ln>
              <a:effectLst/>
            </c:spPr>
            <c:extLst>
              <c:ext xmlns:c16="http://schemas.microsoft.com/office/drawing/2014/chart" uri="{C3380CC4-5D6E-409C-BE32-E72D297353CC}">
                <c16:uniqueId val="{00000001-D6A1-7743-A400-59D5425DC4A9}"/>
              </c:ext>
            </c:extLst>
          </c:dPt>
          <c:dPt>
            <c:idx val="1"/>
            <c:invertIfNegative val="0"/>
            <c:bubble3D val="0"/>
            <c:spPr>
              <a:solidFill>
                <a:schemeClr val="tx1"/>
              </a:solidFill>
              <a:ln w="19050">
                <a:noFill/>
              </a:ln>
              <a:effectLst/>
            </c:spPr>
            <c:extLst>
              <c:ext xmlns:c16="http://schemas.microsoft.com/office/drawing/2014/chart" uri="{C3380CC4-5D6E-409C-BE32-E72D297353CC}">
                <c16:uniqueId val="{00000003-D6A1-7743-A400-59D5425DC4A9}"/>
              </c:ext>
            </c:extLst>
          </c:dPt>
          <c:dPt>
            <c:idx val="2"/>
            <c:invertIfNegative val="0"/>
            <c:bubble3D val="0"/>
            <c:spPr>
              <a:solidFill>
                <a:sysClr val="window" lastClr="FFFFFF"/>
              </a:solidFill>
              <a:ln w="12700">
                <a:solidFill>
                  <a:sysClr val="windowText" lastClr="000000"/>
                </a:solidFill>
              </a:ln>
              <a:effectLst/>
            </c:spPr>
            <c:extLst>
              <c:ext xmlns:c16="http://schemas.microsoft.com/office/drawing/2014/chart" uri="{C3380CC4-5D6E-409C-BE32-E72D297353CC}">
                <c16:uniqueId val="{00000005-D6A1-7743-A400-59D5425DC4A9}"/>
              </c:ext>
            </c:extLst>
          </c:dPt>
          <c:cat>
            <c:strRef>
              <c:f>発現量2!$C$16:$E$16</c:f>
              <c:strCache>
                <c:ptCount val="3"/>
                <c:pt idx="0">
                  <c:v>C1R/B1R(V2)</c:v>
                </c:pt>
                <c:pt idx="1">
                  <c:v>B1R</c:v>
                </c:pt>
                <c:pt idx="2">
                  <c:v>C1R</c:v>
                </c:pt>
              </c:strCache>
            </c:strRef>
          </c:cat>
          <c:val>
            <c:numRef>
              <c:f>発現量2!$C$17:$E$17</c:f>
              <c:numCache>
                <c:formatCode>General</c:formatCode>
                <c:ptCount val="3"/>
                <c:pt idx="0">
                  <c:v>10.5</c:v>
                </c:pt>
                <c:pt idx="1">
                  <c:v>22.6</c:v>
                </c:pt>
                <c:pt idx="2">
                  <c:v>51.5</c:v>
                </c:pt>
              </c:numCache>
            </c:numRef>
          </c:val>
          <c:extLst>
            <c:ext xmlns:c16="http://schemas.microsoft.com/office/drawing/2014/chart" uri="{C3380CC4-5D6E-409C-BE32-E72D297353CC}">
              <c16:uniqueId val="{00000006-D6A1-7743-A400-59D5425DC4A9}"/>
            </c:ext>
          </c:extLst>
        </c:ser>
        <c:dLbls>
          <c:showLegendKey val="0"/>
          <c:showVal val="0"/>
          <c:showCatName val="0"/>
          <c:showSerName val="0"/>
          <c:showPercent val="0"/>
          <c:showBubbleSize val="0"/>
        </c:dLbls>
        <c:gapWidth val="219"/>
        <c:overlap val="-27"/>
        <c:axId val="436835808"/>
        <c:axId val="436841296"/>
      </c:barChart>
      <c:catAx>
        <c:axId val="436835808"/>
        <c:scaling>
          <c:orientation val="minMax"/>
        </c:scaling>
        <c:delete val="0"/>
        <c:axPos val="b"/>
        <c:numFmt formatCode="General" sourceLinked="1"/>
        <c:majorTickMark val="in"/>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41296"/>
        <c:crosses val="autoZero"/>
        <c:auto val="1"/>
        <c:lblAlgn val="ctr"/>
        <c:lblOffset val="100"/>
        <c:noMultiLvlLbl val="0"/>
      </c:catAx>
      <c:valAx>
        <c:axId val="436841296"/>
        <c:scaling>
          <c:orientation val="minMax"/>
          <c:max val="55"/>
          <c:min val="0"/>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Productivity</a:t>
                </a:r>
                <a:r>
                  <a:rPr lang="ja-JP"/>
                  <a:t> </a:t>
                </a:r>
                <a:r>
                  <a:rPr lang="en-US"/>
                  <a:t>of</a:t>
                </a:r>
                <a:r>
                  <a:rPr lang="ja-JP"/>
                  <a:t> </a:t>
                </a:r>
                <a:r>
                  <a:rPr lang="en-US"/>
                  <a:t>soluble</a:t>
                </a:r>
                <a:r>
                  <a:rPr lang="ja-JP"/>
                  <a:t> </a:t>
                </a:r>
                <a:r>
                  <a:rPr lang="en-US"/>
                  <a:t>scFv</a:t>
                </a:r>
                <a:r>
                  <a:rPr lang="ja-JP"/>
                  <a:t> </a:t>
                </a:r>
                <a:r>
                  <a:rPr lang="en-US"/>
                  <a:t>(mg/L)</a:t>
                </a:r>
                <a:endParaRPr lang="ja-JP"/>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title>
        <c:numFmt formatCode="0" sourceLinked="0"/>
        <c:majorTickMark val="in"/>
        <c:minorTickMark val="none"/>
        <c:tickLblPos val="nextTo"/>
        <c:spPr>
          <a:noFill/>
          <a:ln w="1270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ja-JP"/>
          </a:p>
        </c:txPr>
        <c:crossAx val="436835808"/>
        <c:crosses val="autoZero"/>
        <c:crossBetween val="between"/>
      </c:valAx>
      <c:spPr>
        <a:solidFill>
          <a:sysClr val="window" lastClr="FFFFFF"/>
        </a:solidFill>
        <a:ln w="12700">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ja-JP"/>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004830125400999"/>
          <c:y val="2.5190999731844702E-2"/>
          <c:w val="0.78994021580635698"/>
          <c:h val="0.77849153890044698"/>
        </c:manualLayout>
      </c:layout>
      <c:scatterChart>
        <c:scatterStyle val="lineMarker"/>
        <c:varyColors val="0"/>
        <c:ser>
          <c:idx val="0"/>
          <c:order val="0"/>
          <c:tx>
            <c:v>タグ付き酵素</c:v>
          </c:tx>
          <c:spPr>
            <a:ln>
              <a:solidFill>
                <a:srgbClr val="FF0000"/>
              </a:solidFill>
            </a:ln>
          </c:spPr>
          <c:marker>
            <c:symbol val="none"/>
          </c:marker>
          <c:xVal>
            <c:numRef>
              <c:f>Sheet1!$B$4:$B$354</c:f>
              <c:numCache>
                <c:formatCode>0_);[Red]\(0\)</c:formatCode>
                <c:ptCount val="35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numCache>
            </c:numRef>
          </c:xVal>
          <c:yVal>
            <c:numRef>
              <c:f>Sheet1!$D$4:$D$354</c:f>
              <c:numCache>
                <c:formatCode>General</c:formatCode>
                <c:ptCount val="351"/>
                <c:pt idx="0">
                  <c:v>0</c:v>
                </c:pt>
                <c:pt idx="1">
                  <c:v>1.17000000000189E-2</c:v>
                </c:pt>
                <c:pt idx="2">
                  <c:v>0</c:v>
                </c:pt>
                <c:pt idx="3">
                  <c:v>-1.9000000000914999E-3</c:v>
                </c:pt>
                <c:pt idx="4">
                  <c:v>-1.03000000000293E-2</c:v>
                </c:pt>
                <c:pt idx="5">
                  <c:v>-6.7000000000234702E-3</c:v>
                </c:pt>
                <c:pt idx="6">
                  <c:v>2.0999999999275999E-3</c:v>
                </c:pt>
                <c:pt idx="7">
                  <c:v>3.6000000000058199E-3</c:v>
                </c:pt>
                <c:pt idx="8">
                  <c:v>6.39999999998508E-3</c:v>
                </c:pt>
                <c:pt idx="9">
                  <c:v>5.5999999999585296E-3</c:v>
                </c:pt>
                <c:pt idx="10">
                  <c:v>3.2999999999674401E-3</c:v>
                </c:pt>
                <c:pt idx="11">
                  <c:v>4.7999999999319698E-3</c:v>
                </c:pt>
                <c:pt idx="12">
                  <c:v>3.3999999999423402E-3</c:v>
                </c:pt>
                <c:pt idx="13">
                  <c:v>-2.1000000000412902E-3</c:v>
                </c:pt>
                <c:pt idx="14">
                  <c:v>6.89999999997326E-3</c:v>
                </c:pt>
                <c:pt idx="15">
                  <c:v>1.90999999999804E-2</c:v>
                </c:pt>
                <c:pt idx="16">
                  <c:v>1.6599999999925799E-2</c:v>
                </c:pt>
                <c:pt idx="17">
                  <c:v>1.09999999999673E-2</c:v>
                </c:pt>
                <c:pt idx="18">
                  <c:v>8.4999999999126902E-3</c:v>
                </c:pt>
                <c:pt idx="19">
                  <c:v>-6.0000000007676103E-4</c:v>
                </c:pt>
                <c:pt idx="20">
                  <c:v>-2.40000000007967E-3</c:v>
                </c:pt>
                <c:pt idx="21">
                  <c:v>9.9999999974898204E-5</c:v>
                </c:pt>
                <c:pt idx="22">
                  <c:v>6.6999999999097799E-3</c:v>
                </c:pt>
                <c:pt idx="23">
                  <c:v>1.32999999999583E-2</c:v>
                </c:pt>
                <c:pt idx="24">
                  <c:v>1.26000000000204E-2</c:v>
                </c:pt>
                <c:pt idx="25">
                  <c:v>1.2299999999982001E-2</c:v>
                </c:pt>
                <c:pt idx="26">
                  <c:v>1.6099999999937602E-2</c:v>
                </c:pt>
                <c:pt idx="27">
                  <c:v>3.3199999999965299E-2</c:v>
                </c:pt>
                <c:pt idx="28">
                  <c:v>0.122899999999959</c:v>
                </c:pt>
                <c:pt idx="29">
                  <c:v>0.241399999999999</c:v>
                </c:pt>
                <c:pt idx="30">
                  <c:v>0.38649999999995599</c:v>
                </c:pt>
                <c:pt idx="31">
                  <c:v>0.58079999999995402</c:v>
                </c:pt>
                <c:pt idx="32">
                  <c:v>0.78669999999999596</c:v>
                </c:pt>
                <c:pt idx="33">
                  <c:v>0.96179999999992605</c:v>
                </c:pt>
                <c:pt idx="34">
                  <c:v>1.120000000000005</c:v>
                </c:pt>
                <c:pt idx="35">
                  <c:v>1.2582999999999629</c:v>
                </c:pt>
                <c:pt idx="36">
                  <c:v>1.3772999999999911</c:v>
                </c:pt>
                <c:pt idx="37">
                  <c:v>1.46169999999995</c:v>
                </c:pt>
                <c:pt idx="38">
                  <c:v>1.533199999999965</c:v>
                </c:pt>
                <c:pt idx="39">
                  <c:v>1.587999999999965</c:v>
                </c:pt>
                <c:pt idx="40">
                  <c:v>1.6242999999999479</c:v>
                </c:pt>
                <c:pt idx="41">
                  <c:v>1.6681999999999559</c:v>
                </c:pt>
                <c:pt idx="42">
                  <c:v>1.6908999999999419</c:v>
                </c:pt>
                <c:pt idx="43">
                  <c:v>1.716599999999971</c:v>
                </c:pt>
                <c:pt idx="44">
                  <c:v>1.7567999999999979</c:v>
                </c:pt>
                <c:pt idx="45">
                  <c:v>1.7835999999999781</c:v>
                </c:pt>
                <c:pt idx="46">
                  <c:v>1.8072999999999411</c:v>
                </c:pt>
                <c:pt idx="47">
                  <c:v>1.8351000000000111</c:v>
                </c:pt>
                <c:pt idx="48">
                  <c:v>1.8539999999999279</c:v>
                </c:pt>
                <c:pt idx="49">
                  <c:v>1.8664999999999741</c:v>
                </c:pt>
                <c:pt idx="50">
                  <c:v>1.883399999999938</c:v>
                </c:pt>
                <c:pt idx="51">
                  <c:v>1.898299999999949</c:v>
                </c:pt>
                <c:pt idx="52">
                  <c:v>1.9059999999999491</c:v>
                </c:pt>
                <c:pt idx="53">
                  <c:v>1.902399999999943</c:v>
                </c:pt>
                <c:pt idx="54">
                  <c:v>1.906799999999975</c:v>
                </c:pt>
                <c:pt idx="55">
                  <c:v>1.929599999999936</c:v>
                </c:pt>
                <c:pt idx="56">
                  <c:v>1.9380999999999631</c:v>
                </c:pt>
                <c:pt idx="57">
                  <c:v>1.9454999999999241</c:v>
                </c:pt>
                <c:pt idx="58">
                  <c:v>1.9547000000000021</c:v>
                </c:pt>
                <c:pt idx="59">
                  <c:v>1.9602999999999611</c:v>
                </c:pt>
                <c:pt idx="60">
                  <c:v>1.9719000000000051</c:v>
                </c:pt>
                <c:pt idx="61">
                  <c:v>1.970100000000002</c:v>
                </c:pt>
                <c:pt idx="62">
                  <c:v>1.982399999999984</c:v>
                </c:pt>
                <c:pt idx="63">
                  <c:v>1.9832000000000101</c:v>
                </c:pt>
                <c:pt idx="64">
                  <c:v>1.979399999999941</c:v>
                </c:pt>
                <c:pt idx="65">
                  <c:v>1.9835999999999101</c:v>
                </c:pt>
                <c:pt idx="66">
                  <c:v>1.9923</c:v>
                </c:pt>
                <c:pt idx="67">
                  <c:v>1.9869999999999659</c:v>
                </c:pt>
                <c:pt idx="68">
                  <c:v>1.9871999999999159</c:v>
                </c:pt>
                <c:pt idx="69">
                  <c:v>1.997899999999958</c:v>
                </c:pt>
                <c:pt idx="70">
                  <c:v>2.006699999999908</c:v>
                </c:pt>
                <c:pt idx="71">
                  <c:v>2.0160999999999372</c:v>
                </c:pt>
                <c:pt idx="72">
                  <c:v>2.0167000000000139</c:v>
                </c:pt>
                <c:pt idx="73">
                  <c:v>2.014900000000011</c:v>
                </c:pt>
                <c:pt idx="74">
                  <c:v>2.009799999999927</c:v>
                </c:pt>
                <c:pt idx="75">
                  <c:v>2.013199999999983</c:v>
                </c:pt>
                <c:pt idx="76">
                  <c:v>2.0231999999999748</c:v>
                </c:pt>
                <c:pt idx="77">
                  <c:v>2.033699999999953</c:v>
                </c:pt>
                <c:pt idx="78">
                  <c:v>2.0292999999999211</c:v>
                </c:pt>
                <c:pt idx="79">
                  <c:v>2.0333999999999151</c:v>
                </c:pt>
                <c:pt idx="80">
                  <c:v>2.0348000000000179</c:v>
                </c:pt>
                <c:pt idx="81">
                  <c:v>2.0324999999999132</c:v>
                </c:pt>
                <c:pt idx="82">
                  <c:v>2.031099999999924</c:v>
                </c:pt>
                <c:pt idx="83">
                  <c:v>2.0389999999999868</c:v>
                </c:pt>
                <c:pt idx="84">
                  <c:v>2.051299999999967</c:v>
                </c:pt>
                <c:pt idx="85">
                  <c:v>2.0462999999999738</c:v>
                </c:pt>
                <c:pt idx="86">
                  <c:v>2.046099999999909</c:v>
                </c:pt>
                <c:pt idx="87">
                  <c:v>2.0422999999999552</c:v>
                </c:pt>
                <c:pt idx="88">
                  <c:v>2.0481999999999521</c:v>
                </c:pt>
                <c:pt idx="89">
                  <c:v>2.0540999999999481</c:v>
                </c:pt>
                <c:pt idx="90">
                  <c:v>2.061599999999999</c:v>
                </c:pt>
                <c:pt idx="91">
                  <c:v>2.0656000000000181</c:v>
                </c:pt>
                <c:pt idx="92">
                  <c:v>2.05499999999995</c:v>
                </c:pt>
                <c:pt idx="93">
                  <c:v>2.053499999999985</c:v>
                </c:pt>
                <c:pt idx="94">
                  <c:v>2.0432999999999311</c:v>
                </c:pt>
                <c:pt idx="95">
                  <c:v>2.0475000000000141</c:v>
                </c:pt>
                <c:pt idx="96">
                  <c:v>2.0586999999999311</c:v>
                </c:pt>
                <c:pt idx="97">
                  <c:v>2.056699999999978</c:v>
                </c:pt>
                <c:pt idx="98">
                  <c:v>2.0694999999999482</c:v>
                </c:pt>
                <c:pt idx="99">
                  <c:v>2.0700999999999108</c:v>
                </c:pt>
                <c:pt idx="100">
                  <c:v>2.0647999999999911</c:v>
                </c:pt>
                <c:pt idx="101">
                  <c:v>2.073099999999954</c:v>
                </c:pt>
                <c:pt idx="102">
                  <c:v>2.0668999999999191</c:v>
                </c:pt>
                <c:pt idx="103">
                  <c:v>2.0586999999999311</c:v>
                </c:pt>
                <c:pt idx="104">
                  <c:v>2.0609999999999218</c:v>
                </c:pt>
                <c:pt idx="105">
                  <c:v>2.0598999999999701</c:v>
                </c:pt>
                <c:pt idx="106">
                  <c:v>2.059399999999981</c:v>
                </c:pt>
                <c:pt idx="107">
                  <c:v>2.072299999999927</c:v>
                </c:pt>
                <c:pt idx="108">
                  <c:v>2.06650000000002</c:v>
                </c:pt>
                <c:pt idx="109">
                  <c:v>2.0513999999999442</c:v>
                </c:pt>
                <c:pt idx="110">
                  <c:v>2.0472999999999502</c:v>
                </c:pt>
                <c:pt idx="111">
                  <c:v>2.0463999999999491</c:v>
                </c:pt>
                <c:pt idx="112">
                  <c:v>2.0503999999999678</c:v>
                </c:pt>
                <c:pt idx="113">
                  <c:v>2.0414999999999281</c:v>
                </c:pt>
                <c:pt idx="114">
                  <c:v>2.036099999999919</c:v>
                </c:pt>
                <c:pt idx="115">
                  <c:v>2.0471000000000008</c:v>
                </c:pt>
                <c:pt idx="116">
                  <c:v>2.0489999999999782</c:v>
                </c:pt>
                <c:pt idx="117">
                  <c:v>2.0363999999999578</c:v>
                </c:pt>
                <c:pt idx="118">
                  <c:v>2.0407000000000162</c:v>
                </c:pt>
                <c:pt idx="119">
                  <c:v>2.051899999999931</c:v>
                </c:pt>
                <c:pt idx="120">
                  <c:v>2.0611999999999848</c:v>
                </c:pt>
                <c:pt idx="121">
                  <c:v>2.0644999999999532</c:v>
                </c:pt>
                <c:pt idx="122">
                  <c:v>2.0772999999999229</c:v>
                </c:pt>
                <c:pt idx="123">
                  <c:v>2.0820999999999681</c:v>
                </c:pt>
                <c:pt idx="124">
                  <c:v>2.0661999999999812</c:v>
                </c:pt>
                <c:pt idx="125">
                  <c:v>2.071699999999963</c:v>
                </c:pt>
                <c:pt idx="126">
                  <c:v>2.0851000000000122</c:v>
                </c:pt>
                <c:pt idx="127">
                  <c:v>2.1044999999999172</c:v>
                </c:pt>
                <c:pt idx="128">
                  <c:v>2.111699999999928</c:v>
                </c:pt>
                <c:pt idx="129">
                  <c:v>2.108499999999935</c:v>
                </c:pt>
                <c:pt idx="130">
                  <c:v>2.0979999999999568</c:v>
                </c:pt>
                <c:pt idx="131">
                  <c:v>2.096299999999927</c:v>
                </c:pt>
                <c:pt idx="132">
                  <c:v>2.1192999999999529</c:v>
                </c:pt>
                <c:pt idx="133">
                  <c:v>2.1156999999999471</c:v>
                </c:pt>
                <c:pt idx="134">
                  <c:v>2.1153999999999091</c:v>
                </c:pt>
                <c:pt idx="135">
                  <c:v>2.113099999999918</c:v>
                </c:pt>
                <c:pt idx="136">
                  <c:v>2.122499999999945</c:v>
                </c:pt>
                <c:pt idx="137">
                  <c:v>2.1242999999999479</c:v>
                </c:pt>
                <c:pt idx="138">
                  <c:v>2.1286000000000058</c:v>
                </c:pt>
                <c:pt idx="139">
                  <c:v>2.1336000000000008</c:v>
                </c:pt>
                <c:pt idx="140">
                  <c:v>2.1394999999999982</c:v>
                </c:pt>
                <c:pt idx="141">
                  <c:v>2.1384999999999081</c:v>
                </c:pt>
                <c:pt idx="142">
                  <c:v>2.1317999999999979</c:v>
                </c:pt>
                <c:pt idx="143">
                  <c:v>2.129799999999932</c:v>
                </c:pt>
                <c:pt idx="144">
                  <c:v>2.1296999999999571</c:v>
                </c:pt>
                <c:pt idx="145">
                  <c:v>2.139099999999984</c:v>
                </c:pt>
                <c:pt idx="146">
                  <c:v>2.138199999999983</c:v>
                </c:pt>
                <c:pt idx="147">
                  <c:v>2.1477999999999611</c:v>
                </c:pt>
                <c:pt idx="148">
                  <c:v>2.1449999999999818</c:v>
                </c:pt>
                <c:pt idx="149">
                  <c:v>2.1397999999999229</c:v>
                </c:pt>
                <c:pt idx="150">
                  <c:v>2.133899999999926</c:v>
                </c:pt>
                <c:pt idx="151">
                  <c:v>2.146499999999945</c:v>
                </c:pt>
                <c:pt idx="152">
                  <c:v>2.1393999999999092</c:v>
                </c:pt>
                <c:pt idx="153">
                  <c:v>2.1283999999999428</c:v>
                </c:pt>
                <c:pt idx="154">
                  <c:v>2.1395999999999731</c:v>
                </c:pt>
                <c:pt idx="155">
                  <c:v>2.140499999999975</c:v>
                </c:pt>
                <c:pt idx="156">
                  <c:v>2.1383999999999328</c:v>
                </c:pt>
                <c:pt idx="157">
                  <c:v>2.1479999999999109</c:v>
                </c:pt>
                <c:pt idx="158">
                  <c:v>2.156399999999961</c:v>
                </c:pt>
                <c:pt idx="159">
                  <c:v>2.1512000000000171</c:v>
                </c:pt>
                <c:pt idx="160">
                  <c:v>2.1487999999999379</c:v>
                </c:pt>
                <c:pt idx="161">
                  <c:v>2.146499999999945</c:v>
                </c:pt>
                <c:pt idx="162">
                  <c:v>2.1479999999999109</c:v>
                </c:pt>
                <c:pt idx="163">
                  <c:v>2.1503000000000161</c:v>
                </c:pt>
                <c:pt idx="164">
                  <c:v>2.1451999999999321</c:v>
                </c:pt>
                <c:pt idx="165">
                  <c:v>2.1332999999999629</c:v>
                </c:pt>
                <c:pt idx="166">
                  <c:v>2.138899999999921</c:v>
                </c:pt>
                <c:pt idx="167">
                  <c:v>2.1432999999999538</c:v>
                </c:pt>
                <c:pt idx="168">
                  <c:v>2.1449999999999818</c:v>
                </c:pt>
                <c:pt idx="169">
                  <c:v>2.156099999999924</c:v>
                </c:pt>
                <c:pt idx="170">
                  <c:v>2.1604999999999568</c:v>
                </c:pt>
                <c:pt idx="171">
                  <c:v>2.1540999999999708</c:v>
                </c:pt>
                <c:pt idx="172">
                  <c:v>2.15549999999996</c:v>
                </c:pt>
                <c:pt idx="173">
                  <c:v>2.1524999999999181</c:v>
                </c:pt>
                <c:pt idx="174">
                  <c:v>2.162899999999921</c:v>
                </c:pt>
                <c:pt idx="175">
                  <c:v>2.156999999999925</c:v>
                </c:pt>
                <c:pt idx="176">
                  <c:v>2.151299999999992</c:v>
                </c:pt>
                <c:pt idx="177">
                  <c:v>2.1500999999999522</c:v>
                </c:pt>
                <c:pt idx="178">
                  <c:v>2.1540999999999708</c:v>
                </c:pt>
                <c:pt idx="179">
                  <c:v>2.1553000000000111</c:v>
                </c:pt>
                <c:pt idx="180">
                  <c:v>2.1551999999999221</c:v>
                </c:pt>
                <c:pt idx="181">
                  <c:v>2.1510999999999281</c:v>
                </c:pt>
                <c:pt idx="182">
                  <c:v>2.1501999999999271</c:v>
                </c:pt>
                <c:pt idx="183">
                  <c:v>2.1477999999999611</c:v>
                </c:pt>
                <c:pt idx="184">
                  <c:v>2.1578999999999269</c:v>
                </c:pt>
                <c:pt idx="185">
                  <c:v>2.1535999999999831</c:v>
                </c:pt>
                <c:pt idx="186">
                  <c:v>2.143100000000004</c:v>
                </c:pt>
                <c:pt idx="187">
                  <c:v>2.1499000000000028</c:v>
                </c:pt>
                <c:pt idx="188">
                  <c:v>2.1455999999999449</c:v>
                </c:pt>
                <c:pt idx="189">
                  <c:v>2.1515999999999171</c:v>
                </c:pt>
                <c:pt idx="190">
                  <c:v>2.1488999999999132</c:v>
                </c:pt>
                <c:pt idx="191">
                  <c:v>2.1482999999999488</c:v>
                </c:pt>
                <c:pt idx="192">
                  <c:v>2.1397999999999229</c:v>
                </c:pt>
                <c:pt idx="193">
                  <c:v>2.1591999999999412</c:v>
                </c:pt>
                <c:pt idx="194">
                  <c:v>2.1473999999999478</c:v>
                </c:pt>
                <c:pt idx="195">
                  <c:v>2.1401999999999362</c:v>
                </c:pt>
                <c:pt idx="196">
                  <c:v>2.1383999999999328</c:v>
                </c:pt>
                <c:pt idx="197">
                  <c:v>2.1376999999999948</c:v>
                </c:pt>
                <c:pt idx="198">
                  <c:v>2.134799999999927</c:v>
                </c:pt>
                <c:pt idx="199">
                  <c:v>2.1065999999999581</c:v>
                </c:pt>
                <c:pt idx="200">
                  <c:v>2.1057999999999311</c:v>
                </c:pt>
                <c:pt idx="201">
                  <c:v>2.1023999999999892</c:v>
                </c:pt>
                <c:pt idx="202">
                  <c:v>2.1111999999999398</c:v>
                </c:pt>
                <c:pt idx="203">
                  <c:v>2.1139999999999199</c:v>
                </c:pt>
                <c:pt idx="204">
                  <c:v>2.0973000000000201</c:v>
                </c:pt>
                <c:pt idx="205">
                  <c:v>2.0912999999999329</c:v>
                </c:pt>
                <c:pt idx="206">
                  <c:v>2.1137999999999688</c:v>
                </c:pt>
                <c:pt idx="207">
                  <c:v>2.1115999999999531</c:v>
                </c:pt>
                <c:pt idx="208">
                  <c:v>2.1073000000000102</c:v>
                </c:pt>
                <c:pt idx="209">
                  <c:v>2.11099999999999</c:v>
                </c:pt>
                <c:pt idx="210">
                  <c:v>2.105999999999995</c:v>
                </c:pt>
                <c:pt idx="211">
                  <c:v>2.1023999999999892</c:v>
                </c:pt>
                <c:pt idx="212">
                  <c:v>2.106899999999996</c:v>
                </c:pt>
                <c:pt idx="213">
                  <c:v>2.1132000000000062</c:v>
                </c:pt>
                <c:pt idx="214">
                  <c:v>2.1143999999999332</c:v>
                </c:pt>
                <c:pt idx="215">
                  <c:v>2.1037000000000039</c:v>
                </c:pt>
                <c:pt idx="216">
                  <c:v>2.1061999999999439</c:v>
                </c:pt>
                <c:pt idx="217">
                  <c:v>2.1062999999999188</c:v>
                </c:pt>
                <c:pt idx="218">
                  <c:v>2.1046999999999798</c:v>
                </c:pt>
                <c:pt idx="219">
                  <c:v>2.1123000000000052</c:v>
                </c:pt>
                <c:pt idx="220">
                  <c:v>2.112599999999929</c:v>
                </c:pt>
                <c:pt idx="221">
                  <c:v>2.1124999999999541</c:v>
                </c:pt>
                <c:pt idx="222">
                  <c:v>2.116699999999923</c:v>
                </c:pt>
                <c:pt idx="223">
                  <c:v>2.1178999999999628</c:v>
                </c:pt>
                <c:pt idx="224">
                  <c:v>2.1097999999999502</c:v>
                </c:pt>
                <c:pt idx="225">
                  <c:v>2.0942000000000012</c:v>
                </c:pt>
                <c:pt idx="226">
                  <c:v>2.111099999999964</c:v>
                </c:pt>
                <c:pt idx="227">
                  <c:v>2.1195000000000168</c:v>
                </c:pt>
                <c:pt idx="228">
                  <c:v>2.1150000000000091</c:v>
                </c:pt>
                <c:pt idx="229">
                  <c:v>2.114199999999983</c:v>
                </c:pt>
                <c:pt idx="230">
                  <c:v>2.1191000000000031</c:v>
                </c:pt>
                <c:pt idx="231">
                  <c:v>2.1195999999999908</c:v>
                </c:pt>
                <c:pt idx="232">
                  <c:v>2.1252999999999251</c:v>
                </c:pt>
                <c:pt idx="233">
                  <c:v>2.1098999999999251</c:v>
                </c:pt>
                <c:pt idx="234">
                  <c:v>2.1096999999999748</c:v>
                </c:pt>
                <c:pt idx="235">
                  <c:v>2.1094999999999118</c:v>
                </c:pt>
                <c:pt idx="236">
                  <c:v>2.1139999999999199</c:v>
                </c:pt>
                <c:pt idx="237">
                  <c:v>2.1233999999999469</c:v>
                </c:pt>
                <c:pt idx="238">
                  <c:v>2.121599999999944</c:v>
                </c:pt>
                <c:pt idx="239">
                  <c:v>2.1100999999999881</c:v>
                </c:pt>
                <c:pt idx="240">
                  <c:v>2.116800000000012</c:v>
                </c:pt>
                <c:pt idx="241">
                  <c:v>2.125</c:v>
                </c:pt>
                <c:pt idx="242">
                  <c:v>2.1227999999999838</c:v>
                </c:pt>
                <c:pt idx="243">
                  <c:v>2.1132999999999811</c:v>
                </c:pt>
                <c:pt idx="244">
                  <c:v>2.110199999999963</c:v>
                </c:pt>
                <c:pt idx="245">
                  <c:v>2.1095999999999999</c:v>
                </c:pt>
                <c:pt idx="246">
                  <c:v>2.112899999999966</c:v>
                </c:pt>
                <c:pt idx="247">
                  <c:v>2.1227000000000089</c:v>
                </c:pt>
                <c:pt idx="248">
                  <c:v>2.1283999999999428</c:v>
                </c:pt>
                <c:pt idx="249">
                  <c:v>2.12399999999991</c:v>
                </c:pt>
                <c:pt idx="250">
                  <c:v>2.1234999999999218</c:v>
                </c:pt>
                <c:pt idx="251">
                  <c:v>2.135099999999964</c:v>
                </c:pt>
                <c:pt idx="252">
                  <c:v>2.1264999999999641</c:v>
                </c:pt>
                <c:pt idx="253">
                  <c:v>2.115900000000011</c:v>
                </c:pt>
                <c:pt idx="254">
                  <c:v>2.118699999999988</c:v>
                </c:pt>
                <c:pt idx="255">
                  <c:v>2.1182000000000012</c:v>
                </c:pt>
                <c:pt idx="256">
                  <c:v>2.1291999999999689</c:v>
                </c:pt>
                <c:pt idx="257">
                  <c:v>2.1234999999999218</c:v>
                </c:pt>
                <c:pt idx="258">
                  <c:v>2.1281000000000181</c:v>
                </c:pt>
                <c:pt idx="259">
                  <c:v>2.1488999999999132</c:v>
                </c:pt>
                <c:pt idx="260">
                  <c:v>2.1523999999999428</c:v>
                </c:pt>
                <c:pt idx="261">
                  <c:v>2.1497999999999138</c:v>
                </c:pt>
                <c:pt idx="262">
                  <c:v>2.1513999999999669</c:v>
                </c:pt>
                <c:pt idx="263">
                  <c:v>2.1426000000000158</c:v>
                </c:pt>
                <c:pt idx="264">
                  <c:v>2.1477999999999611</c:v>
                </c:pt>
                <c:pt idx="265">
                  <c:v>2.1392999999999351</c:v>
                </c:pt>
                <c:pt idx="266">
                  <c:v>2.144699999999943</c:v>
                </c:pt>
                <c:pt idx="267">
                  <c:v>2.1468999999999592</c:v>
                </c:pt>
                <c:pt idx="268">
                  <c:v>2.1460999999999331</c:v>
                </c:pt>
                <c:pt idx="269">
                  <c:v>2.152100000000019</c:v>
                </c:pt>
                <c:pt idx="270">
                  <c:v>2.1490999999999758</c:v>
                </c:pt>
                <c:pt idx="271">
                  <c:v>2.1415999999999258</c:v>
                </c:pt>
                <c:pt idx="272">
                  <c:v>2.1465999999999208</c:v>
                </c:pt>
                <c:pt idx="273">
                  <c:v>2.1485000000000132</c:v>
                </c:pt>
                <c:pt idx="274">
                  <c:v>2.1413000000000011</c:v>
                </c:pt>
                <c:pt idx="275">
                  <c:v>2.1322999999999861</c:v>
                </c:pt>
                <c:pt idx="276">
                  <c:v>2.1352999999999152</c:v>
                </c:pt>
                <c:pt idx="277">
                  <c:v>2.1277999999999802</c:v>
                </c:pt>
                <c:pt idx="278">
                  <c:v>2.1132000000000062</c:v>
                </c:pt>
                <c:pt idx="279">
                  <c:v>2.116800000000012</c:v>
                </c:pt>
                <c:pt idx="280">
                  <c:v>2.1079999999999468</c:v>
                </c:pt>
                <c:pt idx="281">
                  <c:v>2.1033999999999651</c:v>
                </c:pt>
                <c:pt idx="282">
                  <c:v>2.10749999999996</c:v>
                </c:pt>
                <c:pt idx="283">
                  <c:v>2.1146999999999712</c:v>
                </c:pt>
                <c:pt idx="284">
                  <c:v>2.1091000000000122</c:v>
                </c:pt>
                <c:pt idx="285">
                  <c:v>2.1032999999999902</c:v>
                </c:pt>
                <c:pt idx="286">
                  <c:v>2.0973999999999942</c:v>
                </c:pt>
                <c:pt idx="287">
                  <c:v>2.0992999999999711</c:v>
                </c:pt>
                <c:pt idx="288">
                  <c:v>2.0988999999999578</c:v>
                </c:pt>
                <c:pt idx="289">
                  <c:v>2.093799999999987</c:v>
                </c:pt>
                <c:pt idx="290">
                  <c:v>2.0969000000000051</c:v>
                </c:pt>
                <c:pt idx="291">
                  <c:v>2.101</c:v>
                </c:pt>
                <c:pt idx="292">
                  <c:v>2.1091000000000122</c:v>
                </c:pt>
                <c:pt idx="293">
                  <c:v>2.0965999999999672</c:v>
                </c:pt>
                <c:pt idx="294">
                  <c:v>2.078899999999976</c:v>
                </c:pt>
                <c:pt idx="295">
                  <c:v>2.0799999999999268</c:v>
                </c:pt>
                <c:pt idx="296">
                  <c:v>2.076899999999906</c:v>
                </c:pt>
                <c:pt idx="297">
                  <c:v>2.0860000000000132</c:v>
                </c:pt>
                <c:pt idx="298">
                  <c:v>2.086299999999937</c:v>
                </c:pt>
                <c:pt idx="299">
                  <c:v>2.076899999999906</c:v>
                </c:pt>
                <c:pt idx="300">
                  <c:v>2.06899999999996</c:v>
                </c:pt>
                <c:pt idx="301">
                  <c:v>2.0585999999999558</c:v>
                </c:pt>
                <c:pt idx="302">
                  <c:v>2.0579999999999932</c:v>
                </c:pt>
                <c:pt idx="303">
                  <c:v>2.0473999999999251</c:v>
                </c:pt>
                <c:pt idx="304">
                  <c:v>2.0398999999999861</c:v>
                </c:pt>
                <c:pt idx="305">
                  <c:v>2.0267000000000048</c:v>
                </c:pt>
                <c:pt idx="306">
                  <c:v>2.0292999999999211</c:v>
                </c:pt>
                <c:pt idx="307">
                  <c:v>2.0457999999999852</c:v>
                </c:pt>
                <c:pt idx="308">
                  <c:v>2.0364999999999331</c:v>
                </c:pt>
                <c:pt idx="309">
                  <c:v>2.0503999999999678</c:v>
                </c:pt>
                <c:pt idx="310">
                  <c:v>2.0490999999999531</c:v>
                </c:pt>
                <c:pt idx="311">
                  <c:v>2.0448999999999842</c:v>
                </c:pt>
                <c:pt idx="312">
                  <c:v>2.0276999999999812</c:v>
                </c:pt>
                <c:pt idx="313">
                  <c:v>2.0268999999999551</c:v>
                </c:pt>
                <c:pt idx="314">
                  <c:v>2.0364999999999331</c:v>
                </c:pt>
                <c:pt idx="315">
                  <c:v>2.0323999999999391</c:v>
                </c:pt>
                <c:pt idx="316">
                  <c:v>2.0282999999999451</c:v>
                </c:pt>
                <c:pt idx="317">
                  <c:v>2.0267000000000048</c:v>
                </c:pt>
                <c:pt idx="318">
                  <c:v>1.9950000000000041</c:v>
                </c:pt>
                <c:pt idx="319">
                  <c:v>1.9684999999999491</c:v>
                </c:pt>
                <c:pt idx="320">
                  <c:v>1.974099999999908</c:v>
                </c:pt>
                <c:pt idx="321">
                  <c:v>1.980399999999918</c:v>
                </c:pt>
                <c:pt idx="322">
                  <c:v>1.9551999999999901</c:v>
                </c:pt>
                <c:pt idx="323">
                  <c:v>1.9634999999999521</c:v>
                </c:pt>
                <c:pt idx="324">
                  <c:v>1.957499999999982</c:v>
                </c:pt>
                <c:pt idx="325">
                  <c:v>1.9468999999999139</c:v>
                </c:pt>
                <c:pt idx="326">
                  <c:v>1.948300000000017</c:v>
                </c:pt>
                <c:pt idx="327">
                  <c:v>1.947799999999914</c:v>
                </c:pt>
                <c:pt idx="328">
                  <c:v>1.954099999999926</c:v>
                </c:pt>
                <c:pt idx="329">
                  <c:v>1.9563999999999171</c:v>
                </c:pt>
                <c:pt idx="330">
                  <c:v>1.960599999999999</c:v>
                </c:pt>
                <c:pt idx="331">
                  <c:v>1.969799999999964</c:v>
                </c:pt>
                <c:pt idx="332">
                  <c:v>1.9652999999999561</c:v>
                </c:pt>
                <c:pt idx="333">
                  <c:v>1.9606999999999739</c:v>
                </c:pt>
                <c:pt idx="334">
                  <c:v>1.95399999999995</c:v>
                </c:pt>
                <c:pt idx="335">
                  <c:v>1.959699999999998</c:v>
                </c:pt>
                <c:pt idx="336">
                  <c:v>1.960199999999986</c:v>
                </c:pt>
                <c:pt idx="337">
                  <c:v>1.949999999999932</c:v>
                </c:pt>
                <c:pt idx="338">
                  <c:v>1.9509999999999079</c:v>
                </c:pt>
                <c:pt idx="339">
                  <c:v>1.965399999999931</c:v>
                </c:pt>
                <c:pt idx="340">
                  <c:v>1.9621999999999391</c:v>
                </c:pt>
                <c:pt idx="341">
                  <c:v>1.96449999999993</c:v>
                </c:pt>
                <c:pt idx="342">
                  <c:v>1.9615000000000009</c:v>
                </c:pt>
                <c:pt idx="343">
                  <c:v>1.9551999999999901</c:v>
                </c:pt>
                <c:pt idx="344">
                  <c:v>1.945099999999911</c:v>
                </c:pt>
                <c:pt idx="345">
                  <c:v>1.941100000000006</c:v>
                </c:pt>
                <c:pt idx="346">
                  <c:v>1.9495999999999181</c:v>
                </c:pt>
                <c:pt idx="347">
                  <c:v>1.9563999999999171</c:v>
                </c:pt>
                <c:pt idx="348">
                  <c:v>1.956699999999955</c:v>
                </c:pt>
                <c:pt idx="349">
                  <c:v>1.9533000000000129</c:v>
                </c:pt>
                <c:pt idx="350">
                  <c:v>1.956299999999942</c:v>
                </c:pt>
              </c:numCache>
            </c:numRef>
          </c:yVal>
          <c:smooth val="0"/>
          <c:extLst>
            <c:ext xmlns:c16="http://schemas.microsoft.com/office/drawing/2014/chart" uri="{C3380CC4-5D6E-409C-BE32-E72D297353CC}">
              <c16:uniqueId val="{00000000-86BA-4E4F-B0A1-E8F533095523}"/>
            </c:ext>
          </c:extLst>
        </c:ser>
        <c:ser>
          <c:idx val="1"/>
          <c:order val="1"/>
          <c:tx>
            <c:v>タグなし酵素</c:v>
          </c:tx>
          <c:spPr>
            <a:ln>
              <a:solidFill>
                <a:schemeClr val="tx1">
                  <a:lumMod val="95000"/>
                  <a:lumOff val="5000"/>
                </a:schemeClr>
              </a:solidFill>
            </a:ln>
          </c:spPr>
          <c:marker>
            <c:symbol val="none"/>
          </c:marker>
          <c:xVal>
            <c:numRef>
              <c:f>Sheet1!$H$4:$H$354</c:f>
              <c:numCache>
                <c:formatCode>0_);[Red]\(0\)</c:formatCode>
                <c:ptCount val="351"/>
                <c:pt idx="0">
                  <c:v>0</c:v>
                </c:pt>
                <c:pt idx="1">
                  <c:v>2</c:v>
                </c:pt>
                <c:pt idx="2">
                  <c:v>4</c:v>
                </c:pt>
                <c:pt idx="3">
                  <c:v>6</c:v>
                </c:pt>
                <c:pt idx="4">
                  <c:v>8</c:v>
                </c:pt>
                <c:pt idx="5">
                  <c:v>10</c:v>
                </c:pt>
                <c:pt idx="6">
                  <c:v>12</c:v>
                </c:pt>
                <c:pt idx="7">
                  <c:v>14</c:v>
                </c:pt>
                <c:pt idx="8">
                  <c:v>16</c:v>
                </c:pt>
                <c:pt idx="9">
                  <c:v>18</c:v>
                </c:pt>
                <c:pt idx="10">
                  <c:v>20</c:v>
                </c:pt>
                <c:pt idx="11">
                  <c:v>22</c:v>
                </c:pt>
                <c:pt idx="12">
                  <c:v>24</c:v>
                </c:pt>
                <c:pt idx="13">
                  <c:v>26</c:v>
                </c:pt>
                <c:pt idx="14">
                  <c:v>28</c:v>
                </c:pt>
                <c:pt idx="15">
                  <c:v>30</c:v>
                </c:pt>
                <c:pt idx="16">
                  <c:v>32</c:v>
                </c:pt>
                <c:pt idx="17">
                  <c:v>34</c:v>
                </c:pt>
                <c:pt idx="18">
                  <c:v>36</c:v>
                </c:pt>
                <c:pt idx="19">
                  <c:v>38</c:v>
                </c:pt>
                <c:pt idx="20">
                  <c:v>40</c:v>
                </c:pt>
                <c:pt idx="21">
                  <c:v>42</c:v>
                </c:pt>
                <c:pt idx="22">
                  <c:v>44</c:v>
                </c:pt>
                <c:pt idx="23">
                  <c:v>46</c:v>
                </c:pt>
                <c:pt idx="24">
                  <c:v>48</c:v>
                </c:pt>
                <c:pt idx="25">
                  <c:v>50</c:v>
                </c:pt>
                <c:pt idx="26">
                  <c:v>52</c:v>
                </c:pt>
                <c:pt idx="27">
                  <c:v>54</c:v>
                </c:pt>
                <c:pt idx="28">
                  <c:v>56</c:v>
                </c:pt>
                <c:pt idx="29">
                  <c:v>58</c:v>
                </c:pt>
                <c:pt idx="30">
                  <c:v>60</c:v>
                </c:pt>
                <c:pt idx="31">
                  <c:v>62</c:v>
                </c:pt>
                <c:pt idx="32">
                  <c:v>64</c:v>
                </c:pt>
                <c:pt idx="33">
                  <c:v>66</c:v>
                </c:pt>
                <c:pt idx="34">
                  <c:v>68</c:v>
                </c:pt>
                <c:pt idx="35">
                  <c:v>70</c:v>
                </c:pt>
                <c:pt idx="36">
                  <c:v>72</c:v>
                </c:pt>
                <c:pt idx="37">
                  <c:v>74</c:v>
                </c:pt>
                <c:pt idx="38">
                  <c:v>76</c:v>
                </c:pt>
                <c:pt idx="39">
                  <c:v>78</c:v>
                </c:pt>
                <c:pt idx="40">
                  <c:v>80</c:v>
                </c:pt>
                <c:pt idx="41">
                  <c:v>82</c:v>
                </c:pt>
                <c:pt idx="42">
                  <c:v>84</c:v>
                </c:pt>
                <c:pt idx="43">
                  <c:v>86</c:v>
                </c:pt>
                <c:pt idx="44">
                  <c:v>88</c:v>
                </c:pt>
                <c:pt idx="45">
                  <c:v>90</c:v>
                </c:pt>
                <c:pt idx="46">
                  <c:v>92</c:v>
                </c:pt>
                <c:pt idx="47">
                  <c:v>94</c:v>
                </c:pt>
                <c:pt idx="48">
                  <c:v>96</c:v>
                </c:pt>
                <c:pt idx="49">
                  <c:v>98</c:v>
                </c:pt>
                <c:pt idx="50">
                  <c:v>100</c:v>
                </c:pt>
                <c:pt idx="51">
                  <c:v>102</c:v>
                </c:pt>
                <c:pt idx="52">
                  <c:v>104</c:v>
                </c:pt>
                <c:pt idx="53">
                  <c:v>106</c:v>
                </c:pt>
                <c:pt idx="54">
                  <c:v>108</c:v>
                </c:pt>
                <c:pt idx="55">
                  <c:v>110</c:v>
                </c:pt>
                <c:pt idx="56">
                  <c:v>112</c:v>
                </c:pt>
                <c:pt idx="57">
                  <c:v>114</c:v>
                </c:pt>
                <c:pt idx="58">
                  <c:v>116</c:v>
                </c:pt>
                <c:pt idx="59">
                  <c:v>118</c:v>
                </c:pt>
                <c:pt idx="60">
                  <c:v>120</c:v>
                </c:pt>
                <c:pt idx="61">
                  <c:v>122</c:v>
                </c:pt>
                <c:pt idx="62">
                  <c:v>124</c:v>
                </c:pt>
                <c:pt idx="63">
                  <c:v>126</c:v>
                </c:pt>
                <c:pt idx="64">
                  <c:v>128</c:v>
                </c:pt>
                <c:pt idx="65">
                  <c:v>130</c:v>
                </c:pt>
                <c:pt idx="66">
                  <c:v>132</c:v>
                </c:pt>
                <c:pt idx="67">
                  <c:v>134</c:v>
                </c:pt>
                <c:pt idx="68">
                  <c:v>136</c:v>
                </c:pt>
                <c:pt idx="69">
                  <c:v>138</c:v>
                </c:pt>
                <c:pt idx="70">
                  <c:v>140</c:v>
                </c:pt>
                <c:pt idx="71">
                  <c:v>142</c:v>
                </c:pt>
                <c:pt idx="72">
                  <c:v>144</c:v>
                </c:pt>
                <c:pt idx="73">
                  <c:v>146</c:v>
                </c:pt>
                <c:pt idx="74">
                  <c:v>148</c:v>
                </c:pt>
                <c:pt idx="75">
                  <c:v>150</c:v>
                </c:pt>
                <c:pt idx="76">
                  <c:v>152</c:v>
                </c:pt>
                <c:pt idx="77">
                  <c:v>154</c:v>
                </c:pt>
                <c:pt idx="78">
                  <c:v>156</c:v>
                </c:pt>
                <c:pt idx="79">
                  <c:v>158</c:v>
                </c:pt>
                <c:pt idx="80">
                  <c:v>160</c:v>
                </c:pt>
                <c:pt idx="81">
                  <c:v>162</c:v>
                </c:pt>
                <c:pt idx="82">
                  <c:v>164</c:v>
                </c:pt>
                <c:pt idx="83">
                  <c:v>166</c:v>
                </c:pt>
                <c:pt idx="84">
                  <c:v>168</c:v>
                </c:pt>
                <c:pt idx="85">
                  <c:v>170</c:v>
                </c:pt>
                <c:pt idx="86">
                  <c:v>172</c:v>
                </c:pt>
                <c:pt idx="87">
                  <c:v>174</c:v>
                </c:pt>
                <c:pt idx="88">
                  <c:v>176</c:v>
                </c:pt>
                <c:pt idx="89">
                  <c:v>178</c:v>
                </c:pt>
                <c:pt idx="90">
                  <c:v>180</c:v>
                </c:pt>
                <c:pt idx="91">
                  <c:v>182</c:v>
                </c:pt>
                <c:pt idx="92">
                  <c:v>184</c:v>
                </c:pt>
                <c:pt idx="93">
                  <c:v>186</c:v>
                </c:pt>
                <c:pt idx="94">
                  <c:v>188</c:v>
                </c:pt>
                <c:pt idx="95">
                  <c:v>190</c:v>
                </c:pt>
                <c:pt idx="96">
                  <c:v>192</c:v>
                </c:pt>
                <c:pt idx="97">
                  <c:v>194</c:v>
                </c:pt>
                <c:pt idx="98">
                  <c:v>196</c:v>
                </c:pt>
                <c:pt idx="99">
                  <c:v>198</c:v>
                </c:pt>
                <c:pt idx="100">
                  <c:v>200</c:v>
                </c:pt>
                <c:pt idx="101">
                  <c:v>202</c:v>
                </c:pt>
                <c:pt idx="102">
                  <c:v>204</c:v>
                </c:pt>
                <c:pt idx="103">
                  <c:v>206</c:v>
                </c:pt>
                <c:pt idx="104">
                  <c:v>208</c:v>
                </c:pt>
                <c:pt idx="105">
                  <c:v>210</c:v>
                </c:pt>
                <c:pt idx="106">
                  <c:v>212</c:v>
                </c:pt>
                <c:pt idx="107">
                  <c:v>214</c:v>
                </c:pt>
                <c:pt idx="108">
                  <c:v>216</c:v>
                </c:pt>
                <c:pt idx="109">
                  <c:v>218</c:v>
                </c:pt>
                <c:pt idx="110">
                  <c:v>220</c:v>
                </c:pt>
                <c:pt idx="111">
                  <c:v>222</c:v>
                </c:pt>
                <c:pt idx="112">
                  <c:v>224</c:v>
                </c:pt>
                <c:pt idx="113">
                  <c:v>226</c:v>
                </c:pt>
                <c:pt idx="114">
                  <c:v>228</c:v>
                </c:pt>
                <c:pt idx="115">
                  <c:v>230</c:v>
                </c:pt>
                <c:pt idx="116">
                  <c:v>232</c:v>
                </c:pt>
                <c:pt idx="117">
                  <c:v>234</c:v>
                </c:pt>
                <c:pt idx="118">
                  <c:v>236</c:v>
                </c:pt>
                <c:pt idx="119">
                  <c:v>238</c:v>
                </c:pt>
                <c:pt idx="120">
                  <c:v>240</c:v>
                </c:pt>
                <c:pt idx="121">
                  <c:v>242</c:v>
                </c:pt>
                <c:pt idx="122">
                  <c:v>244</c:v>
                </c:pt>
                <c:pt idx="123">
                  <c:v>246</c:v>
                </c:pt>
                <c:pt idx="124">
                  <c:v>248</c:v>
                </c:pt>
                <c:pt idx="125">
                  <c:v>250</c:v>
                </c:pt>
                <c:pt idx="126">
                  <c:v>252</c:v>
                </c:pt>
                <c:pt idx="127">
                  <c:v>254</c:v>
                </c:pt>
                <c:pt idx="128">
                  <c:v>256</c:v>
                </c:pt>
                <c:pt idx="129">
                  <c:v>258</c:v>
                </c:pt>
                <c:pt idx="130">
                  <c:v>260</c:v>
                </c:pt>
                <c:pt idx="131">
                  <c:v>262</c:v>
                </c:pt>
                <c:pt idx="132">
                  <c:v>264</c:v>
                </c:pt>
                <c:pt idx="133">
                  <c:v>266</c:v>
                </c:pt>
                <c:pt idx="134">
                  <c:v>268</c:v>
                </c:pt>
                <c:pt idx="135">
                  <c:v>270</c:v>
                </c:pt>
                <c:pt idx="136">
                  <c:v>272</c:v>
                </c:pt>
                <c:pt idx="137">
                  <c:v>274</c:v>
                </c:pt>
                <c:pt idx="138">
                  <c:v>276</c:v>
                </c:pt>
                <c:pt idx="139">
                  <c:v>278</c:v>
                </c:pt>
                <c:pt idx="140">
                  <c:v>280</c:v>
                </c:pt>
                <c:pt idx="141">
                  <c:v>282</c:v>
                </c:pt>
                <c:pt idx="142">
                  <c:v>284</c:v>
                </c:pt>
                <c:pt idx="143">
                  <c:v>286</c:v>
                </c:pt>
                <c:pt idx="144">
                  <c:v>288</c:v>
                </c:pt>
                <c:pt idx="145">
                  <c:v>290</c:v>
                </c:pt>
                <c:pt idx="146">
                  <c:v>292</c:v>
                </c:pt>
                <c:pt idx="147">
                  <c:v>294</c:v>
                </c:pt>
                <c:pt idx="148">
                  <c:v>296</c:v>
                </c:pt>
                <c:pt idx="149">
                  <c:v>298</c:v>
                </c:pt>
                <c:pt idx="150">
                  <c:v>300</c:v>
                </c:pt>
                <c:pt idx="151">
                  <c:v>302</c:v>
                </c:pt>
                <c:pt idx="152">
                  <c:v>304</c:v>
                </c:pt>
                <c:pt idx="153">
                  <c:v>306</c:v>
                </c:pt>
                <c:pt idx="154">
                  <c:v>308</c:v>
                </c:pt>
                <c:pt idx="155">
                  <c:v>310</c:v>
                </c:pt>
                <c:pt idx="156">
                  <c:v>312</c:v>
                </c:pt>
                <c:pt idx="157">
                  <c:v>314</c:v>
                </c:pt>
                <c:pt idx="158">
                  <c:v>316</c:v>
                </c:pt>
                <c:pt idx="159">
                  <c:v>318</c:v>
                </c:pt>
                <c:pt idx="160">
                  <c:v>320</c:v>
                </c:pt>
                <c:pt idx="161">
                  <c:v>322</c:v>
                </c:pt>
                <c:pt idx="162">
                  <c:v>324</c:v>
                </c:pt>
                <c:pt idx="163">
                  <c:v>326</c:v>
                </c:pt>
                <c:pt idx="164">
                  <c:v>328</c:v>
                </c:pt>
                <c:pt idx="165">
                  <c:v>330</c:v>
                </c:pt>
                <c:pt idx="166">
                  <c:v>332</c:v>
                </c:pt>
                <c:pt idx="167">
                  <c:v>334</c:v>
                </c:pt>
                <c:pt idx="168">
                  <c:v>336</c:v>
                </c:pt>
                <c:pt idx="169">
                  <c:v>338</c:v>
                </c:pt>
                <c:pt idx="170">
                  <c:v>340</c:v>
                </c:pt>
                <c:pt idx="171">
                  <c:v>342</c:v>
                </c:pt>
                <c:pt idx="172">
                  <c:v>344</c:v>
                </c:pt>
                <c:pt idx="173">
                  <c:v>346</c:v>
                </c:pt>
                <c:pt idx="174">
                  <c:v>348</c:v>
                </c:pt>
                <c:pt idx="175">
                  <c:v>350</c:v>
                </c:pt>
                <c:pt idx="176">
                  <c:v>352</c:v>
                </c:pt>
                <c:pt idx="177">
                  <c:v>354</c:v>
                </c:pt>
                <c:pt idx="178">
                  <c:v>356</c:v>
                </c:pt>
                <c:pt idx="179">
                  <c:v>358</c:v>
                </c:pt>
                <c:pt idx="180">
                  <c:v>360</c:v>
                </c:pt>
                <c:pt idx="181">
                  <c:v>362</c:v>
                </c:pt>
                <c:pt idx="182">
                  <c:v>364</c:v>
                </c:pt>
                <c:pt idx="183">
                  <c:v>366</c:v>
                </c:pt>
                <c:pt idx="184">
                  <c:v>368</c:v>
                </c:pt>
                <c:pt idx="185">
                  <c:v>370</c:v>
                </c:pt>
                <c:pt idx="186">
                  <c:v>372</c:v>
                </c:pt>
                <c:pt idx="187">
                  <c:v>374</c:v>
                </c:pt>
                <c:pt idx="188">
                  <c:v>376</c:v>
                </c:pt>
                <c:pt idx="189">
                  <c:v>378</c:v>
                </c:pt>
                <c:pt idx="190">
                  <c:v>380</c:v>
                </c:pt>
                <c:pt idx="191">
                  <c:v>382</c:v>
                </c:pt>
                <c:pt idx="192">
                  <c:v>384</c:v>
                </c:pt>
                <c:pt idx="193">
                  <c:v>386</c:v>
                </c:pt>
                <c:pt idx="194">
                  <c:v>388</c:v>
                </c:pt>
                <c:pt idx="195">
                  <c:v>390</c:v>
                </c:pt>
                <c:pt idx="196">
                  <c:v>392</c:v>
                </c:pt>
                <c:pt idx="197">
                  <c:v>394</c:v>
                </c:pt>
                <c:pt idx="198">
                  <c:v>396</c:v>
                </c:pt>
                <c:pt idx="199">
                  <c:v>398</c:v>
                </c:pt>
                <c:pt idx="200">
                  <c:v>400</c:v>
                </c:pt>
                <c:pt idx="201">
                  <c:v>402</c:v>
                </c:pt>
                <c:pt idx="202">
                  <c:v>404</c:v>
                </c:pt>
                <c:pt idx="203">
                  <c:v>406</c:v>
                </c:pt>
                <c:pt idx="204">
                  <c:v>408</c:v>
                </c:pt>
                <c:pt idx="205">
                  <c:v>410</c:v>
                </c:pt>
                <c:pt idx="206">
                  <c:v>412</c:v>
                </c:pt>
                <c:pt idx="207">
                  <c:v>414</c:v>
                </c:pt>
                <c:pt idx="208">
                  <c:v>416</c:v>
                </c:pt>
                <c:pt idx="209">
                  <c:v>418</c:v>
                </c:pt>
                <c:pt idx="210">
                  <c:v>420</c:v>
                </c:pt>
                <c:pt idx="211">
                  <c:v>422</c:v>
                </c:pt>
                <c:pt idx="212">
                  <c:v>424</c:v>
                </c:pt>
                <c:pt idx="213">
                  <c:v>426</c:v>
                </c:pt>
                <c:pt idx="214">
                  <c:v>428</c:v>
                </c:pt>
                <c:pt idx="215">
                  <c:v>430</c:v>
                </c:pt>
                <c:pt idx="216">
                  <c:v>432</c:v>
                </c:pt>
                <c:pt idx="217">
                  <c:v>434</c:v>
                </c:pt>
                <c:pt idx="218">
                  <c:v>436</c:v>
                </c:pt>
                <c:pt idx="219">
                  <c:v>438</c:v>
                </c:pt>
                <c:pt idx="220">
                  <c:v>440</c:v>
                </c:pt>
                <c:pt idx="221">
                  <c:v>442</c:v>
                </c:pt>
                <c:pt idx="222">
                  <c:v>444</c:v>
                </c:pt>
                <c:pt idx="223">
                  <c:v>446</c:v>
                </c:pt>
                <c:pt idx="224">
                  <c:v>448</c:v>
                </c:pt>
                <c:pt idx="225">
                  <c:v>450</c:v>
                </c:pt>
                <c:pt idx="226">
                  <c:v>452</c:v>
                </c:pt>
                <c:pt idx="227">
                  <c:v>454</c:v>
                </c:pt>
                <c:pt idx="228">
                  <c:v>456</c:v>
                </c:pt>
                <c:pt idx="229">
                  <c:v>458</c:v>
                </c:pt>
                <c:pt idx="230">
                  <c:v>460</c:v>
                </c:pt>
                <c:pt idx="231">
                  <c:v>462</c:v>
                </c:pt>
                <c:pt idx="232">
                  <c:v>464</c:v>
                </c:pt>
                <c:pt idx="233">
                  <c:v>466</c:v>
                </c:pt>
                <c:pt idx="234">
                  <c:v>468</c:v>
                </c:pt>
                <c:pt idx="235">
                  <c:v>470</c:v>
                </c:pt>
                <c:pt idx="236">
                  <c:v>472</c:v>
                </c:pt>
                <c:pt idx="237">
                  <c:v>474</c:v>
                </c:pt>
                <c:pt idx="238">
                  <c:v>476</c:v>
                </c:pt>
                <c:pt idx="239">
                  <c:v>478</c:v>
                </c:pt>
                <c:pt idx="240">
                  <c:v>480</c:v>
                </c:pt>
                <c:pt idx="241">
                  <c:v>482</c:v>
                </c:pt>
                <c:pt idx="242">
                  <c:v>484</c:v>
                </c:pt>
                <c:pt idx="243">
                  <c:v>486</c:v>
                </c:pt>
                <c:pt idx="244">
                  <c:v>488</c:v>
                </c:pt>
                <c:pt idx="245">
                  <c:v>490</c:v>
                </c:pt>
                <c:pt idx="246">
                  <c:v>492</c:v>
                </c:pt>
                <c:pt idx="247">
                  <c:v>494</c:v>
                </c:pt>
                <c:pt idx="248">
                  <c:v>496</c:v>
                </c:pt>
                <c:pt idx="249">
                  <c:v>498</c:v>
                </c:pt>
                <c:pt idx="250">
                  <c:v>500</c:v>
                </c:pt>
                <c:pt idx="251">
                  <c:v>502</c:v>
                </c:pt>
                <c:pt idx="252">
                  <c:v>504</c:v>
                </c:pt>
                <c:pt idx="253">
                  <c:v>506</c:v>
                </c:pt>
                <c:pt idx="254">
                  <c:v>508</c:v>
                </c:pt>
                <c:pt idx="255">
                  <c:v>510</c:v>
                </c:pt>
                <c:pt idx="256">
                  <c:v>512</c:v>
                </c:pt>
                <c:pt idx="257">
                  <c:v>514</c:v>
                </c:pt>
                <c:pt idx="258">
                  <c:v>516</c:v>
                </c:pt>
                <c:pt idx="259">
                  <c:v>518</c:v>
                </c:pt>
                <c:pt idx="260">
                  <c:v>520</c:v>
                </c:pt>
                <c:pt idx="261">
                  <c:v>522</c:v>
                </c:pt>
                <c:pt idx="262">
                  <c:v>524</c:v>
                </c:pt>
                <c:pt idx="263">
                  <c:v>526</c:v>
                </c:pt>
                <c:pt idx="264">
                  <c:v>528</c:v>
                </c:pt>
                <c:pt idx="265">
                  <c:v>530</c:v>
                </c:pt>
                <c:pt idx="266">
                  <c:v>532</c:v>
                </c:pt>
                <c:pt idx="267">
                  <c:v>534</c:v>
                </c:pt>
                <c:pt idx="268">
                  <c:v>536</c:v>
                </c:pt>
                <c:pt idx="269">
                  <c:v>538</c:v>
                </c:pt>
                <c:pt idx="270">
                  <c:v>540</c:v>
                </c:pt>
                <c:pt idx="271">
                  <c:v>542</c:v>
                </c:pt>
                <c:pt idx="272">
                  <c:v>544</c:v>
                </c:pt>
                <c:pt idx="273">
                  <c:v>546</c:v>
                </c:pt>
                <c:pt idx="274">
                  <c:v>548</c:v>
                </c:pt>
                <c:pt idx="275">
                  <c:v>550</c:v>
                </c:pt>
                <c:pt idx="276">
                  <c:v>552</c:v>
                </c:pt>
                <c:pt idx="277">
                  <c:v>554</c:v>
                </c:pt>
                <c:pt idx="278">
                  <c:v>556</c:v>
                </c:pt>
                <c:pt idx="279">
                  <c:v>558</c:v>
                </c:pt>
                <c:pt idx="280">
                  <c:v>560</c:v>
                </c:pt>
                <c:pt idx="281">
                  <c:v>562</c:v>
                </c:pt>
                <c:pt idx="282">
                  <c:v>564</c:v>
                </c:pt>
                <c:pt idx="283">
                  <c:v>566</c:v>
                </c:pt>
                <c:pt idx="284">
                  <c:v>568</c:v>
                </c:pt>
                <c:pt idx="285">
                  <c:v>570</c:v>
                </c:pt>
                <c:pt idx="286">
                  <c:v>572</c:v>
                </c:pt>
                <c:pt idx="287">
                  <c:v>574</c:v>
                </c:pt>
                <c:pt idx="288">
                  <c:v>576</c:v>
                </c:pt>
                <c:pt idx="289">
                  <c:v>578</c:v>
                </c:pt>
                <c:pt idx="290">
                  <c:v>580</c:v>
                </c:pt>
                <c:pt idx="291">
                  <c:v>582</c:v>
                </c:pt>
                <c:pt idx="292">
                  <c:v>584</c:v>
                </c:pt>
                <c:pt idx="293">
                  <c:v>586</c:v>
                </c:pt>
                <c:pt idx="294">
                  <c:v>588</c:v>
                </c:pt>
                <c:pt idx="295">
                  <c:v>590</c:v>
                </c:pt>
                <c:pt idx="296">
                  <c:v>592</c:v>
                </c:pt>
                <c:pt idx="297">
                  <c:v>594</c:v>
                </c:pt>
                <c:pt idx="298">
                  <c:v>596</c:v>
                </c:pt>
                <c:pt idx="299">
                  <c:v>598</c:v>
                </c:pt>
                <c:pt idx="300">
                  <c:v>600</c:v>
                </c:pt>
                <c:pt idx="301">
                  <c:v>602</c:v>
                </c:pt>
                <c:pt idx="302">
                  <c:v>604</c:v>
                </c:pt>
                <c:pt idx="303">
                  <c:v>606</c:v>
                </c:pt>
                <c:pt idx="304">
                  <c:v>608</c:v>
                </c:pt>
                <c:pt idx="305">
                  <c:v>610</c:v>
                </c:pt>
                <c:pt idx="306">
                  <c:v>612</c:v>
                </c:pt>
                <c:pt idx="307">
                  <c:v>614</c:v>
                </c:pt>
                <c:pt idx="308">
                  <c:v>616</c:v>
                </c:pt>
                <c:pt idx="309">
                  <c:v>618</c:v>
                </c:pt>
                <c:pt idx="310">
                  <c:v>620</c:v>
                </c:pt>
                <c:pt idx="311">
                  <c:v>622</c:v>
                </c:pt>
                <c:pt idx="312">
                  <c:v>624</c:v>
                </c:pt>
                <c:pt idx="313">
                  <c:v>626</c:v>
                </c:pt>
                <c:pt idx="314">
                  <c:v>628</c:v>
                </c:pt>
                <c:pt idx="315">
                  <c:v>630</c:v>
                </c:pt>
                <c:pt idx="316">
                  <c:v>632</c:v>
                </c:pt>
                <c:pt idx="317">
                  <c:v>634</c:v>
                </c:pt>
                <c:pt idx="318">
                  <c:v>636</c:v>
                </c:pt>
                <c:pt idx="319">
                  <c:v>638</c:v>
                </c:pt>
                <c:pt idx="320">
                  <c:v>640</c:v>
                </c:pt>
                <c:pt idx="321">
                  <c:v>642</c:v>
                </c:pt>
                <c:pt idx="322">
                  <c:v>644</c:v>
                </c:pt>
                <c:pt idx="323">
                  <c:v>646</c:v>
                </c:pt>
                <c:pt idx="324">
                  <c:v>648</c:v>
                </c:pt>
                <c:pt idx="325">
                  <c:v>650</c:v>
                </c:pt>
                <c:pt idx="326">
                  <c:v>652</c:v>
                </c:pt>
                <c:pt idx="327">
                  <c:v>654</c:v>
                </c:pt>
                <c:pt idx="328">
                  <c:v>656</c:v>
                </c:pt>
                <c:pt idx="329">
                  <c:v>658</c:v>
                </c:pt>
                <c:pt idx="330">
                  <c:v>660</c:v>
                </c:pt>
                <c:pt idx="331">
                  <c:v>662</c:v>
                </c:pt>
                <c:pt idx="332">
                  <c:v>664</c:v>
                </c:pt>
                <c:pt idx="333">
                  <c:v>666</c:v>
                </c:pt>
                <c:pt idx="334">
                  <c:v>668</c:v>
                </c:pt>
                <c:pt idx="335">
                  <c:v>670</c:v>
                </c:pt>
                <c:pt idx="336">
                  <c:v>672</c:v>
                </c:pt>
                <c:pt idx="337">
                  <c:v>674</c:v>
                </c:pt>
                <c:pt idx="338">
                  <c:v>676</c:v>
                </c:pt>
                <c:pt idx="339">
                  <c:v>678</c:v>
                </c:pt>
                <c:pt idx="340">
                  <c:v>680</c:v>
                </c:pt>
                <c:pt idx="341">
                  <c:v>682</c:v>
                </c:pt>
                <c:pt idx="342">
                  <c:v>684</c:v>
                </c:pt>
                <c:pt idx="343">
                  <c:v>686</c:v>
                </c:pt>
                <c:pt idx="344">
                  <c:v>688</c:v>
                </c:pt>
                <c:pt idx="345">
                  <c:v>690</c:v>
                </c:pt>
                <c:pt idx="346">
                  <c:v>692</c:v>
                </c:pt>
                <c:pt idx="347">
                  <c:v>694</c:v>
                </c:pt>
                <c:pt idx="348">
                  <c:v>696</c:v>
                </c:pt>
                <c:pt idx="349">
                  <c:v>698</c:v>
                </c:pt>
                <c:pt idx="350">
                  <c:v>700</c:v>
                </c:pt>
              </c:numCache>
            </c:numRef>
          </c:xVal>
          <c:yVal>
            <c:numRef>
              <c:f>Sheet1!$I$4:$I$354</c:f>
              <c:numCache>
                <c:formatCode>General</c:formatCode>
                <c:ptCount val="351"/>
                <c:pt idx="0">
                  <c:v>0</c:v>
                </c:pt>
                <c:pt idx="1">
                  <c:v>1.44000000000233E-2</c:v>
                </c:pt>
                <c:pt idx="2">
                  <c:v>1.44000000000233E-2</c:v>
                </c:pt>
                <c:pt idx="3">
                  <c:v>5.5999999999585296E-3</c:v>
                </c:pt>
                <c:pt idx="4">
                  <c:v>6.1000000000603896E-3</c:v>
                </c:pt>
                <c:pt idx="5">
                  <c:v>3.6000000000058199E-3</c:v>
                </c:pt>
                <c:pt idx="6">
                  <c:v>6.4999999999599796E-3</c:v>
                </c:pt>
                <c:pt idx="7">
                  <c:v>-4.6999999999570701E-3</c:v>
                </c:pt>
                <c:pt idx="8">
                  <c:v>-1.6499999999950901E-2</c:v>
                </c:pt>
                <c:pt idx="9">
                  <c:v>-1.7399999999952301E-2</c:v>
                </c:pt>
                <c:pt idx="10">
                  <c:v>-1.13999999999805E-2</c:v>
                </c:pt>
                <c:pt idx="11">
                  <c:v>-1.31999999999834E-2</c:v>
                </c:pt>
                <c:pt idx="12">
                  <c:v>-1.53999999999996E-2</c:v>
                </c:pt>
                <c:pt idx="13">
                  <c:v>9.9999999997635292E-4</c:v>
                </c:pt>
                <c:pt idx="14">
                  <c:v>9.3000000000529309E-3</c:v>
                </c:pt>
                <c:pt idx="15">
                  <c:v>1.8000000000029099E-3</c:v>
                </c:pt>
                <c:pt idx="16">
                  <c:v>-6.5999999999348802E-3</c:v>
                </c:pt>
                <c:pt idx="17">
                  <c:v>-1.1600000000044E-2</c:v>
                </c:pt>
                <c:pt idx="18">
                  <c:v>-1.9900000000006898E-2</c:v>
                </c:pt>
                <c:pt idx="19">
                  <c:v>-1.5800000000012901E-2</c:v>
                </c:pt>
                <c:pt idx="20">
                  <c:v>-2.2899999999935999E-2</c:v>
                </c:pt>
                <c:pt idx="21">
                  <c:v>-1.8299999999953801E-2</c:v>
                </c:pt>
                <c:pt idx="22">
                  <c:v>-2.2000000000161899E-3</c:v>
                </c:pt>
                <c:pt idx="23">
                  <c:v>-6.7999999999983603E-3</c:v>
                </c:pt>
                <c:pt idx="24">
                  <c:v>-5.0999999999703496E-3</c:v>
                </c:pt>
                <c:pt idx="25">
                  <c:v>-6.9999999999481597E-3</c:v>
                </c:pt>
                <c:pt idx="26">
                  <c:v>-1.84000000000424E-2</c:v>
                </c:pt>
                <c:pt idx="27">
                  <c:v>-5.21999999999707E-2</c:v>
                </c:pt>
                <c:pt idx="28">
                  <c:v>-3.0499999999960899E-2</c:v>
                </c:pt>
                <c:pt idx="29">
                  <c:v>-1.0400000000004199E-2</c:v>
                </c:pt>
                <c:pt idx="30">
                  <c:v>-1.1999999999943599E-2</c:v>
                </c:pt>
                <c:pt idx="31">
                  <c:v>-1.9199999999955201E-2</c:v>
                </c:pt>
                <c:pt idx="32">
                  <c:v>-1.8000000000029099E-3</c:v>
                </c:pt>
                <c:pt idx="33">
                  <c:v>3.9000000000442001E-3</c:v>
                </c:pt>
                <c:pt idx="34">
                  <c:v>5.7000000000471101E-3</c:v>
                </c:pt>
                <c:pt idx="35">
                  <c:v>2.7999999999792601E-3</c:v>
                </c:pt>
                <c:pt idx="36">
                  <c:v>3.8000000000693E-3</c:v>
                </c:pt>
                <c:pt idx="37">
                  <c:v>1.08000000000175E-2</c:v>
                </c:pt>
                <c:pt idx="38">
                  <c:v>1.39000000000351E-2</c:v>
                </c:pt>
                <c:pt idx="39">
                  <c:v>1.1600000000044E-2</c:v>
                </c:pt>
                <c:pt idx="40">
                  <c:v>1.9400000000018701E-2</c:v>
                </c:pt>
                <c:pt idx="41">
                  <c:v>2.4200000000064399E-2</c:v>
                </c:pt>
                <c:pt idx="42">
                  <c:v>2.1200000000021601E-2</c:v>
                </c:pt>
                <c:pt idx="43">
                  <c:v>2.3000000000024601E-2</c:v>
                </c:pt>
                <c:pt idx="44">
                  <c:v>3.8800000000037499E-2</c:v>
                </c:pt>
                <c:pt idx="45">
                  <c:v>3.8700000000062601E-2</c:v>
                </c:pt>
                <c:pt idx="46">
                  <c:v>3.0499999999960899E-2</c:v>
                </c:pt>
                <c:pt idx="47">
                  <c:v>3.1100000000037601E-2</c:v>
                </c:pt>
                <c:pt idx="48">
                  <c:v>2.2500000000036401E-2</c:v>
                </c:pt>
                <c:pt idx="49">
                  <c:v>2.1100000000046699E-2</c:v>
                </c:pt>
                <c:pt idx="50">
                  <c:v>2.8199999999969801E-2</c:v>
                </c:pt>
                <c:pt idx="51">
                  <c:v>2.2600000000011299E-2</c:v>
                </c:pt>
                <c:pt idx="52">
                  <c:v>2.5300000000015602E-2</c:v>
                </c:pt>
                <c:pt idx="53">
                  <c:v>3.5899999999969602E-2</c:v>
                </c:pt>
                <c:pt idx="54">
                  <c:v>4.3000000000006401E-2</c:v>
                </c:pt>
                <c:pt idx="55">
                  <c:v>5.3800000000023801E-2</c:v>
                </c:pt>
                <c:pt idx="56">
                  <c:v>6.3400000000001497E-2</c:v>
                </c:pt>
                <c:pt idx="57">
                  <c:v>6.1299999999960199E-2</c:v>
                </c:pt>
                <c:pt idx="58">
                  <c:v>5.78000000000429E-2</c:v>
                </c:pt>
                <c:pt idx="59">
                  <c:v>4.6199999999998902E-2</c:v>
                </c:pt>
                <c:pt idx="60">
                  <c:v>5.0200000000018001E-2</c:v>
                </c:pt>
                <c:pt idx="61">
                  <c:v>5.3300000000035701E-2</c:v>
                </c:pt>
                <c:pt idx="62">
                  <c:v>5.6500000000028201E-2</c:v>
                </c:pt>
                <c:pt idx="63">
                  <c:v>5.7000000000016399E-2</c:v>
                </c:pt>
                <c:pt idx="64">
                  <c:v>5.3200000000060699E-2</c:v>
                </c:pt>
                <c:pt idx="65">
                  <c:v>5.73000000000548E-2</c:v>
                </c:pt>
                <c:pt idx="66">
                  <c:v>6.4200000000027999E-2</c:v>
                </c:pt>
                <c:pt idx="67">
                  <c:v>6.9899999999961507E-2</c:v>
                </c:pt>
                <c:pt idx="68">
                  <c:v>8.06999999999789E-2</c:v>
                </c:pt>
                <c:pt idx="69">
                  <c:v>7.1500000000014496E-2</c:v>
                </c:pt>
                <c:pt idx="70">
                  <c:v>7.1699999999964403E-2</c:v>
                </c:pt>
                <c:pt idx="71">
                  <c:v>6.7000000000007304E-2</c:v>
                </c:pt>
                <c:pt idx="72">
                  <c:v>6.8999999999959996E-2</c:v>
                </c:pt>
                <c:pt idx="73">
                  <c:v>6.2800000000038395E-2</c:v>
                </c:pt>
                <c:pt idx="74">
                  <c:v>7.4000000000069094E-2</c:v>
                </c:pt>
                <c:pt idx="75">
                  <c:v>8.3600000000046706E-2</c:v>
                </c:pt>
                <c:pt idx="76">
                  <c:v>8.7499999999977193E-2</c:v>
                </c:pt>
                <c:pt idx="77">
                  <c:v>8.5199999999986203E-2</c:v>
                </c:pt>
                <c:pt idx="78">
                  <c:v>9.0800000000058403E-2</c:v>
                </c:pt>
                <c:pt idx="79">
                  <c:v>8.4399999999959605E-2</c:v>
                </c:pt>
                <c:pt idx="80">
                  <c:v>7.0900000000051505E-2</c:v>
                </c:pt>
                <c:pt idx="81">
                  <c:v>6.71999999999571E-2</c:v>
                </c:pt>
                <c:pt idx="82">
                  <c:v>7.7999999999974506E-2</c:v>
                </c:pt>
                <c:pt idx="83">
                  <c:v>8.2800000000020205E-2</c:v>
                </c:pt>
                <c:pt idx="84">
                  <c:v>8.3399999999983307E-2</c:v>
                </c:pt>
                <c:pt idx="85">
                  <c:v>9.7499999999968098E-2</c:v>
                </c:pt>
                <c:pt idx="86">
                  <c:v>8.69999999999891E-2</c:v>
                </c:pt>
                <c:pt idx="87">
                  <c:v>8.4200000000009795E-2</c:v>
                </c:pt>
                <c:pt idx="88">
                  <c:v>8.9500000000043697E-2</c:v>
                </c:pt>
                <c:pt idx="89">
                  <c:v>9.4799999999963802E-2</c:v>
                </c:pt>
                <c:pt idx="90">
                  <c:v>8.8799999999991996E-2</c:v>
                </c:pt>
                <c:pt idx="91">
                  <c:v>8.3100000000058599E-2</c:v>
                </c:pt>
                <c:pt idx="92">
                  <c:v>8.0800000000067498E-2</c:v>
                </c:pt>
                <c:pt idx="93">
                  <c:v>8.8799999999991996E-2</c:v>
                </c:pt>
                <c:pt idx="94">
                  <c:v>0.103200000000015</c:v>
                </c:pt>
                <c:pt idx="95">
                  <c:v>9.2999999999960906E-2</c:v>
                </c:pt>
                <c:pt idx="96">
                  <c:v>9.3799999999987504E-2</c:v>
                </c:pt>
                <c:pt idx="97">
                  <c:v>0.10630000000003299</c:v>
                </c:pt>
                <c:pt idx="98">
                  <c:v>9.4400000000064196E-2</c:v>
                </c:pt>
                <c:pt idx="99">
                  <c:v>0.100900000000024</c:v>
                </c:pt>
                <c:pt idx="100">
                  <c:v>9.1900000000009599E-2</c:v>
                </c:pt>
                <c:pt idx="101">
                  <c:v>9.32999999999993E-2</c:v>
                </c:pt>
                <c:pt idx="102">
                  <c:v>9.0500000000019995E-2</c:v>
                </c:pt>
                <c:pt idx="103">
                  <c:v>9.9100000000021296E-2</c:v>
                </c:pt>
                <c:pt idx="104">
                  <c:v>0.10379999999997799</c:v>
                </c:pt>
                <c:pt idx="105">
                  <c:v>9.2200000000047994E-2</c:v>
                </c:pt>
                <c:pt idx="106">
                  <c:v>9.5699999999965202E-2</c:v>
                </c:pt>
                <c:pt idx="107">
                  <c:v>9.5300000000065596E-2</c:v>
                </c:pt>
                <c:pt idx="108">
                  <c:v>9.5699999999965202E-2</c:v>
                </c:pt>
                <c:pt idx="109">
                  <c:v>9.5900000000028698E-2</c:v>
                </c:pt>
                <c:pt idx="110">
                  <c:v>9.7999999999956303E-2</c:v>
                </c:pt>
                <c:pt idx="111">
                  <c:v>0.101300000000037</c:v>
                </c:pt>
                <c:pt idx="112">
                  <c:v>9.4000000000050904E-2</c:v>
                </c:pt>
                <c:pt idx="113">
                  <c:v>9.9500000000034505E-2</c:v>
                </c:pt>
                <c:pt idx="114">
                  <c:v>0.106800000000021</c:v>
                </c:pt>
                <c:pt idx="115">
                  <c:v>0.10350000000005399</c:v>
                </c:pt>
                <c:pt idx="116">
                  <c:v>0.102899999999977</c:v>
                </c:pt>
                <c:pt idx="117">
                  <c:v>0.107899999999972</c:v>
                </c:pt>
                <c:pt idx="118">
                  <c:v>0.116300000000024</c:v>
                </c:pt>
                <c:pt idx="119">
                  <c:v>0.109400000000051</c:v>
                </c:pt>
                <c:pt idx="120">
                  <c:v>9.8500000000058194E-2</c:v>
                </c:pt>
                <c:pt idx="121">
                  <c:v>9.6499999999991801E-2</c:v>
                </c:pt>
                <c:pt idx="122">
                  <c:v>9.9699999999984398E-2</c:v>
                </c:pt>
                <c:pt idx="123">
                  <c:v>9.6000000000003596E-2</c:v>
                </c:pt>
                <c:pt idx="124">
                  <c:v>0.100900000000024</c:v>
                </c:pt>
                <c:pt idx="125">
                  <c:v>8.9000000000055507E-2</c:v>
                </c:pt>
                <c:pt idx="126">
                  <c:v>9.0900000000033301E-2</c:v>
                </c:pt>
                <c:pt idx="127">
                  <c:v>0.10270000000002701</c:v>
                </c:pt>
                <c:pt idx="128">
                  <c:v>7.8399999999987799E-2</c:v>
                </c:pt>
                <c:pt idx="129">
                  <c:v>7.2900000000004198E-2</c:v>
                </c:pt>
                <c:pt idx="130">
                  <c:v>8.5599999999999496E-2</c:v>
                </c:pt>
                <c:pt idx="131">
                  <c:v>8.6000000000012705E-2</c:v>
                </c:pt>
                <c:pt idx="132">
                  <c:v>9.1800000000034701E-2</c:v>
                </c:pt>
                <c:pt idx="133">
                  <c:v>9.2899999999985994E-2</c:v>
                </c:pt>
                <c:pt idx="134">
                  <c:v>8.7200000000052597E-2</c:v>
                </c:pt>
                <c:pt idx="135">
                  <c:v>9.4799999999963802E-2</c:v>
                </c:pt>
                <c:pt idx="136">
                  <c:v>9.6499999999991801E-2</c:v>
                </c:pt>
                <c:pt idx="137">
                  <c:v>9.58000000000538E-2</c:v>
                </c:pt>
                <c:pt idx="138">
                  <c:v>0.101999999999975</c:v>
                </c:pt>
                <c:pt idx="139">
                  <c:v>0.10460000000000499</c:v>
                </c:pt>
                <c:pt idx="140">
                  <c:v>0.103600000000029</c:v>
                </c:pt>
                <c:pt idx="141">
                  <c:v>0.10990000000003899</c:v>
                </c:pt>
                <c:pt idx="142">
                  <c:v>0.109699999999975</c:v>
                </c:pt>
                <c:pt idx="143">
                  <c:v>0.10180000000002599</c:v>
                </c:pt>
                <c:pt idx="144">
                  <c:v>9.1099999999983097E-2</c:v>
                </c:pt>
                <c:pt idx="145">
                  <c:v>9.58000000000538E-2</c:v>
                </c:pt>
                <c:pt idx="146">
                  <c:v>0.116999999999962</c:v>
                </c:pt>
                <c:pt idx="147">
                  <c:v>0.108799999999974</c:v>
                </c:pt>
                <c:pt idx="148">
                  <c:v>0.110000000000014</c:v>
                </c:pt>
                <c:pt idx="149">
                  <c:v>0.10990000000003899</c:v>
                </c:pt>
                <c:pt idx="150">
                  <c:v>0.106499999999983</c:v>
                </c:pt>
                <c:pt idx="151">
                  <c:v>0.10469999999998</c:v>
                </c:pt>
                <c:pt idx="152">
                  <c:v>0.10249999999996399</c:v>
                </c:pt>
                <c:pt idx="153">
                  <c:v>9.8899999999957799E-2</c:v>
                </c:pt>
                <c:pt idx="154">
                  <c:v>9.7600000000056697E-2</c:v>
                </c:pt>
                <c:pt idx="155">
                  <c:v>0.11400000000003301</c:v>
                </c:pt>
                <c:pt idx="156">
                  <c:v>0.11019999999996299</c:v>
                </c:pt>
                <c:pt idx="157">
                  <c:v>0.11800000000005199</c:v>
                </c:pt>
                <c:pt idx="158">
                  <c:v>0.107600000000048</c:v>
                </c:pt>
                <c:pt idx="159">
                  <c:v>0.112899999999968</c:v>
                </c:pt>
                <c:pt idx="160">
                  <c:v>9.5500000000015406E-2</c:v>
                </c:pt>
                <c:pt idx="161">
                  <c:v>9.6900000000005093E-2</c:v>
                </c:pt>
                <c:pt idx="162">
                  <c:v>0.107899999999972</c:v>
                </c:pt>
                <c:pt idx="163">
                  <c:v>0.11509999999998401</c:v>
                </c:pt>
                <c:pt idx="164">
                  <c:v>0.106200000000058</c:v>
                </c:pt>
                <c:pt idx="165">
                  <c:v>0.10550000000000601</c:v>
                </c:pt>
                <c:pt idx="166">
                  <c:v>0.10419999999999199</c:v>
                </c:pt>
                <c:pt idx="167">
                  <c:v>0.10990000000003899</c:v>
                </c:pt>
                <c:pt idx="168">
                  <c:v>0.114199999999983</c:v>
                </c:pt>
                <c:pt idx="169">
                  <c:v>0.116200000000049</c:v>
                </c:pt>
                <c:pt idx="170">
                  <c:v>0.10469999999998</c:v>
                </c:pt>
                <c:pt idx="171">
                  <c:v>9.2399999999997803E-2</c:v>
                </c:pt>
                <c:pt idx="172">
                  <c:v>0.113500000000045</c:v>
                </c:pt>
                <c:pt idx="173">
                  <c:v>0.120300000000043</c:v>
                </c:pt>
                <c:pt idx="174">
                  <c:v>9.7399999999993297E-2</c:v>
                </c:pt>
                <c:pt idx="175">
                  <c:v>0.100400000000036</c:v>
                </c:pt>
                <c:pt idx="176">
                  <c:v>0.11720000000002501</c:v>
                </c:pt>
                <c:pt idx="177">
                  <c:v>0.11239999999998</c:v>
                </c:pt>
                <c:pt idx="178">
                  <c:v>9.8299999999994697E-2</c:v>
                </c:pt>
                <c:pt idx="179">
                  <c:v>9.6499999999991801E-2</c:v>
                </c:pt>
                <c:pt idx="180">
                  <c:v>9.2499999999972701E-2</c:v>
                </c:pt>
                <c:pt idx="181">
                  <c:v>9.6599999999966699E-2</c:v>
                </c:pt>
                <c:pt idx="182">
                  <c:v>0.110000000000014</c:v>
                </c:pt>
                <c:pt idx="183">
                  <c:v>0.116999999999962</c:v>
                </c:pt>
                <c:pt idx="184">
                  <c:v>0.125400000000013</c:v>
                </c:pt>
                <c:pt idx="185">
                  <c:v>0.11480000000005899</c:v>
                </c:pt>
                <c:pt idx="186">
                  <c:v>0.104400000000055</c:v>
                </c:pt>
                <c:pt idx="187">
                  <c:v>0.101599999999962</c:v>
                </c:pt>
                <c:pt idx="188">
                  <c:v>0.109800000000064</c:v>
                </c:pt>
                <c:pt idx="189">
                  <c:v>0.10249999999996399</c:v>
                </c:pt>
                <c:pt idx="190">
                  <c:v>0.103700000000003</c:v>
                </c:pt>
                <c:pt idx="191">
                  <c:v>9.5500000000015406E-2</c:v>
                </c:pt>
                <c:pt idx="192">
                  <c:v>0.105300000000057</c:v>
                </c:pt>
                <c:pt idx="193">
                  <c:v>0.113000000000056</c:v>
                </c:pt>
                <c:pt idx="194">
                  <c:v>0.105000000000018</c:v>
                </c:pt>
                <c:pt idx="195">
                  <c:v>0.103600000000029</c:v>
                </c:pt>
                <c:pt idx="196">
                  <c:v>0.114900000000034</c:v>
                </c:pt>
                <c:pt idx="197">
                  <c:v>0.119199999999978</c:v>
                </c:pt>
                <c:pt idx="198">
                  <c:v>0.11710000000005</c:v>
                </c:pt>
                <c:pt idx="199">
                  <c:v>0.113699999999994</c:v>
                </c:pt>
                <c:pt idx="200">
                  <c:v>0.10329999999999</c:v>
                </c:pt>
                <c:pt idx="201">
                  <c:v>9.6300000000042005E-2</c:v>
                </c:pt>
                <c:pt idx="202">
                  <c:v>0.106800000000021</c:v>
                </c:pt>
                <c:pt idx="203">
                  <c:v>0.10699999999997099</c:v>
                </c:pt>
                <c:pt idx="204">
                  <c:v>9.42000000000007E-2</c:v>
                </c:pt>
                <c:pt idx="205">
                  <c:v>8.1099999999992206E-2</c:v>
                </c:pt>
                <c:pt idx="206">
                  <c:v>9.0000000000031805E-2</c:v>
                </c:pt>
                <c:pt idx="207">
                  <c:v>9.4000000000050904E-2</c:v>
                </c:pt>
                <c:pt idx="208">
                  <c:v>9.2399999999997803E-2</c:v>
                </c:pt>
                <c:pt idx="209">
                  <c:v>9.0599999999994907E-2</c:v>
                </c:pt>
                <c:pt idx="210">
                  <c:v>8.2899999999995103E-2</c:v>
                </c:pt>
                <c:pt idx="211">
                  <c:v>7.3100000000067694E-2</c:v>
                </c:pt>
                <c:pt idx="212">
                  <c:v>7.7999999999974506E-2</c:v>
                </c:pt>
                <c:pt idx="213">
                  <c:v>8.4399999999959605E-2</c:v>
                </c:pt>
                <c:pt idx="214">
                  <c:v>9.6599999999966699E-2</c:v>
                </c:pt>
                <c:pt idx="215">
                  <c:v>9.01999999999816E-2</c:v>
                </c:pt>
                <c:pt idx="216">
                  <c:v>9.5000000000027299E-2</c:v>
                </c:pt>
                <c:pt idx="217">
                  <c:v>8.1599999999980397E-2</c:v>
                </c:pt>
                <c:pt idx="218">
                  <c:v>9.0000000000031805E-2</c:v>
                </c:pt>
                <c:pt idx="219">
                  <c:v>8.8100000000053996E-2</c:v>
                </c:pt>
                <c:pt idx="220">
                  <c:v>8.0299999999965593E-2</c:v>
                </c:pt>
                <c:pt idx="221">
                  <c:v>7.4700000000007094E-2</c:v>
                </c:pt>
                <c:pt idx="222">
                  <c:v>6.7700000000058894E-2</c:v>
                </c:pt>
                <c:pt idx="223">
                  <c:v>7.5299999999970196E-2</c:v>
                </c:pt>
                <c:pt idx="224">
                  <c:v>9.0599999999994907E-2</c:v>
                </c:pt>
                <c:pt idx="225">
                  <c:v>9.3399999999974198E-2</c:v>
                </c:pt>
                <c:pt idx="226">
                  <c:v>8.3899999999971497E-2</c:v>
                </c:pt>
                <c:pt idx="227">
                  <c:v>8.7200000000052597E-2</c:v>
                </c:pt>
                <c:pt idx="228">
                  <c:v>8.3399999999983307E-2</c:v>
                </c:pt>
                <c:pt idx="229">
                  <c:v>7.2599999999965803E-2</c:v>
                </c:pt>
                <c:pt idx="230">
                  <c:v>7.4700000000007094E-2</c:v>
                </c:pt>
                <c:pt idx="231">
                  <c:v>8.1999999999993606E-2</c:v>
                </c:pt>
                <c:pt idx="232">
                  <c:v>7.7300000000036603E-2</c:v>
                </c:pt>
                <c:pt idx="233">
                  <c:v>6.9500000000061901E-2</c:v>
                </c:pt>
                <c:pt idx="234">
                  <c:v>8.4799999999972897E-2</c:v>
                </c:pt>
                <c:pt idx="235">
                  <c:v>9.2700000000036198E-2</c:v>
                </c:pt>
                <c:pt idx="236">
                  <c:v>9.1400000000021395E-2</c:v>
                </c:pt>
                <c:pt idx="237">
                  <c:v>8.9900000000057004E-2</c:v>
                </c:pt>
                <c:pt idx="238">
                  <c:v>8.6599999999975794E-2</c:v>
                </c:pt>
                <c:pt idx="239">
                  <c:v>8.3300000000008395E-2</c:v>
                </c:pt>
                <c:pt idx="240">
                  <c:v>6.2800000000038395E-2</c:v>
                </c:pt>
                <c:pt idx="241">
                  <c:v>6.5400000000067807E-2</c:v>
                </c:pt>
                <c:pt idx="242">
                  <c:v>6.4300000000002897E-2</c:v>
                </c:pt>
                <c:pt idx="243">
                  <c:v>6.0799999999972001E-2</c:v>
                </c:pt>
                <c:pt idx="244">
                  <c:v>7.5500000000033707E-2</c:v>
                </c:pt>
                <c:pt idx="245">
                  <c:v>7.6500000000010004E-2</c:v>
                </c:pt>
                <c:pt idx="246">
                  <c:v>7.0299999999974702E-2</c:v>
                </c:pt>
                <c:pt idx="247">
                  <c:v>7.1900000000027803E-2</c:v>
                </c:pt>
                <c:pt idx="248">
                  <c:v>8.3100000000058599E-2</c:v>
                </c:pt>
                <c:pt idx="249">
                  <c:v>7.6500000000010004E-2</c:v>
                </c:pt>
                <c:pt idx="250">
                  <c:v>8.3600000000046706E-2</c:v>
                </c:pt>
                <c:pt idx="251">
                  <c:v>8.1099999999992206E-2</c:v>
                </c:pt>
                <c:pt idx="252">
                  <c:v>6.7099999999982202E-2</c:v>
                </c:pt>
                <c:pt idx="253">
                  <c:v>6.4100000000053101E-2</c:v>
                </c:pt>
                <c:pt idx="254">
                  <c:v>7.0400000000063301E-2</c:v>
                </c:pt>
                <c:pt idx="255">
                  <c:v>7.3300000000017504E-2</c:v>
                </c:pt>
                <c:pt idx="256">
                  <c:v>8.4200000000009795E-2</c:v>
                </c:pt>
                <c:pt idx="257">
                  <c:v>8.7800000000015602E-2</c:v>
                </c:pt>
                <c:pt idx="258">
                  <c:v>8.6599999999975794E-2</c:v>
                </c:pt>
                <c:pt idx="259">
                  <c:v>7.5000000000045502E-2</c:v>
                </c:pt>
                <c:pt idx="260">
                  <c:v>8.0100000000015797E-2</c:v>
                </c:pt>
                <c:pt idx="261">
                  <c:v>7.3100000000067694E-2</c:v>
                </c:pt>
                <c:pt idx="262">
                  <c:v>8.6099999999987603E-2</c:v>
                </c:pt>
                <c:pt idx="263">
                  <c:v>9.1999999999984594E-2</c:v>
                </c:pt>
                <c:pt idx="264">
                  <c:v>9.5300000000065596E-2</c:v>
                </c:pt>
                <c:pt idx="265">
                  <c:v>0.10339999999996501</c:v>
                </c:pt>
                <c:pt idx="266">
                  <c:v>8.7099999999963998E-2</c:v>
                </c:pt>
                <c:pt idx="267">
                  <c:v>8.3600000000046706E-2</c:v>
                </c:pt>
                <c:pt idx="268">
                  <c:v>8.9400000000068702E-2</c:v>
                </c:pt>
                <c:pt idx="269">
                  <c:v>8.5299999999961101E-2</c:v>
                </c:pt>
                <c:pt idx="270">
                  <c:v>8.5500000000024598E-2</c:v>
                </c:pt>
                <c:pt idx="271">
                  <c:v>8.1099999999992206E-2</c:v>
                </c:pt>
                <c:pt idx="272">
                  <c:v>8.4100000000034897E-2</c:v>
                </c:pt>
                <c:pt idx="273">
                  <c:v>8.3700000000021604E-2</c:v>
                </c:pt>
                <c:pt idx="274">
                  <c:v>8.6000000000012705E-2</c:v>
                </c:pt>
                <c:pt idx="275">
                  <c:v>6.7800000000033805E-2</c:v>
                </c:pt>
                <c:pt idx="276">
                  <c:v>4.7599999999988603E-2</c:v>
                </c:pt>
                <c:pt idx="277">
                  <c:v>5.0100000000043103E-2</c:v>
                </c:pt>
                <c:pt idx="278">
                  <c:v>5.8300000000031098E-2</c:v>
                </c:pt>
                <c:pt idx="279">
                  <c:v>5.21999999999707E-2</c:v>
                </c:pt>
                <c:pt idx="280">
                  <c:v>5.1299999999969301E-2</c:v>
                </c:pt>
                <c:pt idx="281">
                  <c:v>5.7000000000016399E-2</c:v>
                </c:pt>
                <c:pt idx="282">
                  <c:v>4.9700000000029797E-2</c:v>
                </c:pt>
                <c:pt idx="283">
                  <c:v>4.11000000000286E-2</c:v>
                </c:pt>
                <c:pt idx="284">
                  <c:v>5.1900000000046E-2</c:v>
                </c:pt>
                <c:pt idx="285">
                  <c:v>6.2300000000050197E-2</c:v>
                </c:pt>
                <c:pt idx="286">
                  <c:v>5.3700000000048903E-2</c:v>
                </c:pt>
                <c:pt idx="287">
                  <c:v>5.97999999999956E-2</c:v>
                </c:pt>
                <c:pt idx="288">
                  <c:v>6.09000000000606E-2</c:v>
                </c:pt>
                <c:pt idx="289">
                  <c:v>5.6500000000028201E-2</c:v>
                </c:pt>
                <c:pt idx="290">
                  <c:v>4.8700000000053499E-2</c:v>
                </c:pt>
                <c:pt idx="291">
                  <c:v>4.2199999999979802E-2</c:v>
                </c:pt>
                <c:pt idx="292">
                  <c:v>5.1199999999994403E-2</c:v>
                </c:pt>
                <c:pt idx="293">
                  <c:v>4.0500000000065497E-2</c:v>
                </c:pt>
                <c:pt idx="294">
                  <c:v>4.4899999999984203E-2</c:v>
                </c:pt>
                <c:pt idx="295">
                  <c:v>5.9399999999982397E-2</c:v>
                </c:pt>
                <c:pt idx="296">
                  <c:v>6.9700000000011697E-2</c:v>
                </c:pt>
                <c:pt idx="297">
                  <c:v>5.8999999999969098E-2</c:v>
                </c:pt>
                <c:pt idx="298">
                  <c:v>5.3899999999998699E-2</c:v>
                </c:pt>
                <c:pt idx="299">
                  <c:v>5.0500000000056403E-2</c:v>
                </c:pt>
                <c:pt idx="300">
                  <c:v>5.21999999999707E-2</c:v>
                </c:pt>
                <c:pt idx="301">
                  <c:v>5.5600000000026698E-2</c:v>
                </c:pt>
                <c:pt idx="302">
                  <c:v>5.1299999999969301E-2</c:v>
                </c:pt>
                <c:pt idx="303">
                  <c:v>5.0399999999967797E-2</c:v>
                </c:pt>
                <c:pt idx="304">
                  <c:v>6.1000000000035498E-2</c:v>
                </c:pt>
                <c:pt idx="305">
                  <c:v>5.82000000000562E-2</c:v>
                </c:pt>
                <c:pt idx="306">
                  <c:v>6.4300000000002897E-2</c:v>
                </c:pt>
                <c:pt idx="307">
                  <c:v>6.8399999999996894E-2</c:v>
                </c:pt>
                <c:pt idx="308">
                  <c:v>6.9399999999973302E-2</c:v>
                </c:pt>
                <c:pt idx="309">
                  <c:v>6.3400000000001497E-2</c:v>
                </c:pt>
                <c:pt idx="310">
                  <c:v>5.0899999999956001E-2</c:v>
                </c:pt>
                <c:pt idx="311">
                  <c:v>6.0500000000047301E-2</c:v>
                </c:pt>
                <c:pt idx="312">
                  <c:v>5.2000000000020898E-2</c:v>
                </c:pt>
                <c:pt idx="313">
                  <c:v>5.8800000000019302E-2</c:v>
                </c:pt>
                <c:pt idx="314">
                  <c:v>6.5699999999992501E-2</c:v>
                </c:pt>
                <c:pt idx="315">
                  <c:v>7.4000000000069094E-2</c:v>
                </c:pt>
                <c:pt idx="316">
                  <c:v>8.0600000000004002E-2</c:v>
                </c:pt>
                <c:pt idx="317">
                  <c:v>8.8899999999966894E-2</c:v>
                </c:pt>
                <c:pt idx="318">
                  <c:v>6.7599999999970406E-2</c:v>
                </c:pt>
                <c:pt idx="319">
                  <c:v>6.4600000000041305E-2</c:v>
                </c:pt>
                <c:pt idx="320">
                  <c:v>8.2899999999995103E-2</c:v>
                </c:pt>
                <c:pt idx="321">
                  <c:v>8.4399999999959605E-2</c:v>
                </c:pt>
                <c:pt idx="322">
                  <c:v>8.4600000000023101E-2</c:v>
                </c:pt>
                <c:pt idx="323">
                  <c:v>8.0299999999965593E-2</c:v>
                </c:pt>
                <c:pt idx="324">
                  <c:v>7.8100000000063105E-2</c:v>
                </c:pt>
                <c:pt idx="325">
                  <c:v>8.4399999999959605E-2</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numCache>
            </c:numRef>
          </c:yVal>
          <c:smooth val="0"/>
          <c:extLst>
            <c:ext xmlns:c16="http://schemas.microsoft.com/office/drawing/2014/chart" uri="{C3380CC4-5D6E-409C-BE32-E72D297353CC}">
              <c16:uniqueId val="{00000001-86BA-4E4F-B0A1-E8F533095523}"/>
            </c:ext>
          </c:extLst>
        </c:ser>
        <c:dLbls>
          <c:showLegendKey val="0"/>
          <c:showVal val="0"/>
          <c:showCatName val="0"/>
          <c:showSerName val="0"/>
          <c:showPercent val="0"/>
          <c:showBubbleSize val="0"/>
        </c:dLbls>
        <c:axId val="548982528"/>
        <c:axId val="548982136"/>
      </c:scatterChart>
      <c:valAx>
        <c:axId val="548982528"/>
        <c:scaling>
          <c:orientation val="minMax"/>
          <c:max val="600"/>
          <c:min val="0"/>
        </c:scaling>
        <c:delete val="0"/>
        <c:axPos val="b"/>
        <c:title>
          <c:tx>
            <c:rich>
              <a:bodyPr/>
              <a:lstStyle/>
              <a:p>
                <a:pPr>
                  <a:defRPr/>
                </a:pPr>
                <a:r>
                  <a:rPr lang="ja-JP"/>
                  <a:t>時間　（秒）</a:t>
                </a:r>
              </a:p>
            </c:rich>
          </c:tx>
          <c:layout>
            <c:manualLayout>
              <c:xMode val="edge"/>
              <c:yMode val="edge"/>
              <c:x val="0.45160145484726499"/>
              <c:y val="0.89582079614610699"/>
            </c:manualLayout>
          </c:layout>
          <c:overlay val="0"/>
        </c:title>
        <c:numFmt formatCode="0_);[Red]\(0\)" sourceLinked="1"/>
        <c:majorTickMark val="out"/>
        <c:minorTickMark val="none"/>
        <c:tickLblPos val="nextTo"/>
        <c:spPr>
          <a:ln>
            <a:solidFill>
              <a:schemeClr val="tx1">
                <a:lumMod val="95000"/>
                <a:lumOff val="5000"/>
              </a:schemeClr>
            </a:solidFill>
          </a:ln>
        </c:spPr>
        <c:crossAx val="548982136"/>
        <c:crosses val="autoZero"/>
        <c:crossBetween val="midCat"/>
      </c:valAx>
      <c:valAx>
        <c:axId val="548982136"/>
        <c:scaling>
          <c:orientation val="minMax"/>
          <c:max val="2.5"/>
          <c:min val="0"/>
        </c:scaling>
        <c:delete val="0"/>
        <c:axPos val="l"/>
        <c:title>
          <c:tx>
            <c:rich>
              <a:bodyPr rot="-5400000" vert="horz"/>
              <a:lstStyle/>
              <a:p>
                <a:pPr>
                  <a:defRPr/>
                </a:pPr>
                <a:r>
                  <a:rPr lang="ja-JP" altLang="en-US" dirty="0"/>
                  <a:t>波長シフト量</a:t>
                </a:r>
                <a:r>
                  <a:rPr lang="ja-JP" dirty="0"/>
                  <a:t> （</a:t>
                </a:r>
                <a:r>
                  <a:rPr lang="en-US" altLang="ja-JP" dirty="0"/>
                  <a:t>n</a:t>
                </a:r>
                <a:r>
                  <a:rPr lang="ja-JP" altLang="en-US" dirty="0"/>
                  <a:t>ｍ</a:t>
                </a:r>
                <a:r>
                  <a:rPr lang="ja-JP" dirty="0"/>
                  <a:t>）</a:t>
                </a:r>
              </a:p>
            </c:rich>
          </c:tx>
          <c:layout>
            <c:manualLayout>
              <c:xMode val="edge"/>
              <c:yMode val="edge"/>
              <c:x val="0"/>
              <c:y val="0.206193690768742"/>
            </c:manualLayout>
          </c:layout>
          <c:overlay val="0"/>
        </c:title>
        <c:numFmt formatCode="#,##0.0_);[Red]\(#,##0.0\)" sourceLinked="0"/>
        <c:majorTickMark val="out"/>
        <c:minorTickMark val="none"/>
        <c:tickLblPos val="nextTo"/>
        <c:spPr>
          <a:ln>
            <a:solidFill>
              <a:schemeClr val="tx1">
                <a:lumMod val="95000"/>
                <a:lumOff val="5000"/>
              </a:schemeClr>
            </a:solidFill>
          </a:ln>
        </c:spPr>
        <c:crossAx val="548982528"/>
        <c:crosses val="autoZero"/>
        <c:crossBetween val="midCat"/>
        <c:majorUnit val="0.5"/>
      </c:valAx>
      <c:spPr>
        <a:ln>
          <a:solidFill>
            <a:schemeClr val="tx1">
              <a:lumMod val="95000"/>
              <a:lumOff val="5000"/>
            </a:schemeClr>
          </a:solidFill>
        </a:ln>
      </c:spPr>
    </c:plotArea>
    <c:plotVisOnly val="1"/>
    <c:dispBlanksAs val="gap"/>
    <c:showDLblsOverMax val="0"/>
  </c:chart>
  <c:txPr>
    <a:bodyPr/>
    <a:lstStyle/>
    <a:p>
      <a:pPr>
        <a:defRPr sz="1600"/>
      </a:pPr>
      <a:endParaRPr lang="ja-JP"/>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1252405949256"/>
          <c:y val="5.1400554097404502E-2"/>
          <c:w val="0.78753937007873998"/>
          <c:h val="0.83261956838728501"/>
        </c:manualLayout>
      </c:layout>
      <c:scatterChart>
        <c:scatterStyle val="lineMarker"/>
        <c:varyColors val="0"/>
        <c:ser>
          <c:idx val="0"/>
          <c:order val="0"/>
          <c:tx>
            <c:strRef>
              <c:f>Sheet2!$G$18</c:f>
              <c:strCache>
                <c:ptCount val="1"/>
                <c:pt idx="0">
                  <c:v>scFv-PS (840)</c:v>
                </c:pt>
              </c:strCache>
            </c:strRef>
          </c:tx>
          <c:spPr>
            <a:ln w="28575">
              <a:solidFill>
                <a:srgbClr val="FF0000"/>
              </a:solidFill>
            </a:ln>
          </c:spPr>
          <c:marker>
            <c:symbol val="circle"/>
            <c:size val="9"/>
            <c:spPr>
              <a:solidFill>
                <a:srgbClr val="FF0000"/>
              </a:solidFill>
              <a:ln>
                <a:solidFill>
                  <a:srgbClr val="FF0000"/>
                </a:solidFill>
              </a:ln>
            </c:spPr>
          </c:marker>
          <c:xVal>
            <c:numRef>
              <c:f>Sheet2!$F$19:$F$26</c:f>
              <c:numCache>
                <c:formatCode>General</c:formatCode>
                <c:ptCount val="8"/>
                <c:pt idx="0">
                  <c:v>1000</c:v>
                </c:pt>
                <c:pt idx="1">
                  <c:v>250</c:v>
                </c:pt>
                <c:pt idx="2">
                  <c:v>62.5</c:v>
                </c:pt>
                <c:pt idx="3">
                  <c:v>15.625</c:v>
                </c:pt>
                <c:pt idx="4">
                  <c:v>3.90625</c:v>
                </c:pt>
                <c:pt idx="5">
                  <c:v>0.9765625</c:v>
                </c:pt>
                <c:pt idx="6">
                  <c:v>0.244140625</c:v>
                </c:pt>
                <c:pt idx="7">
                  <c:v>0.01</c:v>
                </c:pt>
              </c:numCache>
            </c:numRef>
          </c:xVal>
          <c:yVal>
            <c:numRef>
              <c:f>Sheet2!$G$19:$G$26</c:f>
              <c:numCache>
                <c:formatCode>0.0000</c:formatCode>
                <c:ptCount val="8"/>
                <c:pt idx="0">
                  <c:v>3.4319999999999991</c:v>
                </c:pt>
                <c:pt idx="1">
                  <c:v>3.3839999999999999</c:v>
                </c:pt>
                <c:pt idx="2">
                  <c:v>3.274</c:v>
                </c:pt>
                <c:pt idx="3">
                  <c:v>2.4180000000000001</c:v>
                </c:pt>
                <c:pt idx="4">
                  <c:v>0.87</c:v>
                </c:pt>
                <c:pt idx="5">
                  <c:v>0.32400000000000001</c:v>
                </c:pt>
                <c:pt idx="6">
                  <c:v>0.159</c:v>
                </c:pt>
                <c:pt idx="7">
                  <c:v>8.8999999999999996E-2</c:v>
                </c:pt>
              </c:numCache>
            </c:numRef>
          </c:yVal>
          <c:smooth val="1"/>
          <c:extLst>
            <c:ext xmlns:c16="http://schemas.microsoft.com/office/drawing/2014/chart" uri="{C3380CC4-5D6E-409C-BE32-E72D297353CC}">
              <c16:uniqueId val="{00000000-A73F-7846-9F2E-3AD97F83FF67}"/>
            </c:ext>
          </c:extLst>
        </c:ser>
        <c:ser>
          <c:idx val="2"/>
          <c:order val="1"/>
          <c:tx>
            <c:strRef>
              <c:f>Sheet2!$I$18</c:f>
              <c:strCache>
                <c:ptCount val="1"/>
                <c:pt idx="0">
                  <c:v>Whole Ab (840)</c:v>
                </c:pt>
              </c:strCache>
            </c:strRef>
          </c:tx>
          <c:spPr>
            <a:ln w="28575">
              <a:solidFill>
                <a:srgbClr val="000000"/>
              </a:solidFill>
            </a:ln>
          </c:spPr>
          <c:marker>
            <c:symbol val="circle"/>
            <c:size val="9"/>
            <c:spPr>
              <a:solidFill>
                <a:srgbClr val="000000"/>
              </a:solidFill>
              <a:ln>
                <a:solidFill>
                  <a:srgbClr val="000000"/>
                </a:solidFill>
              </a:ln>
            </c:spPr>
          </c:marker>
          <c:xVal>
            <c:numRef>
              <c:f>Sheet2!$F$19:$F$26</c:f>
              <c:numCache>
                <c:formatCode>General</c:formatCode>
                <c:ptCount val="8"/>
                <c:pt idx="0">
                  <c:v>1000</c:v>
                </c:pt>
                <c:pt idx="1">
                  <c:v>250</c:v>
                </c:pt>
                <c:pt idx="2">
                  <c:v>62.5</c:v>
                </c:pt>
                <c:pt idx="3">
                  <c:v>15.625</c:v>
                </c:pt>
                <c:pt idx="4">
                  <c:v>3.90625</c:v>
                </c:pt>
                <c:pt idx="5">
                  <c:v>0.9765625</c:v>
                </c:pt>
                <c:pt idx="6">
                  <c:v>0.244140625</c:v>
                </c:pt>
                <c:pt idx="7">
                  <c:v>0.01</c:v>
                </c:pt>
              </c:numCache>
            </c:numRef>
          </c:xVal>
          <c:yVal>
            <c:numRef>
              <c:f>Sheet2!$I$19:$I$26</c:f>
              <c:numCache>
                <c:formatCode>0.0000</c:formatCode>
                <c:ptCount val="8"/>
                <c:pt idx="0">
                  <c:v>1.3939999999999999</c:v>
                </c:pt>
                <c:pt idx="1">
                  <c:v>0.68500000000000005</c:v>
                </c:pt>
                <c:pt idx="2">
                  <c:v>0.49399999999999999</c:v>
                </c:pt>
                <c:pt idx="3">
                  <c:v>0.26300000000000001</c:v>
                </c:pt>
                <c:pt idx="4">
                  <c:v>2.9000000000000001E-2</c:v>
                </c:pt>
                <c:pt idx="5">
                  <c:v>1.7000000000000001E-2</c:v>
                </c:pt>
                <c:pt idx="6">
                  <c:v>1.0999999999999999E-2</c:v>
                </c:pt>
                <c:pt idx="7">
                  <c:v>1.6E-2</c:v>
                </c:pt>
              </c:numCache>
            </c:numRef>
          </c:yVal>
          <c:smooth val="1"/>
          <c:extLst>
            <c:ext xmlns:c16="http://schemas.microsoft.com/office/drawing/2014/chart" uri="{C3380CC4-5D6E-409C-BE32-E72D297353CC}">
              <c16:uniqueId val="{00000001-A73F-7846-9F2E-3AD97F83FF67}"/>
            </c:ext>
          </c:extLst>
        </c:ser>
        <c:dLbls>
          <c:showLegendKey val="0"/>
          <c:showVal val="0"/>
          <c:showCatName val="0"/>
          <c:showSerName val="0"/>
          <c:showPercent val="0"/>
          <c:showBubbleSize val="0"/>
        </c:dLbls>
        <c:axId val="300908928"/>
        <c:axId val="300911232"/>
      </c:scatterChart>
      <c:valAx>
        <c:axId val="300908928"/>
        <c:scaling>
          <c:logBase val="10"/>
          <c:orientation val="minMax"/>
        </c:scaling>
        <c:delete val="0"/>
        <c:axPos val="b"/>
        <c:title>
          <c:tx>
            <c:rich>
              <a:bodyPr/>
              <a:lstStyle/>
              <a:p>
                <a:pPr>
                  <a:defRPr/>
                </a:pPr>
                <a:r>
                  <a:rPr lang="en-US" altLang="ja-JP"/>
                  <a:t>TSH concentration, ng/ml</a:t>
                </a:r>
                <a:endParaRPr lang="ja-JP" altLang="en-US"/>
              </a:p>
            </c:rich>
          </c:tx>
          <c:overlay val="0"/>
        </c:title>
        <c:numFmt formatCode="General" sourceLinked="1"/>
        <c:majorTickMark val="out"/>
        <c:minorTickMark val="in"/>
        <c:tickLblPos val="nextTo"/>
        <c:spPr>
          <a:ln>
            <a:solidFill>
              <a:schemeClr val="tx1"/>
            </a:solidFill>
          </a:ln>
        </c:spPr>
        <c:crossAx val="300911232"/>
        <c:crosses val="autoZero"/>
        <c:crossBetween val="midCat"/>
        <c:minorUnit val="10"/>
      </c:valAx>
      <c:valAx>
        <c:axId val="300911232"/>
        <c:scaling>
          <c:orientation val="minMax"/>
          <c:max val="4"/>
          <c:min val="0"/>
        </c:scaling>
        <c:delete val="0"/>
        <c:axPos val="l"/>
        <c:title>
          <c:tx>
            <c:rich>
              <a:bodyPr rot="-5400000" vert="horz"/>
              <a:lstStyle/>
              <a:p>
                <a:pPr>
                  <a:defRPr/>
                </a:pPr>
                <a:r>
                  <a:rPr lang="en-US" altLang="ja-JP" dirty="0"/>
                  <a:t>Absorbance at 450</a:t>
                </a:r>
                <a:r>
                  <a:rPr lang="ja-JP" altLang="en-US" dirty="0"/>
                  <a:t> </a:t>
                </a:r>
                <a:r>
                  <a:rPr lang="en-US" altLang="ja-JP" dirty="0"/>
                  <a:t>nm (ref. 650 nm), -</a:t>
                </a:r>
              </a:p>
            </c:rich>
          </c:tx>
          <c:overlay val="0"/>
        </c:title>
        <c:numFmt formatCode="#,##0.0_);[Red]\(#,##0.0\)" sourceLinked="0"/>
        <c:majorTickMark val="out"/>
        <c:minorTickMark val="in"/>
        <c:tickLblPos val="nextTo"/>
        <c:spPr>
          <a:ln>
            <a:solidFill>
              <a:schemeClr val="tx1"/>
            </a:solidFill>
          </a:ln>
        </c:spPr>
        <c:crossAx val="300908928"/>
        <c:crossesAt val="0.01"/>
        <c:crossBetween val="midCat"/>
        <c:majorUnit val="1"/>
        <c:minorUnit val="0.5"/>
      </c:valAx>
      <c:spPr>
        <a:noFill/>
        <a:ln>
          <a:solidFill>
            <a:schemeClr val="tx1"/>
          </a:solidFill>
        </a:ln>
      </c:spPr>
    </c:plotArea>
    <c:legend>
      <c:legendPos val="r"/>
      <c:layout>
        <c:manualLayout>
          <c:xMode val="edge"/>
          <c:yMode val="edge"/>
          <c:x val="0.14863636550925599"/>
          <c:y val="7.7415495127886397E-2"/>
          <c:w val="0.48190608042126598"/>
          <c:h val="0.14983497508155599"/>
        </c:manualLayout>
      </c:layout>
      <c:overlay val="0"/>
    </c:legend>
    <c:plotVisOnly val="1"/>
    <c:dispBlanksAs val="gap"/>
    <c:showDLblsOverMax val="0"/>
  </c:chart>
  <c:spPr>
    <a:noFill/>
    <a:ln>
      <a:noFill/>
    </a:ln>
  </c:spPr>
  <c:txPr>
    <a:bodyPr/>
    <a:lstStyle/>
    <a:p>
      <a:pPr>
        <a:defRPr sz="1400"/>
      </a:pPr>
      <a:endParaRPr lang="ja-JP"/>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[1]まとめ!$B$18</c:f>
              <c:strCache>
                <c:ptCount val="1"/>
                <c:pt idx="0">
                  <c:v>scFv-D15</c:v>
                </c:pt>
              </c:strCache>
            </c:strRef>
          </c:tx>
          <c:xVal>
            <c:numRef>
              <c:f>[1]まとめ!$A$19:$A$25</c:f>
              <c:numCache>
                <c:formatCode>General</c:formatCode>
                <c:ptCount val="7"/>
                <c:pt idx="0">
                  <c:v>1000</c:v>
                </c:pt>
                <c:pt idx="1">
                  <c:v>200</c:v>
                </c:pt>
                <c:pt idx="2">
                  <c:v>40</c:v>
                </c:pt>
                <c:pt idx="3">
                  <c:v>8</c:v>
                </c:pt>
                <c:pt idx="4">
                  <c:v>1.6</c:v>
                </c:pt>
                <c:pt idx="5">
                  <c:v>0.32</c:v>
                </c:pt>
                <c:pt idx="6">
                  <c:v>6.4000000000000001E-2</c:v>
                </c:pt>
              </c:numCache>
            </c:numRef>
          </c:xVal>
          <c:yVal>
            <c:numRef>
              <c:f>[1]まとめ!$B$19:$B$25</c:f>
              <c:numCache>
                <c:formatCode>General</c:formatCode>
                <c:ptCount val="7"/>
                <c:pt idx="0">
                  <c:v>2.008</c:v>
                </c:pt>
                <c:pt idx="1">
                  <c:v>1.7270000000000001</c:v>
                </c:pt>
                <c:pt idx="2">
                  <c:v>0.84899999999999998</c:v>
                </c:pt>
                <c:pt idx="3">
                  <c:v>0.223</c:v>
                </c:pt>
                <c:pt idx="4">
                  <c:v>5.8000000000000003E-2</c:v>
                </c:pt>
                <c:pt idx="5">
                  <c:v>2.1000000000000001E-2</c:v>
                </c:pt>
                <c:pt idx="6">
                  <c:v>1.7999999999999999E-2</c:v>
                </c:pt>
              </c:numCache>
            </c:numRef>
          </c:yVal>
          <c:smooth val="0"/>
          <c:extLst>
            <c:ext xmlns:c16="http://schemas.microsoft.com/office/drawing/2014/chart" uri="{C3380CC4-5D6E-409C-BE32-E72D297353CC}">
              <c16:uniqueId val="{00000000-7B79-AB42-87FE-4793F587CDCE}"/>
            </c:ext>
          </c:extLst>
        </c:ser>
        <c:ser>
          <c:idx val="1"/>
          <c:order val="1"/>
          <c:tx>
            <c:strRef>
              <c:f>[1]まとめ!$C$18</c:f>
              <c:strCache>
                <c:ptCount val="1"/>
                <c:pt idx="0">
                  <c:v>scFv-PM</c:v>
                </c:pt>
              </c:strCache>
            </c:strRef>
          </c:tx>
          <c:xVal>
            <c:numRef>
              <c:f>[1]まとめ!$A$19:$A$25</c:f>
              <c:numCache>
                <c:formatCode>General</c:formatCode>
                <c:ptCount val="7"/>
                <c:pt idx="0">
                  <c:v>1000</c:v>
                </c:pt>
                <c:pt idx="1">
                  <c:v>200</c:v>
                </c:pt>
                <c:pt idx="2">
                  <c:v>40</c:v>
                </c:pt>
                <c:pt idx="3">
                  <c:v>8</c:v>
                </c:pt>
                <c:pt idx="4">
                  <c:v>1.6</c:v>
                </c:pt>
                <c:pt idx="5">
                  <c:v>0.32</c:v>
                </c:pt>
                <c:pt idx="6">
                  <c:v>6.4000000000000001E-2</c:v>
                </c:pt>
              </c:numCache>
            </c:numRef>
          </c:xVal>
          <c:yVal>
            <c:numRef>
              <c:f>[1]まとめ!$C$19:$C$25</c:f>
              <c:numCache>
                <c:formatCode>General</c:formatCode>
                <c:ptCount val="7"/>
                <c:pt idx="0">
                  <c:v>3.2909999999999999</c:v>
                </c:pt>
                <c:pt idx="1">
                  <c:v>3.2490000000000001</c:v>
                </c:pt>
                <c:pt idx="2">
                  <c:v>3.22</c:v>
                </c:pt>
                <c:pt idx="3">
                  <c:v>1.8620000000000001</c:v>
                </c:pt>
                <c:pt idx="4">
                  <c:v>0.36899999999999999</c:v>
                </c:pt>
                <c:pt idx="5">
                  <c:v>8.2000000000000003E-2</c:v>
                </c:pt>
                <c:pt idx="6">
                  <c:v>3.4000000000000002E-2</c:v>
                </c:pt>
              </c:numCache>
            </c:numRef>
          </c:yVal>
          <c:smooth val="0"/>
          <c:extLst>
            <c:ext xmlns:c16="http://schemas.microsoft.com/office/drawing/2014/chart" uri="{C3380CC4-5D6E-409C-BE32-E72D297353CC}">
              <c16:uniqueId val="{00000001-7B79-AB42-87FE-4793F587CDCE}"/>
            </c:ext>
          </c:extLst>
        </c:ser>
        <c:dLbls>
          <c:showLegendKey val="0"/>
          <c:showVal val="0"/>
          <c:showCatName val="0"/>
          <c:showSerName val="0"/>
          <c:showPercent val="0"/>
          <c:showBubbleSize val="0"/>
        </c:dLbls>
        <c:axId val="41872384"/>
        <c:axId val="44070016"/>
      </c:scatterChart>
      <c:valAx>
        <c:axId val="41872384"/>
        <c:scaling>
          <c:logBase val="10"/>
          <c:orientation val="minMax"/>
        </c:scaling>
        <c:delete val="0"/>
        <c:axPos val="b"/>
        <c:title>
          <c:tx>
            <c:rich>
              <a:bodyPr/>
              <a:lstStyle/>
              <a:p>
                <a:pPr>
                  <a:defRPr/>
                </a:pPr>
                <a:r>
                  <a:rPr lang="en-US" dirty="0"/>
                  <a:t>Antigen, ng/ml</a:t>
                </a:r>
                <a:endParaRPr lang="ja-JP"/>
              </a:p>
            </c:rich>
          </c:tx>
          <c:overlay val="0"/>
        </c:title>
        <c:numFmt formatCode="General" sourceLinked="1"/>
        <c:majorTickMark val="in"/>
        <c:minorTickMark val="in"/>
        <c:tickLblPos val="nextTo"/>
        <c:crossAx val="44070016"/>
        <c:crosses val="autoZero"/>
        <c:crossBetween val="midCat"/>
      </c:valAx>
      <c:valAx>
        <c:axId val="44070016"/>
        <c:scaling>
          <c:orientation val="minMax"/>
          <c:max val="3.5"/>
          <c:min val="0"/>
        </c:scaling>
        <c:delete val="0"/>
        <c:axPos val="l"/>
        <c:majorGridlines/>
        <c:title>
          <c:tx>
            <c:rich>
              <a:bodyPr rot="-5400000" vert="horz"/>
              <a:lstStyle/>
              <a:p>
                <a:pPr>
                  <a:defRPr/>
                </a:pPr>
                <a:r>
                  <a:rPr lang="en-US" altLang="ja-JP" sz="1800" dirty="0"/>
                  <a:t>ABS</a:t>
                </a:r>
                <a:r>
                  <a:rPr lang="en-US" altLang="ja-JP" sz="1800" baseline="0" dirty="0"/>
                  <a:t> at 450 nm (Ref. 650nm), -</a:t>
                </a:r>
                <a:endParaRPr lang="ja-JP" dirty="0"/>
              </a:p>
            </c:rich>
          </c:tx>
          <c:overlay val="0"/>
        </c:title>
        <c:numFmt formatCode="#,##0.0_);[Red]\(#,##0.0\)" sourceLinked="0"/>
        <c:majorTickMark val="in"/>
        <c:minorTickMark val="in"/>
        <c:tickLblPos val="nextTo"/>
        <c:crossAx val="41872384"/>
        <c:crossesAt val="1.0000000000000007E-4"/>
        <c:crossBetween val="midCat"/>
        <c:majorUnit val="1"/>
        <c:minorUnit val="0.5"/>
      </c:valAx>
      <c:spPr>
        <a:ln>
          <a:solidFill>
            <a:schemeClr val="tx1">
              <a:lumMod val="95000"/>
              <a:lumOff val="5000"/>
            </a:schemeClr>
          </a:solidFill>
        </a:ln>
      </c:spPr>
    </c:plotArea>
    <c:legend>
      <c:legendPos val="r"/>
      <c:layout>
        <c:manualLayout>
          <c:xMode val="edge"/>
          <c:yMode val="edge"/>
          <c:x val="0.20068433754274217"/>
          <c:y val="0.16765755451040418"/>
          <c:w val="0.18790211581429223"/>
          <c:h val="0.1813023861546248"/>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660131271727"/>
          <c:y val="3.5332686248760799E-2"/>
          <c:w val="0.60734881104301297"/>
          <c:h val="0.80517764547724202"/>
        </c:manualLayout>
      </c:layout>
      <c:scatterChart>
        <c:scatterStyle val="lineMarker"/>
        <c:varyColors val="0"/>
        <c:ser>
          <c:idx val="0"/>
          <c:order val="0"/>
          <c:tx>
            <c:strRef>
              <c:f>Sheet1!$C$48</c:f>
              <c:strCache>
                <c:ptCount val="1"/>
                <c:pt idx="0">
                  <c:v>VHH (45ug/ml)</c:v>
                </c:pt>
              </c:strCache>
            </c:strRef>
          </c:tx>
          <c:spPr>
            <a:ln w="28575">
              <a:solidFill>
                <a:schemeClr val="accent1"/>
              </a:solidFill>
            </a:ln>
          </c:spPr>
          <c:xVal>
            <c:numRef>
              <c:f>Sheet1!$B$49:$B$56</c:f>
              <c:numCache>
                <c:formatCode>General</c:formatCode>
                <c:ptCount val="8"/>
                <c:pt idx="0">
                  <c:v>1000</c:v>
                </c:pt>
                <c:pt idx="1">
                  <c:v>250</c:v>
                </c:pt>
                <c:pt idx="2">
                  <c:v>62.5</c:v>
                </c:pt>
                <c:pt idx="3">
                  <c:v>15.625</c:v>
                </c:pt>
                <c:pt idx="4">
                  <c:v>3.90625</c:v>
                </c:pt>
                <c:pt idx="5">
                  <c:v>0.9765625</c:v>
                </c:pt>
                <c:pt idx="6">
                  <c:v>0.244140625</c:v>
                </c:pt>
                <c:pt idx="7">
                  <c:v>0.01</c:v>
                </c:pt>
              </c:numCache>
            </c:numRef>
          </c:xVal>
          <c:yVal>
            <c:numRef>
              <c:f>Sheet1!$C$49:$C$56</c:f>
              <c:numCache>
                <c:formatCode>0.0000</c:formatCode>
                <c:ptCount val="8"/>
                <c:pt idx="0">
                  <c:v>0.77200000000000002</c:v>
                </c:pt>
                <c:pt idx="1">
                  <c:v>0.86899999999999999</c:v>
                </c:pt>
                <c:pt idx="2">
                  <c:v>0.56200000000000006</c:v>
                </c:pt>
                <c:pt idx="3">
                  <c:v>0.26500000000000001</c:v>
                </c:pt>
                <c:pt idx="4">
                  <c:v>0.16400000000000001</c:v>
                </c:pt>
                <c:pt idx="5">
                  <c:v>8.6999999999999994E-2</c:v>
                </c:pt>
                <c:pt idx="6">
                  <c:v>7.2999999999999995E-2</c:v>
                </c:pt>
                <c:pt idx="7">
                  <c:v>6.6000000000000003E-2</c:v>
                </c:pt>
              </c:numCache>
            </c:numRef>
          </c:yVal>
          <c:smooth val="0"/>
          <c:extLst>
            <c:ext xmlns:c16="http://schemas.microsoft.com/office/drawing/2014/chart" uri="{C3380CC4-5D6E-409C-BE32-E72D297353CC}">
              <c16:uniqueId val="{00000000-43F5-B842-89D7-350B595DB2BC}"/>
            </c:ext>
          </c:extLst>
        </c:ser>
        <c:ser>
          <c:idx val="1"/>
          <c:order val="1"/>
          <c:tx>
            <c:strRef>
              <c:f>Sheet1!$D$48</c:f>
              <c:strCache>
                <c:ptCount val="1"/>
                <c:pt idx="0">
                  <c:v>VHH-PMMA-tag (45 ug/ml)</c:v>
                </c:pt>
              </c:strCache>
            </c:strRef>
          </c:tx>
          <c:spPr>
            <a:ln w="28575">
              <a:solidFill>
                <a:srgbClr val="C00000"/>
              </a:solidFill>
            </a:ln>
          </c:spPr>
          <c:xVal>
            <c:numRef>
              <c:f>Sheet1!$B$49:$B$56</c:f>
              <c:numCache>
                <c:formatCode>General</c:formatCode>
                <c:ptCount val="8"/>
                <c:pt idx="0">
                  <c:v>1000</c:v>
                </c:pt>
                <c:pt idx="1">
                  <c:v>250</c:v>
                </c:pt>
                <c:pt idx="2">
                  <c:v>62.5</c:v>
                </c:pt>
                <c:pt idx="3">
                  <c:v>15.625</c:v>
                </c:pt>
                <c:pt idx="4">
                  <c:v>3.90625</c:v>
                </c:pt>
                <c:pt idx="5">
                  <c:v>0.9765625</c:v>
                </c:pt>
                <c:pt idx="6">
                  <c:v>0.244140625</c:v>
                </c:pt>
                <c:pt idx="7">
                  <c:v>0.01</c:v>
                </c:pt>
              </c:numCache>
            </c:numRef>
          </c:xVal>
          <c:yVal>
            <c:numRef>
              <c:f>Sheet1!$D$49:$D$56</c:f>
              <c:numCache>
                <c:formatCode>0.0000</c:formatCode>
                <c:ptCount val="8"/>
                <c:pt idx="0">
                  <c:v>3.4089999999999998</c:v>
                </c:pt>
                <c:pt idx="1">
                  <c:v>3.4550000000000001</c:v>
                </c:pt>
                <c:pt idx="2">
                  <c:v>3.37</c:v>
                </c:pt>
                <c:pt idx="3">
                  <c:v>2.863</c:v>
                </c:pt>
                <c:pt idx="4">
                  <c:v>1.2090000000000001</c:v>
                </c:pt>
                <c:pt idx="5">
                  <c:v>0.60199999999999998</c:v>
                </c:pt>
                <c:pt idx="6">
                  <c:v>0.24</c:v>
                </c:pt>
                <c:pt idx="7">
                  <c:v>7.5999999999999998E-2</c:v>
                </c:pt>
              </c:numCache>
            </c:numRef>
          </c:yVal>
          <c:smooth val="0"/>
          <c:extLst>
            <c:ext xmlns:c16="http://schemas.microsoft.com/office/drawing/2014/chart" uri="{C3380CC4-5D6E-409C-BE32-E72D297353CC}">
              <c16:uniqueId val="{00000001-43F5-B842-89D7-350B595DB2BC}"/>
            </c:ext>
          </c:extLst>
        </c:ser>
        <c:dLbls>
          <c:showLegendKey val="0"/>
          <c:showVal val="0"/>
          <c:showCatName val="0"/>
          <c:showSerName val="0"/>
          <c:showPercent val="0"/>
          <c:showBubbleSize val="0"/>
        </c:dLbls>
        <c:axId val="44112128"/>
        <c:axId val="44118400"/>
      </c:scatterChart>
      <c:valAx>
        <c:axId val="44112128"/>
        <c:scaling>
          <c:logBase val="10"/>
          <c:orientation val="minMax"/>
        </c:scaling>
        <c:delete val="0"/>
        <c:axPos val="b"/>
        <c:title>
          <c:tx>
            <c:rich>
              <a:bodyPr/>
              <a:lstStyle/>
              <a:p>
                <a:pPr>
                  <a:defRPr/>
                </a:pPr>
                <a:r>
                  <a:rPr lang="en-US" dirty="0"/>
                  <a:t>antigen </a:t>
                </a:r>
                <a:r>
                  <a:rPr lang="en-US" dirty="0" err="1"/>
                  <a:t>concn</a:t>
                </a:r>
                <a:r>
                  <a:rPr lang="en-US" dirty="0"/>
                  <a:t>, ng/ml</a:t>
                </a:r>
                <a:endParaRPr lang="ja-JP"/>
              </a:p>
            </c:rich>
          </c:tx>
          <c:overlay val="0"/>
        </c:title>
        <c:numFmt formatCode="General" sourceLinked="1"/>
        <c:majorTickMark val="out"/>
        <c:minorTickMark val="none"/>
        <c:tickLblPos val="nextTo"/>
        <c:crossAx val="44118400"/>
        <c:crosses val="autoZero"/>
        <c:crossBetween val="midCat"/>
      </c:valAx>
      <c:valAx>
        <c:axId val="44118400"/>
        <c:scaling>
          <c:orientation val="minMax"/>
        </c:scaling>
        <c:delete val="0"/>
        <c:axPos val="l"/>
        <c:majorGridlines/>
        <c:title>
          <c:tx>
            <c:rich>
              <a:bodyPr rot="-5400000" vert="horz"/>
              <a:lstStyle/>
              <a:p>
                <a:pPr>
                  <a:defRPr/>
                </a:pPr>
                <a:r>
                  <a:rPr lang="en-US"/>
                  <a:t>Absorbance at 450 - 650 nm, -</a:t>
                </a:r>
                <a:endParaRPr lang="ja-JP"/>
              </a:p>
            </c:rich>
          </c:tx>
          <c:layout>
            <c:manualLayout>
              <c:xMode val="edge"/>
              <c:yMode val="edge"/>
              <c:x val="1.3923423364162199E-2"/>
              <c:y val="0.28087885850129002"/>
            </c:manualLayout>
          </c:layout>
          <c:overlay val="0"/>
        </c:title>
        <c:numFmt formatCode="#,##0.0_);[Red]\(#,##0.0\)" sourceLinked="0"/>
        <c:majorTickMark val="out"/>
        <c:minorTickMark val="none"/>
        <c:tickLblPos val="nextTo"/>
        <c:crossAx val="44112128"/>
        <c:crossesAt val="1E-4"/>
        <c:crossBetween val="midCat"/>
      </c:valAx>
      <c:spPr>
        <a:ln>
          <a:solidFill>
            <a:schemeClr val="tx1">
              <a:lumMod val="95000"/>
              <a:lumOff val="5000"/>
            </a:schemeClr>
          </a:solidFill>
        </a:ln>
      </c:spPr>
    </c:plotArea>
    <c:legend>
      <c:legendPos val="r"/>
      <c:layout>
        <c:manualLayout>
          <c:xMode val="edge"/>
          <c:yMode val="edge"/>
          <c:x val="0.14661709364120901"/>
          <c:y val="6.9766997648695303E-2"/>
          <c:w val="0.407833358705601"/>
          <c:h val="0.1643550521906581"/>
        </c:manualLayout>
      </c:layout>
      <c:overlay val="0"/>
    </c:legend>
    <c:plotVisOnly val="1"/>
    <c:dispBlanksAs val="gap"/>
    <c:showDLblsOverMax val="0"/>
  </c:chart>
  <c:spPr>
    <a:noFill/>
    <a:ln>
      <a:noFill/>
    </a:ln>
  </c:spPr>
  <c:txPr>
    <a:bodyPr/>
    <a:lstStyle/>
    <a:p>
      <a:pPr>
        <a:defRPr sz="1400"/>
      </a:pPr>
      <a:endParaRPr lang="ja-JP"/>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Pt>
            <c:idx val="2"/>
            <c:invertIfNegative val="0"/>
            <c:bubble3D val="0"/>
            <c:spPr>
              <a:solidFill>
                <a:srgbClr val="FF0000"/>
              </a:solidFill>
            </c:spPr>
            <c:extLst>
              <c:ext xmlns:c16="http://schemas.microsoft.com/office/drawing/2014/chart" uri="{C3380CC4-5D6E-409C-BE32-E72D297353CC}">
                <c16:uniqueId val="{00000001-8AF7-7C4C-B0A0-4938A3F010FE}"/>
              </c:ext>
            </c:extLst>
          </c:dPt>
          <c:dPt>
            <c:idx val="4"/>
            <c:invertIfNegative val="0"/>
            <c:bubble3D val="0"/>
            <c:spPr>
              <a:solidFill>
                <a:srgbClr val="FF0000"/>
              </a:solidFill>
            </c:spPr>
            <c:extLst>
              <c:ext xmlns:c16="http://schemas.microsoft.com/office/drawing/2014/chart" uri="{C3380CC4-5D6E-409C-BE32-E72D297353CC}">
                <c16:uniqueId val="{00000003-8AF7-7C4C-B0A0-4938A3F010FE}"/>
              </c:ext>
            </c:extLst>
          </c:dPt>
          <c:dPt>
            <c:idx val="5"/>
            <c:invertIfNegative val="0"/>
            <c:bubble3D val="0"/>
            <c:spPr>
              <a:solidFill>
                <a:srgbClr val="FF0000"/>
              </a:solidFill>
            </c:spPr>
            <c:extLst>
              <c:ext xmlns:c16="http://schemas.microsoft.com/office/drawing/2014/chart" uri="{C3380CC4-5D6E-409C-BE32-E72D297353CC}">
                <c16:uniqueId val="{00000005-8AF7-7C4C-B0A0-4938A3F010FE}"/>
              </c:ext>
            </c:extLst>
          </c:dPt>
          <c:dPt>
            <c:idx val="6"/>
            <c:invertIfNegative val="0"/>
            <c:bubble3D val="0"/>
            <c:spPr>
              <a:solidFill>
                <a:srgbClr val="FF0000"/>
              </a:solidFill>
            </c:spPr>
            <c:extLst>
              <c:ext xmlns:c16="http://schemas.microsoft.com/office/drawing/2014/chart" uri="{C3380CC4-5D6E-409C-BE32-E72D297353CC}">
                <c16:uniqueId val="{00000007-8AF7-7C4C-B0A0-4938A3F010FE}"/>
              </c:ext>
            </c:extLst>
          </c:dPt>
          <c:dPt>
            <c:idx val="7"/>
            <c:invertIfNegative val="0"/>
            <c:bubble3D val="0"/>
            <c:spPr>
              <a:solidFill>
                <a:srgbClr val="FF0000"/>
              </a:solidFill>
            </c:spPr>
            <c:extLst>
              <c:ext xmlns:c16="http://schemas.microsoft.com/office/drawing/2014/chart" uri="{C3380CC4-5D6E-409C-BE32-E72D297353CC}">
                <c16:uniqueId val="{00000009-8AF7-7C4C-B0A0-4938A3F010FE}"/>
              </c:ext>
            </c:extLst>
          </c:dPt>
          <c:cat>
            <c:strRef>
              <c:f>Sheet1!$B$50:$B$57</c:f>
              <c:strCache>
                <c:ptCount val="8"/>
                <c:pt idx="0">
                  <c:v>scFv-His</c:v>
                </c:pt>
                <c:pt idx="1">
                  <c:v>scFv-PS-His</c:v>
                </c:pt>
                <c:pt idx="2">
                  <c:v>scFv-PM-His</c:v>
                </c:pt>
                <c:pt idx="3">
                  <c:v>scFv-SiN-His</c:v>
                </c:pt>
                <c:pt idx="4">
                  <c:v>scFv-D5-His</c:v>
                </c:pt>
                <c:pt idx="5">
                  <c:v>scFv-D10-His</c:v>
                </c:pt>
                <c:pt idx="6">
                  <c:v>scFv-D15-His</c:v>
                </c:pt>
                <c:pt idx="7">
                  <c:v>scFv-D20-His</c:v>
                </c:pt>
              </c:strCache>
            </c:strRef>
          </c:cat>
          <c:val>
            <c:numRef>
              <c:f>Sheet1!$C$50:$C$57</c:f>
              <c:numCache>
                <c:formatCode>General</c:formatCode>
                <c:ptCount val="8"/>
                <c:pt idx="0">
                  <c:v>21.27</c:v>
                </c:pt>
                <c:pt idx="1">
                  <c:v>12.336</c:v>
                </c:pt>
                <c:pt idx="2">
                  <c:v>98.19168173598554</c:v>
                </c:pt>
                <c:pt idx="3">
                  <c:v>18.489000000000001</c:v>
                </c:pt>
                <c:pt idx="4">
                  <c:v>100</c:v>
                </c:pt>
                <c:pt idx="5">
                  <c:v>97.378768020969858</c:v>
                </c:pt>
                <c:pt idx="6">
                  <c:v>91.56829679595279</c:v>
                </c:pt>
                <c:pt idx="7">
                  <c:v>81.08448928121058</c:v>
                </c:pt>
              </c:numCache>
            </c:numRef>
          </c:val>
          <c:extLst>
            <c:ext xmlns:c16="http://schemas.microsoft.com/office/drawing/2014/chart" uri="{C3380CC4-5D6E-409C-BE32-E72D297353CC}">
              <c16:uniqueId val="{0000000A-8AF7-7C4C-B0A0-4938A3F010FE}"/>
            </c:ext>
          </c:extLst>
        </c:ser>
        <c:dLbls>
          <c:showLegendKey val="0"/>
          <c:showVal val="0"/>
          <c:showCatName val="0"/>
          <c:showSerName val="0"/>
          <c:showPercent val="0"/>
          <c:showBubbleSize val="0"/>
        </c:dLbls>
        <c:gapWidth val="150"/>
        <c:axId val="101764096"/>
        <c:axId val="101765888"/>
      </c:barChart>
      <c:catAx>
        <c:axId val="101764096"/>
        <c:scaling>
          <c:orientation val="minMax"/>
        </c:scaling>
        <c:delete val="0"/>
        <c:axPos val="l"/>
        <c:numFmt formatCode="General" sourceLinked="0"/>
        <c:majorTickMark val="out"/>
        <c:minorTickMark val="none"/>
        <c:tickLblPos val="nextTo"/>
        <c:crossAx val="101765888"/>
        <c:crosses val="autoZero"/>
        <c:auto val="1"/>
        <c:lblAlgn val="ctr"/>
        <c:lblOffset val="100"/>
        <c:noMultiLvlLbl val="0"/>
      </c:catAx>
      <c:valAx>
        <c:axId val="101765888"/>
        <c:scaling>
          <c:orientation val="minMax"/>
          <c:max val="100"/>
        </c:scaling>
        <c:delete val="0"/>
        <c:axPos val="b"/>
        <c:majorGridlines/>
        <c:title>
          <c:tx>
            <c:rich>
              <a:bodyPr/>
              <a:lstStyle/>
              <a:p>
                <a:pPr>
                  <a:defRPr/>
                </a:pPr>
                <a:r>
                  <a:rPr lang="ja-JP"/>
                  <a:t>回収率（</a:t>
                </a:r>
                <a:r>
                  <a:rPr lang="en-US"/>
                  <a:t>%</a:t>
                </a:r>
                <a:r>
                  <a:rPr lang="ja-JP"/>
                  <a:t>）</a:t>
                </a:r>
              </a:p>
            </c:rich>
          </c:tx>
          <c:overlay val="0"/>
        </c:title>
        <c:numFmt formatCode="General" sourceLinked="1"/>
        <c:majorTickMark val="out"/>
        <c:minorTickMark val="in"/>
        <c:tickLblPos val="nextTo"/>
        <c:spPr>
          <a:ln>
            <a:solidFill>
              <a:schemeClr val="tx1">
                <a:lumMod val="95000"/>
                <a:lumOff val="5000"/>
              </a:schemeClr>
            </a:solidFill>
          </a:ln>
        </c:spPr>
        <c:crossAx val="101764096"/>
        <c:crosses val="autoZero"/>
        <c:crossBetween val="between"/>
        <c:majorUnit val="20"/>
        <c:minorUnit val="10"/>
      </c:valAx>
      <c:spPr>
        <a:ln>
          <a:solidFill>
            <a:schemeClr val="tx1">
              <a:lumMod val="95000"/>
              <a:lumOff val="5000"/>
            </a:schemeClr>
          </a:solidFill>
        </a:ln>
      </c:spPr>
    </c:plotArea>
    <c:plotVisOnly val="1"/>
    <c:dispBlanksAs val="gap"/>
    <c:showDLblsOverMax val="0"/>
  </c:chart>
  <c:spPr>
    <a:ln>
      <a:noFill/>
    </a:ln>
  </c:spPr>
  <c:txPr>
    <a:bodyPr/>
    <a:lstStyle/>
    <a:p>
      <a:pPr>
        <a:defRPr sz="2400"/>
      </a:pPr>
      <a:endParaRPr lang="ja-JP"/>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Pt>
            <c:idx val="1"/>
            <c:invertIfNegative val="0"/>
            <c:bubble3D val="0"/>
            <c:spPr>
              <a:solidFill>
                <a:srgbClr val="FF0000"/>
              </a:solidFill>
            </c:spPr>
            <c:extLst>
              <c:ext xmlns:c16="http://schemas.microsoft.com/office/drawing/2014/chart" uri="{C3380CC4-5D6E-409C-BE32-E72D297353CC}">
                <c16:uniqueId val="{00000001-44A1-8447-A676-FFA4F2E3FFF6}"/>
              </c:ext>
            </c:extLst>
          </c:dPt>
          <c:dPt>
            <c:idx val="2"/>
            <c:invertIfNegative val="0"/>
            <c:bubble3D val="0"/>
            <c:spPr>
              <a:solidFill>
                <a:srgbClr val="FF0000"/>
              </a:solidFill>
            </c:spPr>
            <c:extLst>
              <c:ext xmlns:c16="http://schemas.microsoft.com/office/drawing/2014/chart" uri="{C3380CC4-5D6E-409C-BE32-E72D297353CC}">
                <c16:uniqueId val="{00000003-44A1-8447-A676-FFA4F2E3FFF6}"/>
              </c:ext>
            </c:extLst>
          </c:dPt>
          <c:dPt>
            <c:idx val="4"/>
            <c:invertIfNegative val="0"/>
            <c:bubble3D val="0"/>
            <c:spPr>
              <a:solidFill>
                <a:srgbClr val="FF0000"/>
              </a:solidFill>
            </c:spPr>
            <c:extLst>
              <c:ext xmlns:c16="http://schemas.microsoft.com/office/drawing/2014/chart" uri="{C3380CC4-5D6E-409C-BE32-E72D297353CC}">
                <c16:uniqueId val="{00000005-44A1-8447-A676-FFA4F2E3FFF6}"/>
              </c:ext>
            </c:extLst>
          </c:dPt>
          <c:dPt>
            <c:idx val="5"/>
            <c:invertIfNegative val="0"/>
            <c:bubble3D val="0"/>
            <c:extLst>
              <c:ext xmlns:c16="http://schemas.microsoft.com/office/drawing/2014/chart" uri="{C3380CC4-5D6E-409C-BE32-E72D297353CC}">
                <c16:uniqueId val="{00000006-44A1-8447-A676-FFA4F2E3FFF6}"/>
              </c:ext>
            </c:extLst>
          </c:dPt>
          <c:dPt>
            <c:idx val="6"/>
            <c:invertIfNegative val="0"/>
            <c:bubble3D val="0"/>
            <c:spPr>
              <a:solidFill>
                <a:srgbClr val="FF0000"/>
              </a:solidFill>
            </c:spPr>
            <c:extLst>
              <c:ext xmlns:c16="http://schemas.microsoft.com/office/drawing/2014/chart" uri="{C3380CC4-5D6E-409C-BE32-E72D297353CC}">
                <c16:uniqueId val="{00000008-44A1-8447-A676-FFA4F2E3FFF6}"/>
              </c:ext>
            </c:extLst>
          </c:dPt>
          <c:dPt>
            <c:idx val="7"/>
            <c:invertIfNegative val="0"/>
            <c:bubble3D val="0"/>
            <c:spPr>
              <a:solidFill>
                <a:srgbClr val="FF0000"/>
              </a:solidFill>
            </c:spPr>
            <c:extLst>
              <c:ext xmlns:c16="http://schemas.microsoft.com/office/drawing/2014/chart" uri="{C3380CC4-5D6E-409C-BE32-E72D297353CC}">
                <c16:uniqueId val="{0000000A-44A1-8447-A676-FFA4F2E3FFF6}"/>
              </c:ext>
            </c:extLst>
          </c:dPt>
          <c:cat>
            <c:strRef>
              <c:f>Sheet1!$B$61:$B$67</c:f>
              <c:strCache>
                <c:ptCount val="7"/>
                <c:pt idx="0">
                  <c:v>scFv-His</c:v>
                </c:pt>
                <c:pt idx="1">
                  <c:v>scFv-PM-His</c:v>
                </c:pt>
                <c:pt idx="2">
                  <c:v>scFv-D15-His</c:v>
                </c:pt>
                <c:pt idx="3">
                  <c:v>scFv-PS-His</c:v>
                </c:pt>
                <c:pt idx="4">
                  <c:v>scFv-PS-D15-His</c:v>
                </c:pt>
                <c:pt idx="5">
                  <c:v>scFv-SiN-His</c:v>
                </c:pt>
                <c:pt idx="6">
                  <c:v>scFv-SiN-D15-His</c:v>
                </c:pt>
              </c:strCache>
            </c:strRef>
          </c:cat>
          <c:val>
            <c:numRef>
              <c:f>Sheet1!$C$61:$C$67</c:f>
              <c:numCache>
                <c:formatCode>General</c:formatCode>
                <c:ptCount val="7"/>
                <c:pt idx="0">
                  <c:v>21.27</c:v>
                </c:pt>
                <c:pt idx="1">
                  <c:v>98.19168173598554</c:v>
                </c:pt>
                <c:pt idx="2">
                  <c:v>91.56829679595279</c:v>
                </c:pt>
                <c:pt idx="3">
                  <c:v>12.336</c:v>
                </c:pt>
                <c:pt idx="4">
                  <c:v>96.101364522417143</c:v>
                </c:pt>
                <c:pt idx="5">
                  <c:v>18.489000000000001</c:v>
                </c:pt>
                <c:pt idx="6">
                  <c:v>94.035785288270375</c:v>
                </c:pt>
              </c:numCache>
            </c:numRef>
          </c:val>
          <c:extLst>
            <c:ext xmlns:c16="http://schemas.microsoft.com/office/drawing/2014/chart" uri="{C3380CC4-5D6E-409C-BE32-E72D297353CC}">
              <c16:uniqueId val="{0000000B-44A1-8447-A676-FFA4F2E3FFF6}"/>
            </c:ext>
          </c:extLst>
        </c:ser>
        <c:dLbls>
          <c:showLegendKey val="0"/>
          <c:showVal val="0"/>
          <c:showCatName val="0"/>
          <c:showSerName val="0"/>
          <c:showPercent val="0"/>
          <c:showBubbleSize val="0"/>
        </c:dLbls>
        <c:gapWidth val="150"/>
        <c:axId val="102054144"/>
        <c:axId val="102055936"/>
      </c:barChart>
      <c:catAx>
        <c:axId val="102054144"/>
        <c:scaling>
          <c:orientation val="minMax"/>
        </c:scaling>
        <c:delete val="0"/>
        <c:axPos val="l"/>
        <c:numFmt formatCode="General" sourceLinked="0"/>
        <c:majorTickMark val="out"/>
        <c:minorTickMark val="none"/>
        <c:tickLblPos val="nextTo"/>
        <c:crossAx val="102055936"/>
        <c:crosses val="autoZero"/>
        <c:auto val="1"/>
        <c:lblAlgn val="ctr"/>
        <c:lblOffset val="100"/>
        <c:noMultiLvlLbl val="0"/>
      </c:catAx>
      <c:valAx>
        <c:axId val="102055936"/>
        <c:scaling>
          <c:orientation val="minMax"/>
          <c:max val="100"/>
        </c:scaling>
        <c:delete val="0"/>
        <c:axPos val="b"/>
        <c:majorGridlines/>
        <c:title>
          <c:tx>
            <c:rich>
              <a:bodyPr/>
              <a:lstStyle/>
              <a:p>
                <a:pPr>
                  <a:defRPr/>
                </a:pPr>
                <a:r>
                  <a:rPr lang="ja-JP"/>
                  <a:t>回収率（</a:t>
                </a:r>
                <a:r>
                  <a:rPr lang="en-US"/>
                  <a:t>%</a:t>
                </a:r>
                <a:r>
                  <a:rPr lang="ja-JP"/>
                  <a:t>）</a:t>
                </a:r>
              </a:p>
            </c:rich>
          </c:tx>
          <c:overlay val="0"/>
        </c:title>
        <c:numFmt formatCode="General" sourceLinked="1"/>
        <c:majorTickMark val="out"/>
        <c:minorTickMark val="in"/>
        <c:tickLblPos val="nextTo"/>
        <c:spPr>
          <a:ln>
            <a:solidFill>
              <a:schemeClr val="tx1">
                <a:lumMod val="95000"/>
                <a:lumOff val="5000"/>
              </a:schemeClr>
            </a:solidFill>
          </a:ln>
        </c:spPr>
        <c:crossAx val="102054144"/>
        <c:crosses val="autoZero"/>
        <c:crossBetween val="between"/>
        <c:majorUnit val="20"/>
        <c:minorUnit val="10"/>
      </c:valAx>
      <c:spPr>
        <a:ln>
          <a:solidFill>
            <a:schemeClr val="tx1">
              <a:lumMod val="95000"/>
              <a:lumOff val="5000"/>
            </a:schemeClr>
          </a:solidFill>
        </a:ln>
      </c:spPr>
    </c:plotArea>
    <c:plotVisOnly val="1"/>
    <c:dispBlanksAs val="gap"/>
    <c:showDLblsOverMax val="0"/>
  </c:chart>
  <c:spPr>
    <a:ln>
      <a:noFill/>
    </a:ln>
  </c:spPr>
  <c:txPr>
    <a:bodyPr/>
    <a:lstStyle/>
    <a:p>
      <a:pPr>
        <a:defRPr sz="1800"/>
      </a:pPr>
      <a:endParaRPr lang="ja-JP"/>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56321488813797"/>
          <c:y val="5.1846582362563273E-2"/>
          <c:w val="0.74384951404285105"/>
          <c:h val="0.75483325966150538"/>
        </c:manualLayout>
      </c:layout>
      <c:scatterChart>
        <c:scatterStyle val="smoothMarker"/>
        <c:varyColors val="0"/>
        <c:ser>
          <c:idx val="1"/>
          <c:order val="0"/>
          <c:tx>
            <c:v>scFv-D10</c:v>
          </c:tx>
          <c:spPr>
            <a:ln>
              <a:solidFill>
                <a:srgbClr val="3333FF"/>
              </a:solidFill>
            </a:ln>
          </c:spPr>
          <c:marker>
            <c:symbol val="circle"/>
            <c:size val="9"/>
            <c:spPr>
              <a:solidFill>
                <a:srgbClr val="3333FF"/>
              </a:solidFill>
              <a:ln>
                <a:solidFill>
                  <a:srgbClr val="3333FF"/>
                </a:solidFill>
              </a:ln>
            </c:spPr>
          </c:marker>
          <c:xVal>
            <c:numRef>
              <c:f>scFvごと!$A$20:$A$27</c:f>
              <c:numCache>
                <c:formatCode>0_ </c:formatCode>
                <c:ptCount val="8"/>
                <c:pt idx="0">
                  <c:v>200</c:v>
                </c:pt>
                <c:pt idx="1">
                  <c:v>100</c:v>
                </c:pt>
                <c:pt idx="2">
                  <c:v>50</c:v>
                </c:pt>
                <c:pt idx="3">
                  <c:v>25</c:v>
                </c:pt>
                <c:pt idx="4">
                  <c:v>12.5</c:v>
                </c:pt>
                <c:pt idx="5">
                  <c:v>6.25</c:v>
                </c:pt>
                <c:pt idx="6">
                  <c:v>3.125</c:v>
                </c:pt>
                <c:pt idx="7">
                  <c:v>1</c:v>
                </c:pt>
              </c:numCache>
            </c:numRef>
          </c:xVal>
          <c:yVal>
            <c:numRef>
              <c:f>scFvごと!$C$20:$C$27</c:f>
              <c:numCache>
                <c:formatCode>0.0000</c:formatCode>
                <c:ptCount val="8"/>
                <c:pt idx="0">
                  <c:v>0.753</c:v>
                </c:pt>
                <c:pt idx="1">
                  <c:v>0.40899999999999997</c:v>
                </c:pt>
                <c:pt idx="2">
                  <c:v>0.56100000000000005</c:v>
                </c:pt>
                <c:pt idx="3">
                  <c:v>0.55000000000000004</c:v>
                </c:pt>
                <c:pt idx="4">
                  <c:v>0.375</c:v>
                </c:pt>
                <c:pt idx="5">
                  <c:v>0.19600000000000001</c:v>
                </c:pt>
                <c:pt idx="6">
                  <c:v>7.3999999999999996E-2</c:v>
                </c:pt>
                <c:pt idx="7">
                  <c:v>1.9E-2</c:v>
                </c:pt>
              </c:numCache>
            </c:numRef>
          </c:yVal>
          <c:smooth val="1"/>
          <c:extLst>
            <c:ext xmlns:c16="http://schemas.microsoft.com/office/drawing/2014/chart" uri="{C3380CC4-5D6E-409C-BE32-E72D297353CC}">
              <c16:uniqueId val="{00000000-77F0-CB49-90B9-8ED801F8FE0B}"/>
            </c:ext>
          </c:extLst>
        </c:ser>
        <c:ser>
          <c:idx val="5"/>
          <c:order val="1"/>
          <c:tx>
            <c:v>scFv-PSD15</c:v>
          </c:tx>
          <c:spPr>
            <a:ln>
              <a:solidFill>
                <a:srgbClr val="FF0000"/>
              </a:solidFill>
            </a:ln>
          </c:spPr>
          <c:marker>
            <c:symbol val="circle"/>
            <c:size val="9"/>
            <c:spPr>
              <a:solidFill>
                <a:srgbClr val="FF0000"/>
              </a:solidFill>
              <a:ln>
                <a:solidFill>
                  <a:srgbClr val="FF0000"/>
                </a:solidFill>
              </a:ln>
            </c:spPr>
          </c:marker>
          <c:xVal>
            <c:numRef>
              <c:f>scFvごと!$A$20:$A$27</c:f>
              <c:numCache>
                <c:formatCode>0_ </c:formatCode>
                <c:ptCount val="8"/>
                <c:pt idx="0">
                  <c:v>200</c:v>
                </c:pt>
                <c:pt idx="1">
                  <c:v>100</c:v>
                </c:pt>
                <c:pt idx="2">
                  <c:v>50</c:v>
                </c:pt>
                <c:pt idx="3">
                  <c:v>25</c:v>
                </c:pt>
                <c:pt idx="4">
                  <c:v>12.5</c:v>
                </c:pt>
                <c:pt idx="5">
                  <c:v>6.25</c:v>
                </c:pt>
                <c:pt idx="6">
                  <c:v>3.125</c:v>
                </c:pt>
                <c:pt idx="7">
                  <c:v>1</c:v>
                </c:pt>
              </c:numCache>
            </c:numRef>
          </c:xVal>
          <c:yVal>
            <c:numRef>
              <c:f>scFvごと!$G$20:$G$27</c:f>
              <c:numCache>
                <c:formatCode>0.0000</c:formatCode>
                <c:ptCount val="8"/>
                <c:pt idx="0">
                  <c:v>2.7370000000000001</c:v>
                </c:pt>
                <c:pt idx="1">
                  <c:v>2.3690000000000002</c:v>
                </c:pt>
                <c:pt idx="2">
                  <c:v>1.857</c:v>
                </c:pt>
                <c:pt idx="3">
                  <c:v>1.2190000000000001</c:v>
                </c:pt>
                <c:pt idx="4">
                  <c:v>0.78100000000000003</c:v>
                </c:pt>
                <c:pt idx="5">
                  <c:v>0.50600000000000001</c:v>
                </c:pt>
                <c:pt idx="6">
                  <c:v>0.27400000000000002</c:v>
                </c:pt>
                <c:pt idx="7">
                  <c:v>4.9000000000000002E-2</c:v>
                </c:pt>
              </c:numCache>
            </c:numRef>
          </c:yVal>
          <c:smooth val="1"/>
          <c:extLst>
            <c:ext xmlns:c16="http://schemas.microsoft.com/office/drawing/2014/chart" uri="{C3380CC4-5D6E-409C-BE32-E72D297353CC}">
              <c16:uniqueId val="{00000001-77F0-CB49-90B9-8ED801F8FE0B}"/>
            </c:ext>
          </c:extLst>
        </c:ser>
        <c:dLbls>
          <c:showLegendKey val="0"/>
          <c:showVal val="0"/>
          <c:showCatName val="0"/>
          <c:showSerName val="0"/>
          <c:showPercent val="0"/>
          <c:showBubbleSize val="0"/>
        </c:dLbls>
        <c:axId val="421135872"/>
        <c:axId val="421137792"/>
      </c:scatterChart>
      <c:valAx>
        <c:axId val="421135872"/>
        <c:scaling>
          <c:orientation val="minMax"/>
          <c:max val="200"/>
        </c:scaling>
        <c:delete val="0"/>
        <c:axPos val="b"/>
        <c:title>
          <c:tx>
            <c:rich>
              <a:bodyPr/>
              <a:lstStyle/>
              <a:p>
                <a:pPr>
                  <a:defRPr/>
                </a:pPr>
                <a:r>
                  <a:rPr lang="en-US"/>
                  <a:t>CRP, ng/ml</a:t>
                </a:r>
                <a:endParaRPr lang="ja-JP"/>
              </a:p>
            </c:rich>
          </c:tx>
          <c:overlay val="0"/>
        </c:title>
        <c:numFmt formatCode="0_ " sourceLinked="1"/>
        <c:majorTickMark val="out"/>
        <c:minorTickMark val="none"/>
        <c:tickLblPos val="nextTo"/>
        <c:crossAx val="421137792"/>
        <c:crosses val="autoZero"/>
        <c:crossBetween val="midCat"/>
      </c:valAx>
      <c:valAx>
        <c:axId val="421137792"/>
        <c:scaling>
          <c:orientation val="minMax"/>
        </c:scaling>
        <c:delete val="0"/>
        <c:axPos val="l"/>
        <c:majorGridlines/>
        <c:title>
          <c:tx>
            <c:rich>
              <a:bodyPr rot="-5400000" vert="horz"/>
              <a:lstStyle/>
              <a:p>
                <a:pPr>
                  <a:defRPr/>
                </a:pPr>
                <a:r>
                  <a:rPr lang="en-US"/>
                  <a:t>Absorbance at 450 nm (ref. 650 nm), -</a:t>
                </a:r>
                <a:endParaRPr lang="ja-JP"/>
              </a:p>
            </c:rich>
          </c:tx>
          <c:overlay val="0"/>
        </c:title>
        <c:numFmt formatCode="#,##0.0_);[Red]\(#,##0.0\)" sourceLinked="0"/>
        <c:majorTickMark val="out"/>
        <c:minorTickMark val="none"/>
        <c:tickLblPos val="nextTo"/>
        <c:crossAx val="421135872"/>
        <c:crosses val="autoZero"/>
        <c:crossBetween val="midCat"/>
      </c:valAx>
      <c:spPr>
        <a:ln>
          <a:solidFill>
            <a:schemeClr val="tx1"/>
          </a:solidFill>
        </a:ln>
      </c:spPr>
    </c:plotArea>
    <c:legend>
      <c:legendPos val="r"/>
      <c:layout>
        <c:manualLayout>
          <c:xMode val="edge"/>
          <c:yMode val="edge"/>
          <c:x val="0.58134041620020716"/>
          <c:y val="0.41401576662608502"/>
          <c:w val="0.28473675760850803"/>
          <c:h val="0.22703687535163961"/>
        </c:manualLayout>
      </c:layout>
      <c:overlay val="0"/>
      <c:spPr>
        <a:solidFill>
          <a:schemeClr val="bg1"/>
        </a:solidFill>
        <a:ln>
          <a:solidFill>
            <a:schemeClr val="tx1"/>
          </a:solidFill>
        </a:ln>
      </c:spPr>
    </c:legend>
    <c:plotVisOnly val="1"/>
    <c:dispBlanksAs val="gap"/>
    <c:showDLblsOverMax val="0"/>
  </c:chart>
  <c:txPr>
    <a:bodyPr/>
    <a:lstStyle/>
    <a:p>
      <a:pPr>
        <a:defRPr sz="16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t>Round III (46/48) 96%</a:t>
            </a:r>
            <a:endParaRPr lang="ja-JP" sz="1800"/>
          </a:p>
        </c:rich>
      </c:tx>
      <c:layout>
        <c:manualLayout>
          <c:xMode val="edge"/>
          <c:yMode val="edge"/>
          <c:x val="7.4862636095558446E-2"/>
          <c:y val="5.165654296721080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Sheet2!$M$4</c:f>
              <c:strCache>
                <c:ptCount val="1"/>
                <c:pt idx="0">
                  <c:v>huIgG1</c:v>
                </c:pt>
              </c:strCache>
            </c:strRef>
          </c:tx>
          <c:spPr>
            <a:solidFill>
              <a:schemeClr val="accent1"/>
            </a:solidFill>
            <a:ln>
              <a:noFill/>
            </a:ln>
            <a:effectLst/>
          </c:spPr>
          <c:invertIfNegative val="0"/>
          <c:cat>
            <c:strRef>
              <c:f>Sheet2!$L$5:$L$52</c:f>
              <c:strCache>
                <c:ptCount val="48"/>
                <c:pt idx="0">
                  <c:v>R3-1</c:v>
                </c:pt>
                <c:pt idx="1">
                  <c:v>R3-2</c:v>
                </c:pt>
                <c:pt idx="2">
                  <c:v>R3-3</c:v>
                </c:pt>
                <c:pt idx="3">
                  <c:v>R3-4</c:v>
                </c:pt>
                <c:pt idx="4">
                  <c:v>R3-5</c:v>
                </c:pt>
                <c:pt idx="5">
                  <c:v>R3-6</c:v>
                </c:pt>
                <c:pt idx="6">
                  <c:v>R3-7</c:v>
                </c:pt>
                <c:pt idx="7">
                  <c:v>R3-8</c:v>
                </c:pt>
                <c:pt idx="8">
                  <c:v>R3-9</c:v>
                </c:pt>
                <c:pt idx="9">
                  <c:v>R3-10</c:v>
                </c:pt>
                <c:pt idx="10">
                  <c:v>R3-11</c:v>
                </c:pt>
                <c:pt idx="11">
                  <c:v>R3-12</c:v>
                </c:pt>
                <c:pt idx="12">
                  <c:v>R3-13</c:v>
                </c:pt>
                <c:pt idx="13">
                  <c:v>R3-14</c:v>
                </c:pt>
                <c:pt idx="14">
                  <c:v>R3-15</c:v>
                </c:pt>
                <c:pt idx="15">
                  <c:v>R3-16</c:v>
                </c:pt>
                <c:pt idx="16">
                  <c:v>R3-17</c:v>
                </c:pt>
                <c:pt idx="17">
                  <c:v>R3-18</c:v>
                </c:pt>
                <c:pt idx="18">
                  <c:v>R3-19</c:v>
                </c:pt>
                <c:pt idx="19">
                  <c:v>R3-20</c:v>
                </c:pt>
                <c:pt idx="20">
                  <c:v>R3-21</c:v>
                </c:pt>
                <c:pt idx="21">
                  <c:v>R3-22</c:v>
                </c:pt>
                <c:pt idx="22">
                  <c:v>R3-23</c:v>
                </c:pt>
                <c:pt idx="23">
                  <c:v>R3-24</c:v>
                </c:pt>
                <c:pt idx="24">
                  <c:v>R3-25</c:v>
                </c:pt>
                <c:pt idx="25">
                  <c:v>R3-26</c:v>
                </c:pt>
                <c:pt idx="26">
                  <c:v>R3-27</c:v>
                </c:pt>
                <c:pt idx="27">
                  <c:v>R3-28</c:v>
                </c:pt>
                <c:pt idx="28">
                  <c:v>R3-29</c:v>
                </c:pt>
                <c:pt idx="29">
                  <c:v>R3-30</c:v>
                </c:pt>
                <c:pt idx="30">
                  <c:v>R3-31</c:v>
                </c:pt>
                <c:pt idx="31">
                  <c:v>R3-32</c:v>
                </c:pt>
                <c:pt idx="32">
                  <c:v>R3-33</c:v>
                </c:pt>
                <c:pt idx="33">
                  <c:v>R3-34</c:v>
                </c:pt>
                <c:pt idx="34">
                  <c:v>R3-35</c:v>
                </c:pt>
                <c:pt idx="35">
                  <c:v>R3-36</c:v>
                </c:pt>
                <c:pt idx="36">
                  <c:v>R3-37</c:v>
                </c:pt>
                <c:pt idx="37">
                  <c:v>R3-38</c:v>
                </c:pt>
                <c:pt idx="38">
                  <c:v>R3-39</c:v>
                </c:pt>
                <c:pt idx="39">
                  <c:v>R3-40</c:v>
                </c:pt>
                <c:pt idx="40">
                  <c:v>R3-41</c:v>
                </c:pt>
                <c:pt idx="41">
                  <c:v>R3-42</c:v>
                </c:pt>
                <c:pt idx="42">
                  <c:v>R3-43</c:v>
                </c:pt>
                <c:pt idx="43">
                  <c:v>R3-44</c:v>
                </c:pt>
                <c:pt idx="44">
                  <c:v>R3-45</c:v>
                </c:pt>
                <c:pt idx="45">
                  <c:v>R3-46</c:v>
                </c:pt>
                <c:pt idx="46">
                  <c:v>R3-47</c:v>
                </c:pt>
                <c:pt idx="47">
                  <c:v>R3-48</c:v>
                </c:pt>
              </c:strCache>
            </c:strRef>
          </c:cat>
          <c:val>
            <c:numRef>
              <c:f>Sheet2!$M$5:$M$52</c:f>
              <c:numCache>
                <c:formatCode>0.0000</c:formatCode>
                <c:ptCount val="48"/>
                <c:pt idx="0">
                  <c:v>3.6999999999999998E-2</c:v>
                </c:pt>
                <c:pt idx="1">
                  <c:v>3.109</c:v>
                </c:pt>
                <c:pt idx="2">
                  <c:v>2.9510000000000001</c:v>
                </c:pt>
                <c:pt idx="3">
                  <c:v>2.786</c:v>
                </c:pt>
                <c:pt idx="4">
                  <c:v>3.0339999999999998</c:v>
                </c:pt>
                <c:pt idx="5">
                  <c:v>3.0609999999999999</c:v>
                </c:pt>
                <c:pt idx="6">
                  <c:v>2.9180000000000001</c:v>
                </c:pt>
                <c:pt idx="7">
                  <c:v>3.028</c:v>
                </c:pt>
                <c:pt idx="8">
                  <c:v>3.0960000000000001</c:v>
                </c:pt>
                <c:pt idx="9">
                  <c:v>3.105</c:v>
                </c:pt>
                <c:pt idx="10">
                  <c:v>3.069</c:v>
                </c:pt>
                <c:pt idx="11">
                  <c:v>2.5209999999999999</c:v>
                </c:pt>
                <c:pt idx="12">
                  <c:v>2.964</c:v>
                </c:pt>
                <c:pt idx="13">
                  <c:v>3.0880000000000001</c:v>
                </c:pt>
                <c:pt idx="14">
                  <c:v>1.5329999999999999</c:v>
                </c:pt>
                <c:pt idx="15">
                  <c:v>3.081</c:v>
                </c:pt>
                <c:pt idx="16">
                  <c:v>3.1579999999999999</c:v>
                </c:pt>
                <c:pt idx="17">
                  <c:v>3.0680000000000001</c:v>
                </c:pt>
                <c:pt idx="18">
                  <c:v>3.0910000000000002</c:v>
                </c:pt>
                <c:pt idx="19">
                  <c:v>0.112</c:v>
                </c:pt>
                <c:pt idx="20">
                  <c:v>3.0760000000000001</c:v>
                </c:pt>
                <c:pt idx="21">
                  <c:v>3.0259999999999998</c:v>
                </c:pt>
                <c:pt idx="22">
                  <c:v>3.0550000000000002</c:v>
                </c:pt>
                <c:pt idx="23">
                  <c:v>3.0779999999999998</c:v>
                </c:pt>
                <c:pt idx="24">
                  <c:v>3.1459999999999999</c:v>
                </c:pt>
                <c:pt idx="25">
                  <c:v>3.1</c:v>
                </c:pt>
                <c:pt idx="26">
                  <c:v>3.109</c:v>
                </c:pt>
                <c:pt idx="27">
                  <c:v>3.129</c:v>
                </c:pt>
                <c:pt idx="28">
                  <c:v>3.0510000000000002</c:v>
                </c:pt>
                <c:pt idx="29">
                  <c:v>3.0939999999999999</c:v>
                </c:pt>
                <c:pt idx="30">
                  <c:v>3.0659999999999998</c:v>
                </c:pt>
                <c:pt idx="31">
                  <c:v>2.988</c:v>
                </c:pt>
                <c:pt idx="32">
                  <c:v>3.137</c:v>
                </c:pt>
                <c:pt idx="33">
                  <c:v>3.1190000000000002</c:v>
                </c:pt>
                <c:pt idx="34">
                  <c:v>3.14</c:v>
                </c:pt>
                <c:pt idx="35">
                  <c:v>3.1110000000000002</c:v>
                </c:pt>
                <c:pt idx="36">
                  <c:v>3.0819999999999999</c:v>
                </c:pt>
                <c:pt idx="37">
                  <c:v>2.8820000000000001</c:v>
                </c:pt>
                <c:pt idx="38">
                  <c:v>3.0750000000000002</c:v>
                </c:pt>
                <c:pt idx="39">
                  <c:v>3.1080000000000001</c:v>
                </c:pt>
                <c:pt idx="40">
                  <c:v>3.097</c:v>
                </c:pt>
                <c:pt idx="41">
                  <c:v>3.13</c:v>
                </c:pt>
                <c:pt idx="42">
                  <c:v>3.1389999999999998</c:v>
                </c:pt>
                <c:pt idx="43">
                  <c:v>3.0619999999999998</c:v>
                </c:pt>
                <c:pt idx="44">
                  <c:v>3.0920000000000001</c:v>
                </c:pt>
                <c:pt idx="45">
                  <c:v>3.1219999999999999</c:v>
                </c:pt>
                <c:pt idx="46">
                  <c:v>0.17499999999999999</c:v>
                </c:pt>
                <c:pt idx="47">
                  <c:v>3.1179999999999999</c:v>
                </c:pt>
              </c:numCache>
            </c:numRef>
          </c:val>
          <c:extLst>
            <c:ext xmlns:c16="http://schemas.microsoft.com/office/drawing/2014/chart" uri="{C3380CC4-5D6E-409C-BE32-E72D297353CC}">
              <c16:uniqueId val="{00000000-BC27-2A4A-A6C3-0CFE094F5D1B}"/>
            </c:ext>
          </c:extLst>
        </c:ser>
        <c:ser>
          <c:idx val="1"/>
          <c:order val="1"/>
          <c:tx>
            <c:strRef>
              <c:f>Sheet2!$N$4</c:f>
              <c:strCache>
                <c:ptCount val="1"/>
                <c:pt idx="0">
                  <c:v>huIgG3</c:v>
                </c:pt>
              </c:strCache>
            </c:strRef>
          </c:tx>
          <c:spPr>
            <a:solidFill>
              <a:schemeClr val="accent2"/>
            </a:solidFill>
            <a:ln>
              <a:noFill/>
            </a:ln>
            <a:effectLst/>
          </c:spPr>
          <c:invertIfNegative val="0"/>
          <c:cat>
            <c:strRef>
              <c:f>Sheet2!$L$5:$L$52</c:f>
              <c:strCache>
                <c:ptCount val="48"/>
                <c:pt idx="0">
                  <c:v>R3-1</c:v>
                </c:pt>
                <c:pt idx="1">
                  <c:v>R3-2</c:v>
                </c:pt>
                <c:pt idx="2">
                  <c:v>R3-3</c:v>
                </c:pt>
                <c:pt idx="3">
                  <c:v>R3-4</c:v>
                </c:pt>
                <c:pt idx="4">
                  <c:v>R3-5</c:v>
                </c:pt>
                <c:pt idx="5">
                  <c:v>R3-6</c:v>
                </c:pt>
                <c:pt idx="6">
                  <c:v>R3-7</c:v>
                </c:pt>
                <c:pt idx="7">
                  <c:v>R3-8</c:v>
                </c:pt>
                <c:pt idx="8">
                  <c:v>R3-9</c:v>
                </c:pt>
                <c:pt idx="9">
                  <c:v>R3-10</c:v>
                </c:pt>
                <c:pt idx="10">
                  <c:v>R3-11</c:v>
                </c:pt>
                <c:pt idx="11">
                  <c:v>R3-12</c:v>
                </c:pt>
                <c:pt idx="12">
                  <c:v>R3-13</c:v>
                </c:pt>
                <c:pt idx="13">
                  <c:v>R3-14</c:v>
                </c:pt>
                <c:pt idx="14">
                  <c:v>R3-15</c:v>
                </c:pt>
                <c:pt idx="15">
                  <c:v>R3-16</c:v>
                </c:pt>
                <c:pt idx="16">
                  <c:v>R3-17</c:v>
                </c:pt>
                <c:pt idx="17">
                  <c:v>R3-18</c:v>
                </c:pt>
                <c:pt idx="18">
                  <c:v>R3-19</c:v>
                </c:pt>
                <c:pt idx="19">
                  <c:v>R3-20</c:v>
                </c:pt>
                <c:pt idx="20">
                  <c:v>R3-21</c:v>
                </c:pt>
                <c:pt idx="21">
                  <c:v>R3-22</c:v>
                </c:pt>
                <c:pt idx="22">
                  <c:v>R3-23</c:v>
                </c:pt>
                <c:pt idx="23">
                  <c:v>R3-24</c:v>
                </c:pt>
                <c:pt idx="24">
                  <c:v>R3-25</c:v>
                </c:pt>
                <c:pt idx="25">
                  <c:v>R3-26</c:v>
                </c:pt>
                <c:pt idx="26">
                  <c:v>R3-27</c:v>
                </c:pt>
                <c:pt idx="27">
                  <c:v>R3-28</c:v>
                </c:pt>
                <c:pt idx="28">
                  <c:v>R3-29</c:v>
                </c:pt>
                <c:pt idx="29">
                  <c:v>R3-30</c:v>
                </c:pt>
                <c:pt idx="30">
                  <c:v>R3-31</c:v>
                </c:pt>
                <c:pt idx="31">
                  <c:v>R3-32</c:v>
                </c:pt>
                <c:pt idx="32">
                  <c:v>R3-33</c:v>
                </c:pt>
                <c:pt idx="33">
                  <c:v>R3-34</c:v>
                </c:pt>
                <c:pt idx="34">
                  <c:v>R3-35</c:v>
                </c:pt>
                <c:pt idx="35">
                  <c:v>R3-36</c:v>
                </c:pt>
                <c:pt idx="36">
                  <c:v>R3-37</c:v>
                </c:pt>
                <c:pt idx="37">
                  <c:v>R3-38</c:v>
                </c:pt>
                <c:pt idx="38">
                  <c:v>R3-39</c:v>
                </c:pt>
                <c:pt idx="39">
                  <c:v>R3-40</c:v>
                </c:pt>
                <c:pt idx="40">
                  <c:v>R3-41</c:v>
                </c:pt>
                <c:pt idx="41">
                  <c:v>R3-42</c:v>
                </c:pt>
                <c:pt idx="42">
                  <c:v>R3-43</c:v>
                </c:pt>
                <c:pt idx="43">
                  <c:v>R3-44</c:v>
                </c:pt>
                <c:pt idx="44">
                  <c:v>R3-45</c:v>
                </c:pt>
                <c:pt idx="45">
                  <c:v>R3-46</c:v>
                </c:pt>
                <c:pt idx="46">
                  <c:v>R3-47</c:v>
                </c:pt>
                <c:pt idx="47">
                  <c:v>R3-48</c:v>
                </c:pt>
              </c:strCache>
            </c:strRef>
          </c:cat>
          <c:val>
            <c:numRef>
              <c:f>Sheet2!$N$5:$N$52</c:f>
              <c:numCache>
                <c:formatCode>0.0000</c:formatCode>
                <c:ptCount val="48"/>
                <c:pt idx="0">
                  <c:v>1.7999999999999999E-2</c:v>
                </c:pt>
                <c:pt idx="1">
                  <c:v>3.1139999999999999</c:v>
                </c:pt>
                <c:pt idx="2">
                  <c:v>2.956</c:v>
                </c:pt>
                <c:pt idx="3">
                  <c:v>1.7969999999999999</c:v>
                </c:pt>
                <c:pt idx="4">
                  <c:v>3.012</c:v>
                </c:pt>
                <c:pt idx="5">
                  <c:v>3.0430000000000001</c:v>
                </c:pt>
                <c:pt idx="6">
                  <c:v>3.0640000000000001</c:v>
                </c:pt>
                <c:pt idx="7">
                  <c:v>3.06</c:v>
                </c:pt>
                <c:pt idx="8">
                  <c:v>2.88</c:v>
                </c:pt>
                <c:pt idx="9">
                  <c:v>2.7160000000000002</c:v>
                </c:pt>
                <c:pt idx="10">
                  <c:v>3.04</c:v>
                </c:pt>
                <c:pt idx="11">
                  <c:v>0.63</c:v>
                </c:pt>
                <c:pt idx="12">
                  <c:v>1.1879999999999999</c:v>
                </c:pt>
                <c:pt idx="13">
                  <c:v>2.964</c:v>
                </c:pt>
                <c:pt idx="14">
                  <c:v>4.8000000000000001E-2</c:v>
                </c:pt>
                <c:pt idx="15">
                  <c:v>1.546</c:v>
                </c:pt>
                <c:pt idx="16">
                  <c:v>3.0339999999999998</c:v>
                </c:pt>
                <c:pt idx="17">
                  <c:v>1.93</c:v>
                </c:pt>
                <c:pt idx="18">
                  <c:v>3.0339999999999998</c:v>
                </c:pt>
                <c:pt idx="19">
                  <c:v>3.1E-2</c:v>
                </c:pt>
                <c:pt idx="20">
                  <c:v>2.6269999999999998</c:v>
                </c:pt>
                <c:pt idx="21">
                  <c:v>1.534</c:v>
                </c:pt>
                <c:pt idx="22">
                  <c:v>3.0219999999999998</c:v>
                </c:pt>
                <c:pt idx="23">
                  <c:v>3.0219999999999998</c:v>
                </c:pt>
                <c:pt idx="24">
                  <c:v>3.1749999999999998</c:v>
                </c:pt>
                <c:pt idx="25">
                  <c:v>3.1440000000000001</c:v>
                </c:pt>
                <c:pt idx="26">
                  <c:v>3.089</c:v>
                </c:pt>
                <c:pt idx="27">
                  <c:v>3.0720000000000001</c:v>
                </c:pt>
                <c:pt idx="28">
                  <c:v>0.11700000000000001</c:v>
                </c:pt>
                <c:pt idx="29">
                  <c:v>3.1070000000000002</c:v>
                </c:pt>
                <c:pt idx="30">
                  <c:v>3.0779999999999998</c:v>
                </c:pt>
                <c:pt idx="31">
                  <c:v>3.15</c:v>
                </c:pt>
                <c:pt idx="32">
                  <c:v>3.1269999999999998</c:v>
                </c:pt>
                <c:pt idx="33">
                  <c:v>2.9870000000000001</c:v>
                </c:pt>
                <c:pt idx="34">
                  <c:v>3.085</c:v>
                </c:pt>
                <c:pt idx="35">
                  <c:v>2.992</c:v>
                </c:pt>
                <c:pt idx="36">
                  <c:v>2.181</c:v>
                </c:pt>
                <c:pt idx="37">
                  <c:v>1.276</c:v>
                </c:pt>
                <c:pt idx="38">
                  <c:v>2.976</c:v>
                </c:pt>
                <c:pt idx="39">
                  <c:v>1.7450000000000001</c:v>
                </c:pt>
                <c:pt idx="40">
                  <c:v>3.1280000000000001</c:v>
                </c:pt>
                <c:pt idx="41">
                  <c:v>3.1019999999999999</c:v>
                </c:pt>
                <c:pt idx="42">
                  <c:v>3.07</c:v>
                </c:pt>
                <c:pt idx="43">
                  <c:v>3.121</c:v>
                </c:pt>
                <c:pt idx="44">
                  <c:v>2.94</c:v>
                </c:pt>
                <c:pt idx="45">
                  <c:v>3.0390000000000001</c:v>
                </c:pt>
                <c:pt idx="46">
                  <c:v>6.3E-2</c:v>
                </c:pt>
                <c:pt idx="47">
                  <c:v>2.1819999999999999</c:v>
                </c:pt>
              </c:numCache>
            </c:numRef>
          </c:val>
          <c:extLst>
            <c:ext xmlns:c16="http://schemas.microsoft.com/office/drawing/2014/chart" uri="{C3380CC4-5D6E-409C-BE32-E72D297353CC}">
              <c16:uniqueId val="{00000001-BC27-2A4A-A6C3-0CFE094F5D1B}"/>
            </c:ext>
          </c:extLst>
        </c:ser>
        <c:ser>
          <c:idx val="2"/>
          <c:order val="2"/>
          <c:tx>
            <c:strRef>
              <c:f>Sheet2!$O$4</c:f>
              <c:strCache>
                <c:ptCount val="1"/>
                <c:pt idx="0">
                  <c:v>huIgA</c:v>
                </c:pt>
              </c:strCache>
            </c:strRef>
          </c:tx>
          <c:spPr>
            <a:solidFill>
              <a:schemeClr val="accent3"/>
            </a:solidFill>
            <a:ln>
              <a:noFill/>
            </a:ln>
            <a:effectLst/>
          </c:spPr>
          <c:invertIfNegative val="0"/>
          <c:cat>
            <c:strRef>
              <c:f>Sheet2!$L$5:$L$52</c:f>
              <c:strCache>
                <c:ptCount val="48"/>
                <c:pt idx="0">
                  <c:v>R3-1</c:v>
                </c:pt>
                <c:pt idx="1">
                  <c:v>R3-2</c:v>
                </c:pt>
                <c:pt idx="2">
                  <c:v>R3-3</c:v>
                </c:pt>
                <c:pt idx="3">
                  <c:v>R3-4</c:v>
                </c:pt>
                <c:pt idx="4">
                  <c:v>R3-5</c:v>
                </c:pt>
                <c:pt idx="5">
                  <c:v>R3-6</c:v>
                </c:pt>
                <c:pt idx="6">
                  <c:v>R3-7</c:v>
                </c:pt>
                <c:pt idx="7">
                  <c:v>R3-8</c:v>
                </c:pt>
                <c:pt idx="8">
                  <c:v>R3-9</c:v>
                </c:pt>
                <c:pt idx="9">
                  <c:v>R3-10</c:v>
                </c:pt>
                <c:pt idx="10">
                  <c:v>R3-11</c:v>
                </c:pt>
                <c:pt idx="11">
                  <c:v>R3-12</c:v>
                </c:pt>
                <c:pt idx="12">
                  <c:v>R3-13</c:v>
                </c:pt>
                <c:pt idx="13">
                  <c:v>R3-14</c:v>
                </c:pt>
                <c:pt idx="14">
                  <c:v>R3-15</c:v>
                </c:pt>
                <c:pt idx="15">
                  <c:v>R3-16</c:v>
                </c:pt>
                <c:pt idx="16">
                  <c:v>R3-17</c:v>
                </c:pt>
                <c:pt idx="17">
                  <c:v>R3-18</c:v>
                </c:pt>
                <c:pt idx="18">
                  <c:v>R3-19</c:v>
                </c:pt>
                <c:pt idx="19">
                  <c:v>R3-20</c:v>
                </c:pt>
                <c:pt idx="20">
                  <c:v>R3-21</c:v>
                </c:pt>
                <c:pt idx="21">
                  <c:v>R3-22</c:v>
                </c:pt>
                <c:pt idx="22">
                  <c:v>R3-23</c:v>
                </c:pt>
                <c:pt idx="23">
                  <c:v>R3-24</c:v>
                </c:pt>
                <c:pt idx="24">
                  <c:v>R3-25</c:v>
                </c:pt>
                <c:pt idx="25">
                  <c:v>R3-26</c:v>
                </c:pt>
                <c:pt idx="26">
                  <c:v>R3-27</c:v>
                </c:pt>
                <c:pt idx="27">
                  <c:v>R3-28</c:v>
                </c:pt>
                <c:pt idx="28">
                  <c:v>R3-29</c:v>
                </c:pt>
                <c:pt idx="29">
                  <c:v>R3-30</c:v>
                </c:pt>
                <c:pt idx="30">
                  <c:v>R3-31</c:v>
                </c:pt>
                <c:pt idx="31">
                  <c:v>R3-32</c:v>
                </c:pt>
                <c:pt idx="32">
                  <c:v>R3-33</c:v>
                </c:pt>
                <c:pt idx="33">
                  <c:v>R3-34</c:v>
                </c:pt>
                <c:pt idx="34">
                  <c:v>R3-35</c:v>
                </c:pt>
                <c:pt idx="35">
                  <c:v>R3-36</c:v>
                </c:pt>
                <c:pt idx="36">
                  <c:v>R3-37</c:v>
                </c:pt>
                <c:pt idx="37">
                  <c:v>R3-38</c:v>
                </c:pt>
                <c:pt idx="38">
                  <c:v>R3-39</c:v>
                </c:pt>
                <c:pt idx="39">
                  <c:v>R3-40</c:v>
                </c:pt>
                <c:pt idx="40">
                  <c:v>R3-41</c:v>
                </c:pt>
                <c:pt idx="41">
                  <c:v>R3-42</c:v>
                </c:pt>
                <c:pt idx="42">
                  <c:v>R3-43</c:v>
                </c:pt>
                <c:pt idx="43">
                  <c:v>R3-44</c:v>
                </c:pt>
                <c:pt idx="44">
                  <c:v>R3-45</c:v>
                </c:pt>
                <c:pt idx="45">
                  <c:v>R3-46</c:v>
                </c:pt>
                <c:pt idx="46">
                  <c:v>R3-47</c:v>
                </c:pt>
                <c:pt idx="47">
                  <c:v>R3-48</c:v>
                </c:pt>
              </c:strCache>
            </c:strRef>
          </c:cat>
          <c:val>
            <c:numRef>
              <c:f>Sheet2!$O$5:$O$52</c:f>
              <c:numCache>
                <c:formatCode>0.0000</c:formatCode>
                <c:ptCount val="48"/>
                <c:pt idx="0">
                  <c:v>2.4E-2</c:v>
                </c:pt>
                <c:pt idx="1">
                  <c:v>5.8999999999999997E-2</c:v>
                </c:pt>
                <c:pt idx="2">
                  <c:v>3.4000000000000002E-2</c:v>
                </c:pt>
                <c:pt idx="3">
                  <c:v>2.5999999999999999E-2</c:v>
                </c:pt>
                <c:pt idx="4">
                  <c:v>2.8000000000000001E-2</c:v>
                </c:pt>
                <c:pt idx="5">
                  <c:v>3.7999999999999999E-2</c:v>
                </c:pt>
                <c:pt idx="6">
                  <c:v>5.5E-2</c:v>
                </c:pt>
                <c:pt idx="7">
                  <c:v>3.0630000000000002</c:v>
                </c:pt>
                <c:pt idx="8">
                  <c:v>4.2000000000000003E-2</c:v>
                </c:pt>
                <c:pt idx="9">
                  <c:v>3.1E-2</c:v>
                </c:pt>
                <c:pt idx="10">
                  <c:v>2.8000000000000001E-2</c:v>
                </c:pt>
                <c:pt idx="11">
                  <c:v>0.02</c:v>
                </c:pt>
                <c:pt idx="12">
                  <c:v>0.02</c:v>
                </c:pt>
                <c:pt idx="13">
                  <c:v>2.8000000000000001E-2</c:v>
                </c:pt>
                <c:pt idx="14">
                  <c:v>2.8000000000000001E-2</c:v>
                </c:pt>
                <c:pt idx="15">
                  <c:v>6.0999999999999999E-2</c:v>
                </c:pt>
                <c:pt idx="16">
                  <c:v>6.5000000000000002E-2</c:v>
                </c:pt>
                <c:pt idx="17">
                  <c:v>0.04</c:v>
                </c:pt>
                <c:pt idx="18">
                  <c:v>2.3E-2</c:v>
                </c:pt>
                <c:pt idx="19">
                  <c:v>1.7999999999999999E-2</c:v>
                </c:pt>
                <c:pt idx="20">
                  <c:v>9.7000000000000003E-2</c:v>
                </c:pt>
                <c:pt idx="21">
                  <c:v>2.4E-2</c:v>
                </c:pt>
                <c:pt idx="22">
                  <c:v>4.3999999999999997E-2</c:v>
                </c:pt>
                <c:pt idx="23">
                  <c:v>6.8000000000000005E-2</c:v>
                </c:pt>
                <c:pt idx="24">
                  <c:v>3.2000000000000001E-2</c:v>
                </c:pt>
                <c:pt idx="25">
                  <c:v>3.6999999999999998E-2</c:v>
                </c:pt>
                <c:pt idx="26">
                  <c:v>2.1999999999999999E-2</c:v>
                </c:pt>
                <c:pt idx="27">
                  <c:v>2.1999999999999999E-2</c:v>
                </c:pt>
                <c:pt idx="28">
                  <c:v>2.5999999999999999E-2</c:v>
                </c:pt>
                <c:pt idx="29">
                  <c:v>0.03</c:v>
                </c:pt>
                <c:pt idx="30">
                  <c:v>3.6999999999999998E-2</c:v>
                </c:pt>
                <c:pt idx="31">
                  <c:v>3.7999999999999999E-2</c:v>
                </c:pt>
                <c:pt idx="32">
                  <c:v>2.5999999999999999E-2</c:v>
                </c:pt>
                <c:pt idx="33">
                  <c:v>0.02</c:v>
                </c:pt>
                <c:pt idx="34">
                  <c:v>2.8000000000000001E-2</c:v>
                </c:pt>
                <c:pt idx="35">
                  <c:v>1.7999999999999999E-2</c:v>
                </c:pt>
                <c:pt idx="36">
                  <c:v>9.4E-2</c:v>
                </c:pt>
                <c:pt idx="37">
                  <c:v>1.7999999999999999E-2</c:v>
                </c:pt>
                <c:pt idx="38">
                  <c:v>1.9E-2</c:v>
                </c:pt>
                <c:pt idx="39">
                  <c:v>0.04</c:v>
                </c:pt>
                <c:pt idx="40">
                  <c:v>2.7E-2</c:v>
                </c:pt>
                <c:pt idx="41">
                  <c:v>0.02</c:v>
                </c:pt>
                <c:pt idx="42">
                  <c:v>1.9E-2</c:v>
                </c:pt>
                <c:pt idx="43">
                  <c:v>2.1999999999999999E-2</c:v>
                </c:pt>
                <c:pt idx="44">
                  <c:v>1.6E-2</c:v>
                </c:pt>
                <c:pt idx="45">
                  <c:v>1.7000000000000001E-2</c:v>
                </c:pt>
                <c:pt idx="46">
                  <c:v>2.5000000000000001E-2</c:v>
                </c:pt>
                <c:pt idx="47">
                  <c:v>0.02</c:v>
                </c:pt>
              </c:numCache>
            </c:numRef>
          </c:val>
          <c:extLst>
            <c:ext xmlns:c16="http://schemas.microsoft.com/office/drawing/2014/chart" uri="{C3380CC4-5D6E-409C-BE32-E72D297353CC}">
              <c16:uniqueId val="{00000002-BC27-2A4A-A6C3-0CFE094F5D1B}"/>
            </c:ext>
          </c:extLst>
        </c:ser>
        <c:dLbls>
          <c:showLegendKey val="0"/>
          <c:showVal val="0"/>
          <c:showCatName val="0"/>
          <c:showSerName val="0"/>
          <c:showPercent val="0"/>
          <c:showBubbleSize val="0"/>
        </c:dLbls>
        <c:gapWidth val="219"/>
        <c:overlap val="-27"/>
        <c:axId val="1716696752"/>
        <c:axId val="1713974704"/>
      </c:barChart>
      <c:catAx>
        <c:axId val="1716696752"/>
        <c:scaling>
          <c:orientation val="minMax"/>
        </c:scaling>
        <c:delete val="0"/>
        <c:axPos val="b"/>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crossAx val="1713974704"/>
        <c:crosses val="autoZero"/>
        <c:auto val="1"/>
        <c:lblAlgn val="ctr"/>
        <c:lblOffset val="100"/>
        <c:noMultiLvlLbl val="0"/>
      </c:catAx>
      <c:valAx>
        <c:axId val="171397470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a:t>ABS at 450 nm, -</a:t>
                </a:r>
                <a:endParaRPr lang="ja-JP"/>
              </a:p>
            </c:rich>
          </c:tx>
          <c:layout>
            <c:manualLayout>
              <c:xMode val="edge"/>
              <c:yMode val="edge"/>
              <c:x val="2.0080833384971521E-3"/>
              <c:y val="0.1471682706802851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title>
        <c:numFmt formatCode="#,##0.0_);[Red]\(#,##0.0\)" sourceLinked="0"/>
        <c:majorTickMark val="in"/>
        <c:minorTickMark val="in"/>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crossAx val="1716696752"/>
        <c:crosses val="autoZero"/>
        <c:crossBetween val="between"/>
        <c:minorUnit val="0.5"/>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t>Round I</a:t>
            </a:r>
            <a:r>
              <a:rPr lang="ja-JP" altLang="en-US" sz="1800"/>
              <a:t>　</a:t>
            </a:r>
            <a:r>
              <a:rPr lang="en-US" altLang="ja-JP" sz="1800" dirty="0"/>
              <a:t>(27/48)  56%</a:t>
            </a:r>
            <a:endParaRPr lang="ja-JP" sz="1800"/>
          </a:p>
        </c:rich>
      </c:tx>
      <c:layout>
        <c:manualLayout>
          <c:xMode val="edge"/>
          <c:yMode val="edge"/>
          <c:x val="6.9538167104111967E-2"/>
          <c:y val="4.826762306660298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Sheet2!$C$4</c:f>
              <c:strCache>
                <c:ptCount val="1"/>
                <c:pt idx="0">
                  <c:v>vs huIgG1</c:v>
                </c:pt>
              </c:strCache>
            </c:strRef>
          </c:tx>
          <c:spPr>
            <a:solidFill>
              <a:schemeClr val="accent1"/>
            </a:solidFill>
            <a:ln>
              <a:noFill/>
            </a:ln>
            <a:effectLst/>
          </c:spPr>
          <c:invertIfNegative val="0"/>
          <c:cat>
            <c:strRef>
              <c:f>Sheet2!$B$5:$B$52</c:f>
              <c:strCache>
                <c:ptCount val="48"/>
                <c:pt idx="0">
                  <c:v>R1-1</c:v>
                </c:pt>
                <c:pt idx="1">
                  <c:v>R1-2</c:v>
                </c:pt>
                <c:pt idx="2">
                  <c:v>R1-3</c:v>
                </c:pt>
                <c:pt idx="3">
                  <c:v>R1-4</c:v>
                </c:pt>
                <c:pt idx="4">
                  <c:v>R1-5</c:v>
                </c:pt>
                <c:pt idx="5">
                  <c:v>R1-6</c:v>
                </c:pt>
                <c:pt idx="6">
                  <c:v>R1-7</c:v>
                </c:pt>
                <c:pt idx="7">
                  <c:v>R1-8</c:v>
                </c:pt>
                <c:pt idx="8">
                  <c:v>R1-9</c:v>
                </c:pt>
                <c:pt idx="9">
                  <c:v>R1-10</c:v>
                </c:pt>
                <c:pt idx="10">
                  <c:v>R1-11</c:v>
                </c:pt>
                <c:pt idx="11">
                  <c:v>R1-12</c:v>
                </c:pt>
                <c:pt idx="12">
                  <c:v>R1-13</c:v>
                </c:pt>
                <c:pt idx="13">
                  <c:v>R1-14</c:v>
                </c:pt>
                <c:pt idx="14">
                  <c:v>R1-15</c:v>
                </c:pt>
                <c:pt idx="15">
                  <c:v>R1-16</c:v>
                </c:pt>
                <c:pt idx="16">
                  <c:v>R1-17</c:v>
                </c:pt>
                <c:pt idx="17">
                  <c:v>R1-18</c:v>
                </c:pt>
                <c:pt idx="18">
                  <c:v>R1-19</c:v>
                </c:pt>
                <c:pt idx="19">
                  <c:v>R1-20</c:v>
                </c:pt>
                <c:pt idx="20">
                  <c:v>R1-21</c:v>
                </c:pt>
                <c:pt idx="21">
                  <c:v>R1-22</c:v>
                </c:pt>
                <c:pt idx="22">
                  <c:v>R1-23</c:v>
                </c:pt>
                <c:pt idx="23">
                  <c:v>R1-24</c:v>
                </c:pt>
                <c:pt idx="24">
                  <c:v>R1-25</c:v>
                </c:pt>
                <c:pt idx="25">
                  <c:v>R1-26</c:v>
                </c:pt>
                <c:pt idx="26">
                  <c:v>R1-27</c:v>
                </c:pt>
                <c:pt idx="27">
                  <c:v>R1-28</c:v>
                </c:pt>
                <c:pt idx="28">
                  <c:v>R1-29</c:v>
                </c:pt>
                <c:pt idx="29">
                  <c:v>R1-30</c:v>
                </c:pt>
                <c:pt idx="30">
                  <c:v>R1-31</c:v>
                </c:pt>
                <c:pt idx="31">
                  <c:v>R1-32</c:v>
                </c:pt>
                <c:pt idx="32">
                  <c:v>R1-33</c:v>
                </c:pt>
                <c:pt idx="33">
                  <c:v>R1-34</c:v>
                </c:pt>
                <c:pt idx="34">
                  <c:v>R1-35</c:v>
                </c:pt>
                <c:pt idx="35">
                  <c:v>R1-36</c:v>
                </c:pt>
                <c:pt idx="36">
                  <c:v>R1-37</c:v>
                </c:pt>
                <c:pt idx="37">
                  <c:v>R1-38</c:v>
                </c:pt>
                <c:pt idx="38">
                  <c:v>R1-39</c:v>
                </c:pt>
                <c:pt idx="39">
                  <c:v>R1-40</c:v>
                </c:pt>
                <c:pt idx="40">
                  <c:v>R1-41</c:v>
                </c:pt>
                <c:pt idx="41">
                  <c:v>R1-42</c:v>
                </c:pt>
                <c:pt idx="42">
                  <c:v>R1-43</c:v>
                </c:pt>
                <c:pt idx="43">
                  <c:v>R1-44</c:v>
                </c:pt>
                <c:pt idx="44">
                  <c:v>R1-45</c:v>
                </c:pt>
                <c:pt idx="45">
                  <c:v>R1-46</c:v>
                </c:pt>
                <c:pt idx="46">
                  <c:v>R1-47</c:v>
                </c:pt>
                <c:pt idx="47">
                  <c:v>R1-48</c:v>
                </c:pt>
              </c:strCache>
            </c:strRef>
          </c:cat>
          <c:val>
            <c:numRef>
              <c:f>Sheet2!$C$5:$C$52</c:f>
              <c:numCache>
                <c:formatCode>0.0000</c:formatCode>
                <c:ptCount val="48"/>
                <c:pt idx="0">
                  <c:v>3.3000000000000002E-2</c:v>
                </c:pt>
                <c:pt idx="1">
                  <c:v>0.02</c:v>
                </c:pt>
                <c:pt idx="2">
                  <c:v>3.1469999999999998</c:v>
                </c:pt>
                <c:pt idx="3">
                  <c:v>0.03</c:v>
                </c:pt>
                <c:pt idx="4">
                  <c:v>3.1909999999999998</c:v>
                </c:pt>
                <c:pt idx="5">
                  <c:v>3.1739999999999999</c:v>
                </c:pt>
                <c:pt idx="6">
                  <c:v>3.1240000000000001</c:v>
                </c:pt>
                <c:pt idx="7">
                  <c:v>0.10100000000000001</c:v>
                </c:pt>
                <c:pt idx="8">
                  <c:v>3.1219999999999999</c:v>
                </c:pt>
                <c:pt idx="9">
                  <c:v>2.802</c:v>
                </c:pt>
                <c:pt idx="10">
                  <c:v>3.11</c:v>
                </c:pt>
                <c:pt idx="11">
                  <c:v>3.5000000000000003E-2</c:v>
                </c:pt>
                <c:pt idx="12">
                  <c:v>3.1019999999999999</c:v>
                </c:pt>
                <c:pt idx="13">
                  <c:v>3.1160000000000001</c:v>
                </c:pt>
                <c:pt idx="14">
                  <c:v>1.7000000000000001E-2</c:v>
                </c:pt>
                <c:pt idx="15">
                  <c:v>3.1E-2</c:v>
                </c:pt>
                <c:pt idx="16">
                  <c:v>2.1999999999999999E-2</c:v>
                </c:pt>
                <c:pt idx="17">
                  <c:v>1.6E-2</c:v>
                </c:pt>
                <c:pt idx="18">
                  <c:v>1.0999999999999999E-2</c:v>
                </c:pt>
                <c:pt idx="19">
                  <c:v>2.8940000000000001</c:v>
                </c:pt>
                <c:pt idx="20">
                  <c:v>2.7E-2</c:v>
                </c:pt>
                <c:pt idx="21">
                  <c:v>0.153</c:v>
                </c:pt>
                <c:pt idx="22">
                  <c:v>3.0390000000000001</c:v>
                </c:pt>
                <c:pt idx="23">
                  <c:v>3.048</c:v>
                </c:pt>
                <c:pt idx="24">
                  <c:v>3.12</c:v>
                </c:pt>
                <c:pt idx="25">
                  <c:v>3.0350000000000001</c:v>
                </c:pt>
                <c:pt idx="26">
                  <c:v>3.073</c:v>
                </c:pt>
                <c:pt idx="27">
                  <c:v>1.7000000000000001E-2</c:v>
                </c:pt>
                <c:pt idx="28">
                  <c:v>3.0529999999999999</c:v>
                </c:pt>
                <c:pt idx="29">
                  <c:v>1.9E-2</c:v>
                </c:pt>
                <c:pt idx="30">
                  <c:v>3.5999999999999997E-2</c:v>
                </c:pt>
                <c:pt idx="31">
                  <c:v>0.19</c:v>
                </c:pt>
                <c:pt idx="32">
                  <c:v>1.7000000000000001E-2</c:v>
                </c:pt>
                <c:pt idx="33">
                  <c:v>3.1379999999999999</c:v>
                </c:pt>
                <c:pt idx="34">
                  <c:v>3.0659999999999998</c:v>
                </c:pt>
                <c:pt idx="35">
                  <c:v>3.1030000000000002</c:v>
                </c:pt>
                <c:pt idx="36">
                  <c:v>8.0000000000000002E-3</c:v>
                </c:pt>
                <c:pt idx="37">
                  <c:v>3.093</c:v>
                </c:pt>
                <c:pt idx="38">
                  <c:v>2.9169999999999998</c:v>
                </c:pt>
                <c:pt idx="39">
                  <c:v>3.3000000000000002E-2</c:v>
                </c:pt>
                <c:pt idx="40">
                  <c:v>3.145</c:v>
                </c:pt>
                <c:pt idx="41">
                  <c:v>3.105</c:v>
                </c:pt>
                <c:pt idx="42">
                  <c:v>3.0910000000000002</c:v>
                </c:pt>
                <c:pt idx="43">
                  <c:v>8.9999999999999993E-3</c:v>
                </c:pt>
                <c:pt idx="44">
                  <c:v>3.0720000000000001</c:v>
                </c:pt>
                <c:pt idx="45">
                  <c:v>8.0000000000000002E-3</c:v>
                </c:pt>
                <c:pt idx="46">
                  <c:v>3.1160000000000001</c:v>
                </c:pt>
                <c:pt idx="47">
                  <c:v>3.137</c:v>
                </c:pt>
              </c:numCache>
            </c:numRef>
          </c:val>
          <c:extLst>
            <c:ext xmlns:c16="http://schemas.microsoft.com/office/drawing/2014/chart" uri="{C3380CC4-5D6E-409C-BE32-E72D297353CC}">
              <c16:uniqueId val="{00000000-5227-5B49-B866-71ECCB358FDF}"/>
            </c:ext>
          </c:extLst>
        </c:ser>
        <c:ser>
          <c:idx val="1"/>
          <c:order val="1"/>
          <c:tx>
            <c:strRef>
              <c:f>Sheet2!$D$4</c:f>
              <c:strCache>
                <c:ptCount val="1"/>
                <c:pt idx="0">
                  <c:v>vs huIgG3</c:v>
                </c:pt>
              </c:strCache>
            </c:strRef>
          </c:tx>
          <c:spPr>
            <a:solidFill>
              <a:schemeClr val="accent2"/>
            </a:solidFill>
            <a:ln>
              <a:noFill/>
            </a:ln>
            <a:effectLst/>
          </c:spPr>
          <c:invertIfNegative val="0"/>
          <c:cat>
            <c:strRef>
              <c:f>Sheet2!$B$5:$B$52</c:f>
              <c:strCache>
                <c:ptCount val="48"/>
                <c:pt idx="0">
                  <c:v>R1-1</c:v>
                </c:pt>
                <c:pt idx="1">
                  <c:v>R1-2</c:v>
                </c:pt>
                <c:pt idx="2">
                  <c:v>R1-3</c:v>
                </c:pt>
                <c:pt idx="3">
                  <c:v>R1-4</c:v>
                </c:pt>
                <c:pt idx="4">
                  <c:v>R1-5</c:v>
                </c:pt>
                <c:pt idx="5">
                  <c:v>R1-6</c:v>
                </c:pt>
                <c:pt idx="6">
                  <c:v>R1-7</c:v>
                </c:pt>
                <c:pt idx="7">
                  <c:v>R1-8</c:v>
                </c:pt>
                <c:pt idx="8">
                  <c:v>R1-9</c:v>
                </c:pt>
                <c:pt idx="9">
                  <c:v>R1-10</c:v>
                </c:pt>
                <c:pt idx="10">
                  <c:v>R1-11</c:v>
                </c:pt>
                <c:pt idx="11">
                  <c:v>R1-12</c:v>
                </c:pt>
                <c:pt idx="12">
                  <c:v>R1-13</c:v>
                </c:pt>
                <c:pt idx="13">
                  <c:v>R1-14</c:v>
                </c:pt>
                <c:pt idx="14">
                  <c:v>R1-15</c:v>
                </c:pt>
                <c:pt idx="15">
                  <c:v>R1-16</c:v>
                </c:pt>
                <c:pt idx="16">
                  <c:v>R1-17</c:v>
                </c:pt>
                <c:pt idx="17">
                  <c:v>R1-18</c:v>
                </c:pt>
                <c:pt idx="18">
                  <c:v>R1-19</c:v>
                </c:pt>
                <c:pt idx="19">
                  <c:v>R1-20</c:v>
                </c:pt>
                <c:pt idx="20">
                  <c:v>R1-21</c:v>
                </c:pt>
                <c:pt idx="21">
                  <c:v>R1-22</c:v>
                </c:pt>
                <c:pt idx="22">
                  <c:v>R1-23</c:v>
                </c:pt>
                <c:pt idx="23">
                  <c:v>R1-24</c:v>
                </c:pt>
                <c:pt idx="24">
                  <c:v>R1-25</c:v>
                </c:pt>
                <c:pt idx="25">
                  <c:v>R1-26</c:v>
                </c:pt>
                <c:pt idx="26">
                  <c:v>R1-27</c:v>
                </c:pt>
                <c:pt idx="27">
                  <c:v>R1-28</c:v>
                </c:pt>
                <c:pt idx="28">
                  <c:v>R1-29</c:v>
                </c:pt>
                <c:pt idx="29">
                  <c:v>R1-30</c:v>
                </c:pt>
                <c:pt idx="30">
                  <c:v>R1-31</c:v>
                </c:pt>
                <c:pt idx="31">
                  <c:v>R1-32</c:v>
                </c:pt>
                <c:pt idx="32">
                  <c:v>R1-33</c:v>
                </c:pt>
                <c:pt idx="33">
                  <c:v>R1-34</c:v>
                </c:pt>
                <c:pt idx="34">
                  <c:v>R1-35</c:v>
                </c:pt>
                <c:pt idx="35">
                  <c:v>R1-36</c:v>
                </c:pt>
                <c:pt idx="36">
                  <c:v>R1-37</c:v>
                </c:pt>
                <c:pt idx="37">
                  <c:v>R1-38</c:v>
                </c:pt>
                <c:pt idx="38">
                  <c:v>R1-39</c:v>
                </c:pt>
                <c:pt idx="39">
                  <c:v>R1-40</c:v>
                </c:pt>
                <c:pt idx="40">
                  <c:v>R1-41</c:v>
                </c:pt>
                <c:pt idx="41">
                  <c:v>R1-42</c:v>
                </c:pt>
                <c:pt idx="42">
                  <c:v>R1-43</c:v>
                </c:pt>
                <c:pt idx="43">
                  <c:v>R1-44</c:v>
                </c:pt>
                <c:pt idx="44">
                  <c:v>R1-45</c:v>
                </c:pt>
                <c:pt idx="45">
                  <c:v>R1-46</c:v>
                </c:pt>
                <c:pt idx="46">
                  <c:v>R1-47</c:v>
                </c:pt>
                <c:pt idx="47">
                  <c:v>R1-48</c:v>
                </c:pt>
              </c:strCache>
            </c:strRef>
          </c:cat>
          <c:val>
            <c:numRef>
              <c:f>Sheet2!$D$5:$D$52</c:f>
              <c:numCache>
                <c:formatCode>0.0000</c:formatCode>
                <c:ptCount val="48"/>
                <c:pt idx="0">
                  <c:v>2.9000000000000001E-2</c:v>
                </c:pt>
                <c:pt idx="1">
                  <c:v>1.4999999999999999E-2</c:v>
                </c:pt>
                <c:pt idx="2">
                  <c:v>2.2850000000000001</c:v>
                </c:pt>
                <c:pt idx="3">
                  <c:v>2.9000000000000001E-2</c:v>
                </c:pt>
                <c:pt idx="4">
                  <c:v>3.0870000000000002</c:v>
                </c:pt>
                <c:pt idx="5">
                  <c:v>2.8820000000000001</c:v>
                </c:pt>
                <c:pt idx="6">
                  <c:v>6.6000000000000003E-2</c:v>
                </c:pt>
                <c:pt idx="7">
                  <c:v>0.12</c:v>
                </c:pt>
                <c:pt idx="8">
                  <c:v>2.2559999999999998</c:v>
                </c:pt>
                <c:pt idx="9">
                  <c:v>1.222</c:v>
                </c:pt>
                <c:pt idx="10">
                  <c:v>2.98</c:v>
                </c:pt>
                <c:pt idx="11">
                  <c:v>2.3E-2</c:v>
                </c:pt>
                <c:pt idx="12">
                  <c:v>2.95</c:v>
                </c:pt>
                <c:pt idx="13">
                  <c:v>3.0009999999999999</c:v>
                </c:pt>
                <c:pt idx="14">
                  <c:v>1.2999999999999999E-2</c:v>
                </c:pt>
                <c:pt idx="15">
                  <c:v>2.4E-2</c:v>
                </c:pt>
                <c:pt idx="16">
                  <c:v>0.02</c:v>
                </c:pt>
                <c:pt idx="17">
                  <c:v>8.9999999999999993E-3</c:v>
                </c:pt>
                <c:pt idx="18">
                  <c:v>0.01</c:v>
                </c:pt>
                <c:pt idx="19">
                  <c:v>1.0569999999999999</c:v>
                </c:pt>
                <c:pt idx="20">
                  <c:v>1.4999999999999999E-2</c:v>
                </c:pt>
                <c:pt idx="21">
                  <c:v>0.111</c:v>
                </c:pt>
                <c:pt idx="22">
                  <c:v>0.875</c:v>
                </c:pt>
                <c:pt idx="23">
                  <c:v>5.2999999999999999E-2</c:v>
                </c:pt>
                <c:pt idx="24">
                  <c:v>0.79900000000000004</c:v>
                </c:pt>
                <c:pt idx="25">
                  <c:v>3</c:v>
                </c:pt>
                <c:pt idx="26">
                  <c:v>3.0819999999999999</c:v>
                </c:pt>
                <c:pt idx="27">
                  <c:v>0.01</c:v>
                </c:pt>
                <c:pt idx="28">
                  <c:v>2.2799999999999998</c:v>
                </c:pt>
                <c:pt idx="29">
                  <c:v>1.7000000000000001E-2</c:v>
                </c:pt>
                <c:pt idx="30">
                  <c:v>0.03</c:v>
                </c:pt>
                <c:pt idx="31">
                  <c:v>0.13500000000000001</c:v>
                </c:pt>
                <c:pt idx="32">
                  <c:v>1.7999999999999999E-2</c:v>
                </c:pt>
                <c:pt idx="33">
                  <c:v>0.629</c:v>
                </c:pt>
                <c:pt idx="34">
                  <c:v>0.54</c:v>
                </c:pt>
                <c:pt idx="35">
                  <c:v>0.71099999999999997</c:v>
                </c:pt>
                <c:pt idx="36">
                  <c:v>8.0000000000000002E-3</c:v>
                </c:pt>
                <c:pt idx="37">
                  <c:v>2.9980000000000002</c:v>
                </c:pt>
                <c:pt idx="38">
                  <c:v>0.26</c:v>
                </c:pt>
                <c:pt idx="39">
                  <c:v>3.3000000000000002E-2</c:v>
                </c:pt>
                <c:pt idx="40">
                  <c:v>2.125</c:v>
                </c:pt>
                <c:pt idx="41">
                  <c:v>2.5150000000000001</c:v>
                </c:pt>
                <c:pt idx="42">
                  <c:v>2.9529999999999998</c:v>
                </c:pt>
                <c:pt idx="43">
                  <c:v>6.0000000000000001E-3</c:v>
                </c:pt>
                <c:pt idx="44">
                  <c:v>2.5139999999999998</c:v>
                </c:pt>
                <c:pt idx="45">
                  <c:v>7.0000000000000001E-3</c:v>
                </c:pt>
                <c:pt idx="46">
                  <c:v>2.8050000000000002</c:v>
                </c:pt>
                <c:pt idx="47">
                  <c:v>2.96</c:v>
                </c:pt>
              </c:numCache>
            </c:numRef>
          </c:val>
          <c:extLst>
            <c:ext xmlns:c16="http://schemas.microsoft.com/office/drawing/2014/chart" uri="{C3380CC4-5D6E-409C-BE32-E72D297353CC}">
              <c16:uniqueId val="{00000001-5227-5B49-B866-71ECCB358FDF}"/>
            </c:ext>
          </c:extLst>
        </c:ser>
        <c:ser>
          <c:idx val="2"/>
          <c:order val="2"/>
          <c:tx>
            <c:strRef>
              <c:f>Sheet2!$E$4</c:f>
              <c:strCache>
                <c:ptCount val="1"/>
                <c:pt idx="0">
                  <c:v>vs huIgA</c:v>
                </c:pt>
              </c:strCache>
            </c:strRef>
          </c:tx>
          <c:spPr>
            <a:solidFill>
              <a:schemeClr val="accent3"/>
            </a:solidFill>
            <a:ln>
              <a:noFill/>
            </a:ln>
            <a:effectLst/>
          </c:spPr>
          <c:invertIfNegative val="0"/>
          <c:cat>
            <c:strRef>
              <c:f>Sheet2!$B$5:$B$52</c:f>
              <c:strCache>
                <c:ptCount val="48"/>
                <c:pt idx="0">
                  <c:v>R1-1</c:v>
                </c:pt>
                <c:pt idx="1">
                  <c:v>R1-2</c:v>
                </c:pt>
                <c:pt idx="2">
                  <c:v>R1-3</c:v>
                </c:pt>
                <c:pt idx="3">
                  <c:v>R1-4</c:v>
                </c:pt>
                <c:pt idx="4">
                  <c:v>R1-5</c:v>
                </c:pt>
                <c:pt idx="5">
                  <c:v>R1-6</c:v>
                </c:pt>
                <c:pt idx="6">
                  <c:v>R1-7</c:v>
                </c:pt>
                <c:pt idx="7">
                  <c:v>R1-8</c:v>
                </c:pt>
                <c:pt idx="8">
                  <c:v>R1-9</c:v>
                </c:pt>
                <c:pt idx="9">
                  <c:v>R1-10</c:v>
                </c:pt>
                <c:pt idx="10">
                  <c:v>R1-11</c:v>
                </c:pt>
                <c:pt idx="11">
                  <c:v>R1-12</c:v>
                </c:pt>
                <c:pt idx="12">
                  <c:v>R1-13</c:v>
                </c:pt>
                <c:pt idx="13">
                  <c:v>R1-14</c:v>
                </c:pt>
                <c:pt idx="14">
                  <c:v>R1-15</c:v>
                </c:pt>
                <c:pt idx="15">
                  <c:v>R1-16</c:v>
                </c:pt>
                <c:pt idx="16">
                  <c:v>R1-17</c:v>
                </c:pt>
                <c:pt idx="17">
                  <c:v>R1-18</c:v>
                </c:pt>
                <c:pt idx="18">
                  <c:v>R1-19</c:v>
                </c:pt>
                <c:pt idx="19">
                  <c:v>R1-20</c:v>
                </c:pt>
                <c:pt idx="20">
                  <c:v>R1-21</c:v>
                </c:pt>
                <c:pt idx="21">
                  <c:v>R1-22</c:v>
                </c:pt>
                <c:pt idx="22">
                  <c:v>R1-23</c:v>
                </c:pt>
                <c:pt idx="23">
                  <c:v>R1-24</c:v>
                </c:pt>
                <c:pt idx="24">
                  <c:v>R1-25</c:v>
                </c:pt>
                <c:pt idx="25">
                  <c:v>R1-26</c:v>
                </c:pt>
                <c:pt idx="26">
                  <c:v>R1-27</c:v>
                </c:pt>
                <c:pt idx="27">
                  <c:v>R1-28</c:v>
                </c:pt>
                <c:pt idx="28">
                  <c:v>R1-29</c:v>
                </c:pt>
                <c:pt idx="29">
                  <c:v>R1-30</c:v>
                </c:pt>
                <c:pt idx="30">
                  <c:v>R1-31</c:v>
                </c:pt>
                <c:pt idx="31">
                  <c:v>R1-32</c:v>
                </c:pt>
                <c:pt idx="32">
                  <c:v>R1-33</c:v>
                </c:pt>
                <c:pt idx="33">
                  <c:v>R1-34</c:v>
                </c:pt>
                <c:pt idx="34">
                  <c:v>R1-35</c:v>
                </c:pt>
                <c:pt idx="35">
                  <c:v>R1-36</c:v>
                </c:pt>
                <c:pt idx="36">
                  <c:v>R1-37</c:v>
                </c:pt>
                <c:pt idx="37">
                  <c:v>R1-38</c:v>
                </c:pt>
                <c:pt idx="38">
                  <c:v>R1-39</c:v>
                </c:pt>
                <c:pt idx="39">
                  <c:v>R1-40</c:v>
                </c:pt>
                <c:pt idx="40">
                  <c:v>R1-41</c:v>
                </c:pt>
                <c:pt idx="41">
                  <c:v>R1-42</c:v>
                </c:pt>
                <c:pt idx="42">
                  <c:v>R1-43</c:v>
                </c:pt>
                <c:pt idx="43">
                  <c:v>R1-44</c:v>
                </c:pt>
                <c:pt idx="44">
                  <c:v>R1-45</c:v>
                </c:pt>
                <c:pt idx="45">
                  <c:v>R1-46</c:v>
                </c:pt>
                <c:pt idx="46">
                  <c:v>R1-47</c:v>
                </c:pt>
                <c:pt idx="47">
                  <c:v>R1-48</c:v>
                </c:pt>
              </c:strCache>
            </c:strRef>
          </c:cat>
          <c:val>
            <c:numRef>
              <c:f>Sheet2!$E$5:$E$52</c:f>
              <c:numCache>
                <c:formatCode>0.0000</c:formatCode>
                <c:ptCount val="48"/>
                <c:pt idx="0">
                  <c:v>3.3000000000000002E-2</c:v>
                </c:pt>
                <c:pt idx="1">
                  <c:v>1.6E-2</c:v>
                </c:pt>
                <c:pt idx="2">
                  <c:v>4.1000000000000002E-2</c:v>
                </c:pt>
                <c:pt idx="3">
                  <c:v>2.5000000000000001E-2</c:v>
                </c:pt>
                <c:pt idx="4">
                  <c:v>2.3E-2</c:v>
                </c:pt>
                <c:pt idx="5">
                  <c:v>7.8E-2</c:v>
                </c:pt>
                <c:pt idx="6">
                  <c:v>3.5999999999999997E-2</c:v>
                </c:pt>
                <c:pt idx="7">
                  <c:v>0.12</c:v>
                </c:pt>
                <c:pt idx="8">
                  <c:v>0.02</c:v>
                </c:pt>
                <c:pt idx="9">
                  <c:v>3.5999999999999997E-2</c:v>
                </c:pt>
                <c:pt idx="10">
                  <c:v>4.8000000000000001E-2</c:v>
                </c:pt>
                <c:pt idx="11">
                  <c:v>1.4E-2</c:v>
                </c:pt>
                <c:pt idx="12">
                  <c:v>0.02</c:v>
                </c:pt>
                <c:pt idx="13">
                  <c:v>2.1999999999999999E-2</c:v>
                </c:pt>
                <c:pt idx="14">
                  <c:v>3.5999999999999997E-2</c:v>
                </c:pt>
                <c:pt idx="15">
                  <c:v>2.4E-2</c:v>
                </c:pt>
                <c:pt idx="16">
                  <c:v>2.3E-2</c:v>
                </c:pt>
                <c:pt idx="17">
                  <c:v>1.2E-2</c:v>
                </c:pt>
                <c:pt idx="18">
                  <c:v>8.9999999999999993E-3</c:v>
                </c:pt>
                <c:pt idx="19">
                  <c:v>1.9E-2</c:v>
                </c:pt>
                <c:pt idx="20">
                  <c:v>4.4999999999999998E-2</c:v>
                </c:pt>
                <c:pt idx="21">
                  <c:v>0.104</c:v>
                </c:pt>
                <c:pt idx="22">
                  <c:v>1.7000000000000001E-2</c:v>
                </c:pt>
                <c:pt idx="23">
                  <c:v>2.7E-2</c:v>
                </c:pt>
                <c:pt idx="24">
                  <c:v>3.1E-2</c:v>
                </c:pt>
                <c:pt idx="25">
                  <c:v>0.02</c:v>
                </c:pt>
                <c:pt idx="26">
                  <c:v>2.9000000000000001E-2</c:v>
                </c:pt>
                <c:pt idx="27">
                  <c:v>1.4E-2</c:v>
                </c:pt>
                <c:pt idx="28">
                  <c:v>5.2999999999999999E-2</c:v>
                </c:pt>
                <c:pt idx="29">
                  <c:v>2.9000000000000001E-2</c:v>
                </c:pt>
                <c:pt idx="30">
                  <c:v>3.4000000000000002E-2</c:v>
                </c:pt>
                <c:pt idx="31">
                  <c:v>0.115</c:v>
                </c:pt>
                <c:pt idx="32">
                  <c:v>1.7000000000000001E-2</c:v>
                </c:pt>
                <c:pt idx="33">
                  <c:v>2.5000000000000001E-2</c:v>
                </c:pt>
                <c:pt idx="34">
                  <c:v>1.7000000000000001E-2</c:v>
                </c:pt>
                <c:pt idx="35">
                  <c:v>3.1E-2</c:v>
                </c:pt>
                <c:pt idx="36">
                  <c:v>1.2E-2</c:v>
                </c:pt>
                <c:pt idx="37">
                  <c:v>2.1000000000000001E-2</c:v>
                </c:pt>
                <c:pt idx="38">
                  <c:v>1.7000000000000001E-2</c:v>
                </c:pt>
                <c:pt idx="39">
                  <c:v>3.2000000000000001E-2</c:v>
                </c:pt>
                <c:pt idx="40">
                  <c:v>0.32900000000000001</c:v>
                </c:pt>
                <c:pt idx="41">
                  <c:v>1.7000000000000001E-2</c:v>
                </c:pt>
                <c:pt idx="42">
                  <c:v>0.02</c:v>
                </c:pt>
                <c:pt idx="43">
                  <c:v>1.2E-2</c:v>
                </c:pt>
                <c:pt idx="44">
                  <c:v>1.2999999999999999E-2</c:v>
                </c:pt>
                <c:pt idx="45">
                  <c:v>1.2999999999999999E-2</c:v>
                </c:pt>
                <c:pt idx="46">
                  <c:v>1.9E-2</c:v>
                </c:pt>
                <c:pt idx="47">
                  <c:v>2.9000000000000001E-2</c:v>
                </c:pt>
              </c:numCache>
            </c:numRef>
          </c:val>
          <c:extLst>
            <c:ext xmlns:c16="http://schemas.microsoft.com/office/drawing/2014/chart" uri="{C3380CC4-5D6E-409C-BE32-E72D297353CC}">
              <c16:uniqueId val="{00000002-5227-5B49-B866-71ECCB358FDF}"/>
            </c:ext>
          </c:extLst>
        </c:ser>
        <c:dLbls>
          <c:showLegendKey val="0"/>
          <c:showVal val="0"/>
          <c:showCatName val="0"/>
          <c:showSerName val="0"/>
          <c:showPercent val="0"/>
          <c:showBubbleSize val="0"/>
        </c:dLbls>
        <c:gapWidth val="219"/>
        <c:overlap val="-27"/>
        <c:axId val="1716696752"/>
        <c:axId val="1713974704"/>
      </c:barChart>
      <c:catAx>
        <c:axId val="1716696752"/>
        <c:scaling>
          <c:orientation val="minMax"/>
        </c:scaling>
        <c:delete val="0"/>
        <c:axPos val="b"/>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713974704"/>
        <c:crosses val="autoZero"/>
        <c:auto val="1"/>
        <c:lblAlgn val="ctr"/>
        <c:lblOffset val="100"/>
        <c:noMultiLvlLbl val="0"/>
      </c:catAx>
      <c:valAx>
        <c:axId val="1713974704"/>
        <c:scaling>
          <c:orientation val="minMax"/>
        </c:scaling>
        <c:delete val="0"/>
        <c:axPos val="l"/>
        <c:title>
          <c:tx>
            <c:rich>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r>
                  <a:rPr lang="en-US"/>
                  <a:t>ABS at 450 nm, -</a:t>
                </a:r>
                <a:endParaRPr lang="ja-JP"/>
              </a:p>
            </c:rich>
          </c:tx>
          <c:layout>
            <c:manualLayout>
              <c:xMode val="edge"/>
              <c:yMode val="edge"/>
              <c:x val="2.0079833770778651E-3"/>
              <c:y val="0.22645433135406517"/>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title>
        <c:numFmt formatCode="#,##0.0_);[Red]\(#,##0.0\)" sourceLinked="0"/>
        <c:majorTickMark val="in"/>
        <c:minorTickMark val="in"/>
        <c:tickLblPos val="nextTo"/>
        <c:spPr>
          <a:noFill/>
          <a:ln>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ja-JP"/>
          </a:p>
        </c:txPr>
        <c:crossAx val="1716696752"/>
        <c:crosses val="autoZero"/>
        <c:crossBetween val="between"/>
        <c:minorUnit val="0.5"/>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defRPr>
      </a:pPr>
      <a:endParaRPr lang="ja-JP"/>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r>
              <a:rPr lang="en-US" sz="1800" dirty="0"/>
              <a:t>Round II (43/48)  90%</a:t>
            </a:r>
            <a:endParaRPr lang="ja-JP" sz="1800"/>
          </a:p>
        </c:rich>
      </c:tx>
      <c:layout>
        <c:manualLayout>
          <c:xMode val="edge"/>
          <c:yMode val="edge"/>
          <c:x val="7.5732308825956926E-2"/>
          <c:y val="8.849064228877213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tx>
            <c:strRef>
              <c:f>Sheet2!$H$4</c:f>
              <c:strCache>
                <c:ptCount val="1"/>
                <c:pt idx="0">
                  <c:v>vs huIgG1</c:v>
                </c:pt>
              </c:strCache>
            </c:strRef>
          </c:tx>
          <c:spPr>
            <a:solidFill>
              <a:schemeClr val="accent1"/>
            </a:solidFill>
            <a:ln>
              <a:noFill/>
            </a:ln>
            <a:effectLst/>
          </c:spPr>
          <c:invertIfNegative val="0"/>
          <c:cat>
            <c:strRef>
              <c:f>Sheet2!$G$5:$G$52</c:f>
              <c:strCache>
                <c:ptCount val="48"/>
                <c:pt idx="0">
                  <c:v>R2-1</c:v>
                </c:pt>
                <c:pt idx="1">
                  <c:v>R2-2</c:v>
                </c:pt>
                <c:pt idx="2">
                  <c:v>R2-3</c:v>
                </c:pt>
                <c:pt idx="3">
                  <c:v>R2-4</c:v>
                </c:pt>
                <c:pt idx="4">
                  <c:v>R2-5</c:v>
                </c:pt>
                <c:pt idx="5">
                  <c:v>R2-6</c:v>
                </c:pt>
                <c:pt idx="6">
                  <c:v>R2-7</c:v>
                </c:pt>
                <c:pt idx="7">
                  <c:v>R2-8</c:v>
                </c:pt>
                <c:pt idx="8">
                  <c:v>R2-9</c:v>
                </c:pt>
                <c:pt idx="9">
                  <c:v>R2-10</c:v>
                </c:pt>
                <c:pt idx="10">
                  <c:v>R2-11</c:v>
                </c:pt>
                <c:pt idx="11">
                  <c:v>R2-12</c:v>
                </c:pt>
                <c:pt idx="12">
                  <c:v>R2-13</c:v>
                </c:pt>
                <c:pt idx="13">
                  <c:v>R2-14</c:v>
                </c:pt>
                <c:pt idx="14">
                  <c:v>R2-15</c:v>
                </c:pt>
                <c:pt idx="15">
                  <c:v>R2-16</c:v>
                </c:pt>
                <c:pt idx="16">
                  <c:v>R2-17</c:v>
                </c:pt>
                <c:pt idx="17">
                  <c:v>R2-18</c:v>
                </c:pt>
                <c:pt idx="18">
                  <c:v>R2-19</c:v>
                </c:pt>
                <c:pt idx="19">
                  <c:v>R2-20</c:v>
                </c:pt>
                <c:pt idx="20">
                  <c:v>R2-21</c:v>
                </c:pt>
                <c:pt idx="21">
                  <c:v>R2-22</c:v>
                </c:pt>
                <c:pt idx="22">
                  <c:v>R2-23</c:v>
                </c:pt>
                <c:pt idx="23">
                  <c:v>R2-24</c:v>
                </c:pt>
                <c:pt idx="24">
                  <c:v>R2-25</c:v>
                </c:pt>
                <c:pt idx="25">
                  <c:v>R2-26</c:v>
                </c:pt>
                <c:pt idx="26">
                  <c:v>R2-27</c:v>
                </c:pt>
                <c:pt idx="27">
                  <c:v>R2-28</c:v>
                </c:pt>
                <c:pt idx="28">
                  <c:v>R2-29</c:v>
                </c:pt>
                <c:pt idx="29">
                  <c:v>R2-30</c:v>
                </c:pt>
                <c:pt idx="30">
                  <c:v>R2-31</c:v>
                </c:pt>
                <c:pt idx="31">
                  <c:v>R2-32</c:v>
                </c:pt>
                <c:pt idx="32">
                  <c:v>R2-33</c:v>
                </c:pt>
                <c:pt idx="33">
                  <c:v>R2-34</c:v>
                </c:pt>
                <c:pt idx="34">
                  <c:v>R2-35</c:v>
                </c:pt>
                <c:pt idx="35">
                  <c:v>R2-36</c:v>
                </c:pt>
                <c:pt idx="36">
                  <c:v>R2-37</c:v>
                </c:pt>
                <c:pt idx="37">
                  <c:v>R2-38</c:v>
                </c:pt>
                <c:pt idx="38">
                  <c:v>R2-39</c:v>
                </c:pt>
                <c:pt idx="39">
                  <c:v>R2-40</c:v>
                </c:pt>
                <c:pt idx="40">
                  <c:v>R2-41</c:v>
                </c:pt>
                <c:pt idx="41">
                  <c:v>R2-42</c:v>
                </c:pt>
                <c:pt idx="42">
                  <c:v>R2-43</c:v>
                </c:pt>
                <c:pt idx="43">
                  <c:v>R2-44</c:v>
                </c:pt>
                <c:pt idx="44">
                  <c:v>R2-45</c:v>
                </c:pt>
                <c:pt idx="45">
                  <c:v>R2-46</c:v>
                </c:pt>
                <c:pt idx="46">
                  <c:v>R2-47</c:v>
                </c:pt>
                <c:pt idx="47">
                  <c:v>R2-48</c:v>
                </c:pt>
              </c:strCache>
            </c:strRef>
          </c:cat>
          <c:val>
            <c:numRef>
              <c:f>Sheet2!$H$5:$H$52</c:f>
              <c:numCache>
                <c:formatCode>0.0000</c:formatCode>
                <c:ptCount val="48"/>
                <c:pt idx="0">
                  <c:v>3.1059999999999999</c:v>
                </c:pt>
                <c:pt idx="1">
                  <c:v>3.0649999999999999</c:v>
                </c:pt>
                <c:pt idx="2">
                  <c:v>2.5150000000000001</c:v>
                </c:pt>
                <c:pt idx="3">
                  <c:v>4.9000000000000002E-2</c:v>
                </c:pt>
                <c:pt idx="4">
                  <c:v>2.964</c:v>
                </c:pt>
                <c:pt idx="5">
                  <c:v>1.675</c:v>
                </c:pt>
                <c:pt idx="6">
                  <c:v>8.9999999999999993E-3</c:v>
                </c:pt>
                <c:pt idx="7">
                  <c:v>3.1139999999999999</c:v>
                </c:pt>
                <c:pt idx="8">
                  <c:v>3.133</c:v>
                </c:pt>
                <c:pt idx="9">
                  <c:v>3.101</c:v>
                </c:pt>
                <c:pt idx="10">
                  <c:v>2.7429999999999999</c:v>
                </c:pt>
                <c:pt idx="11">
                  <c:v>0.35899999999999999</c:v>
                </c:pt>
                <c:pt idx="12">
                  <c:v>1.4750000000000001</c:v>
                </c:pt>
                <c:pt idx="13">
                  <c:v>2.9969999999999999</c:v>
                </c:pt>
                <c:pt idx="14">
                  <c:v>3.1040000000000001</c:v>
                </c:pt>
                <c:pt idx="15">
                  <c:v>3.1150000000000002</c:v>
                </c:pt>
                <c:pt idx="16">
                  <c:v>3.1850000000000001</c:v>
                </c:pt>
                <c:pt idx="17">
                  <c:v>3.1139999999999999</c:v>
                </c:pt>
                <c:pt idx="18">
                  <c:v>2.7349999999999999</c:v>
                </c:pt>
                <c:pt idx="19">
                  <c:v>2.891</c:v>
                </c:pt>
                <c:pt idx="20">
                  <c:v>1.9870000000000001</c:v>
                </c:pt>
                <c:pt idx="21">
                  <c:v>3.1160000000000001</c:v>
                </c:pt>
                <c:pt idx="22">
                  <c:v>2.8149999999999999</c:v>
                </c:pt>
                <c:pt idx="23">
                  <c:v>3.16</c:v>
                </c:pt>
                <c:pt idx="24">
                  <c:v>3.1110000000000002</c:v>
                </c:pt>
                <c:pt idx="25">
                  <c:v>3.0630000000000002</c:v>
                </c:pt>
                <c:pt idx="26">
                  <c:v>3.0219999999999998</c:v>
                </c:pt>
                <c:pt idx="27">
                  <c:v>0.86099999999999999</c:v>
                </c:pt>
                <c:pt idx="28">
                  <c:v>0.69</c:v>
                </c:pt>
                <c:pt idx="29">
                  <c:v>3.0179999999999998</c:v>
                </c:pt>
                <c:pt idx="30">
                  <c:v>3.1040000000000001</c:v>
                </c:pt>
                <c:pt idx="31">
                  <c:v>3.085</c:v>
                </c:pt>
                <c:pt idx="32">
                  <c:v>3.1309999999999998</c:v>
                </c:pt>
                <c:pt idx="33">
                  <c:v>3.16</c:v>
                </c:pt>
                <c:pt idx="34">
                  <c:v>3.081</c:v>
                </c:pt>
                <c:pt idx="35">
                  <c:v>3.0859999999999999</c:v>
                </c:pt>
                <c:pt idx="36">
                  <c:v>3.0819999999999999</c:v>
                </c:pt>
                <c:pt idx="37">
                  <c:v>3.0670000000000002</c:v>
                </c:pt>
                <c:pt idx="38">
                  <c:v>1.7000000000000001E-2</c:v>
                </c:pt>
                <c:pt idx="39">
                  <c:v>3.1539999999999999</c:v>
                </c:pt>
                <c:pt idx="40">
                  <c:v>3.1320000000000001</c:v>
                </c:pt>
                <c:pt idx="41">
                  <c:v>3.1680000000000001</c:v>
                </c:pt>
                <c:pt idx="42">
                  <c:v>3.1190000000000002</c:v>
                </c:pt>
                <c:pt idx="43">
                  <c:v>3.1840000000000002</c:v>
                </c:pt>
                <c:pt idx="44">
                  <c:v>3.1429999999999998</c:v>
                </c:pt>
                <c:pt idx="45">
                  <c:v>3.1589999999999998</c:v>
                </c:pt>
                <c:pt idx="46">
                  <c:v>3.1440000000000001</c:v>
                </c:pt>
                <c:pt idx="47">
                  <c:v>3.1429999999999998</c:v>
                </c:pt>
              </c:numCache>
            </c:numRef>
          </c:val>
          <c:extLst>
            <c:ext xmlns:c16="http://schemas.microsoft.com/office/drawing/2014/chart" uri="{C3380CC4-5D6E-409C-BE32-E72D297353CC}">
              <c16:uniqueId val="{00000000-C054-F043-A681-1DDE1DE20EBE}"/>
            </c:ext>
          </c:extLst>
        </c:ser>
        <c:ser>
          <c:idx val="1"/>
          <c:order val="1"/>
          <c:tx>
            <c:strRef>
              <c:f>Sheet2!$I$4</c:f>
              <c:strCache>
                <c:ptCount val="1"/>
                <c:pt idx="0">
                  <c:v>vs huIgG3</c:v>
                </c:pt>
              </c:strCache>
            </c:strRef>
          </c:tx>
          <c:spPr>
            <a:solidFill>
              <a:schemeClr val="accent2"/>
            </a:solidFill>
            <a:ln>
              <a:noFill/>
            </a:ln>
            <a:effectLst/>
          </c:spPr>
          <c:invertIfNegative val="0"/>
          <c:cat>
            <c:strRef>
              <c:f>Sheet2!$G$5:$G$52</c:f>
              <c:strCache>
                <c:ptCount val="48"/>
                <c:pt idx="0">
                  <c:v>R2-1</c:v>
                </c:pt>
                <c:pt idx="1">
                  <c:v>R2-2</c:v>
                </c:pt>
                <c:pt idx="2">
                  <c:v>R2-3</c:v>
                </c:pt>
                <c:pt idx="3">
                  <c:v>R2-4</c:v>
                </c:pt>
                <c:pt idx="4">
                  <c:v>R2-5</c:v>
                </c:pt>
                <c:pt idx="5">
                  <c:v>R2-6</c:v>
                </c:pt>
                <c:pt idx="6">
                  <c:v>R2-7</c:v>
                </c:pt>
                <c:pt idx="7">
                  <c:v>R2-8</c:v>
                </c:pt>
                <c:pt idx="8">
                  <c:v>R2-9</c:v>
                </c:pt>
                <c:pt idx="9">
                  <c:v>R2-10</c:v>
                </c:pt>
                <c:pt idx="10">
                  <c:v>R2-11</c:v>
                </c:pt>
                <c:pt idx="11">
                  <c:v>R2-12</c:v>
                </c:pt>
                <c:pt idx="12">
                  <c:v>R2-13</c:v>
                </c:pt>
                <c:pt idx="13">
                  <c:v>R2-14</c:v>
                </c:pt>
                <c:pt idx="14">
                  <c:v>R2-15</c:v>
                </c:pt>
                <c:pt idx="15">
                  <c:v>R2-16</c:v>
                </c:pt>
                <c:pt idx="16">
                  <c:v>R2-17</c:v>
                </c:pt>
                <c:pt idx="17">
                  <c:v>R2-18</c:v>
                </c:pt>
                <c:pt idx="18">
                  <c:v>R2-19</c:v>
                </c:pt>
                <c:pt idx="19">
                  <c:v>R2-20</c:v>
                </c:pt>
                <c:pt idx="20">
                  <c:v>R2-21</c:v>
                </c:pt>
                <c:pt idx="21">
                  <c:v>R2-22</c:v>
                </c:pt>
                <c:pt idx="22">
                  <c:v>R2-23</c:v>
                </c:pt>
                <c:pt idx="23">
                  <c:v>R2-24</c:v>
                </c:pt>
                <c:pt idx="24">
                  <c:v>R2-25</c:v>
                </c:pt>
                <c:pt idx="25">
                  <c:v>R2-26</c:v>
                </c:pt>
                <c:pt idx="26">
                  <c:v>R2-27</c:v>
                </c:pt>
                <c:pt idx="27">
                  <c:v>R2-28</c:v>
                </c:pt>
                <c:pt idx="28">
                  <c:v>R2-29</c:v>
                </c:pt>
                <c:pt idx="29">
                  <c:v>R2-30</c:v>
                </c:pt>
                <c:pt idx="30">
                  <c:v>R2-31</c:v>
                </c:pt>
                <c:pt idx="31">
                  <c:v>R2-32</c:v>
                </c:pt>
                <c:pt idx="32">
                  <c:v>R2-33</c:v>
                </c:pt>
                <c:pt idx="33">
                  <c:v>R2-34</c:v>
                </c:pt>
                <c:pt idx="34">
                  <c:v>R2-35</c:v>
                </c:pt>
                <c:pt idx="35">
                  <c:v>R2-36</c:v>
                </c:pt>
                <c:pt idx="36">
                  <c:v>R2-37</c:v>
                </c:pt>
                <c:pt idx="37">
                  <c:v>R2-38</c:v>
                </c:pt>
                <c:pt idx="38">
                  <c:v>R2-39</c:v>
                </c:pt>
                <c:pt idx="39">
                  <c:v>R2-40</c:v>
                </c:pt>
                <c:pt idx="40">
                  <c:v>R2-41</c:v>
                </c:pt>
                <c:pt idx="41">
                  <c:v>R2-42</c:v>
                </c:pt>
                <c:pt idx="42">
                  <c:v>R2-43</c:v>
                </c:pt>
                <c:pt idx="43">
                  <c:v>R2-44</c:v>
                </c:pt>
                <c:pt idx="44">
                  <c:v>R2-45</c:v>
                </c:pt>
                <c:pt idx="45">
                  <c:v>R2-46</c:v>
                </c:pt>
                <c:pt idx="46">
                  <c:v>R2-47</c:v>
                </c:pt>
                <c:pt idx="47">
                  <c:v>R2-48</c:v>
                </c:pt>
              </c:strCache>
            </c:strRef>
          </c:cat>
          <c:val>
            <c:numRef>
              <c:f>Sheet2!$I$5:$I$52</c:f>
              <c:numCache>
                <c:formatCode>0.0000</c:formatCode>
                <c:ptCount val="48"/>
                <c:pt idx="0">
                  <c:v>2.948</c:v>
                </c:pt>
                <c:pt idx="1">
                  <c:v>2.903</c:v>
                </c:pt>
                <c:pt idx="2">
                  <c:v>2.5169999999999999</c:v>
                </c:pt>
                <c:pt idx="3">
                  <c:v>6.3E-2</c:v>
                </c:pt>
                <c:pt idx="4">
                  <c:v>0.192</c:v>
                </c:pt>
                <c:pt idx="5">
                  <c:v>0.27100000000000002</c:v>
                </c:pt>
                <c:pt idx="6">
                  <c:v>8.9999999999999993E-3</c:v>
                </c:pt>
                <c:pt idx="7">
                  <c:v>2.0550000000000002</c:v>
                </c:pt>
                <c:pt idx="8">
                  <c:v>3.0209999999999999</c:v>
                </c:pt>
                <c:pt idx="9">
                  <c:v>2.8039999999999998</c:v>
                </c:pt>
                <c:pt idx="10">
                  <c:v>2.1000000000000001E-2</c:v>
                </c:pt>
                <c:pt idx="11">
                  <c:v>0.03</c:v>
                </c:pt>
                <c:pt idx="12">
                  <c:v>1.2999999999999999E-2</c:v>
                </c:pt>
                <c:pt idx="13">
                  <c:v>0.50700000000000001</c:v>
                </c:pt>
                <c:pt idx="14">
                  <c:v>2.9740000000000002</c:v>
                </c:pt>
                <c:pt idx="15">
                  <c:v>3.0470000000000002</c:v>
                </c:pt>
                <c:pt idx="16">
                  <c:v>0.45900000000000002</c:v>
                </c:pt>
                <c:pt idx="17">
                  <c:v>3.0750000000000002</c:v>
                </c:pt>
                <c:pt idx="18">
                  <c:v>1.8009999999999999</c:v>
                </c:pt>
                <c:pt idx="19">
                  <c:v>6.8000000000000005E-2</c:v>
                </c:pt>
                <c:pt idx="20">
                  <c:v>0.20399999999999999</c:v>
                </c:pt>
                <c:pt idx="21">
                  <c:v>0.04</c:v>
                </c:pt>
                <c:pt idx="22">
                  <c:v>0.51800000000000002</c:v>
                </c:pt>
                <c:pt idx="23">
                  <c:v>3.1080000000000001</c:v>
                </c:pt>
                <c:pt idx="24">
                  <c:v>2.5609999999999999</c:v>
                </c:pt>
                <c:pt idx="25">
                  <c:v>1.2729999999999999</c:v>
                </c:pt>
                <c:pt idx="26">
                  <c:v>2.476</c:v>
                </c:pt>
                <c:pt idx="27">
                  <c:v>1.353</c:v>
                </c:pt>
                <c:pt idx="28">
                  <c:v>1.7000000000000001E-2</c:v>
                </c:pt>
                <c:pt idx="29">
                  <c:v>3.04</c:v>
                </c:pt>
                <c:pt idx="30">
                  <c:v>2.536</c:v>
                </c:pt>
                <c:pt idx="31">
                  <c:v>3.1179999999999999</c:v>
                </c:pt>
                <c:pt idx="32">
                  <c:v>2.81</c:v>
                </c:pt>
                <c:pt idx="33">
                  <c:v>1.8089999999999999</c:v>
                </c:pt>
                <c:pt idx="34">
                  <c:v>2.9710000000000001</c:v>
                </c:pt>
                <c:pt idx="35">
                  <c:v>3.069</c:v>
                </c:pt>
                <c:pt idx="36">
                  <c:v>2.3490000000000002</c:v>
                </c:pt>
                <c:pt idx="37">
                  <c:v>2.6320000000000001</c:v>
                </c:pt>
                <c:pt idx="38">
                  <c:v>1.0999999999999999E-2</c:v>
                </c:pt>
                <c:pt idx="39">
                  <c:v>2.6190000000000002</c:v>
                </c:pt>
                <c:pt idx="40">
                  <c:v>2.746</c:v>
                </c:pt>
                <c:pt idx="41">
                  <c:v>1.72</c:v>
                </c:pt>
                <c:pt idx="42">
                  <c:v>1.794</c:v>
                </c:pt>
                <c:pt idx="43">
                  <c:v>1.0249999999999999</c:v>
                </c:pt>
                <c:pt idx="44">
                  <c:v>2.8319999999999999</c:v>
                </c:pt>
                <c:pt idx="45">
                  <c:v>1.246</c:v>
                </c:pt>
                <c:pt idx="46">
                  <c:v>3.04</c:v>
                </c:pt>
                <c:pt idx="47">
                  <c:v>3.1320000000000001</c:v>
                </c:pt>
              </c:numCache>
            </c:numRef>
          </c:val>
          <c:extLst>
            <c:ext xmlns:c16="http://schemas.microsoft.com/office/drawing/2014/chart" uri="{C3380CC4-5D6E-409C-BE32-E72D297353CC}">
              <c16:uniqueId val="{00000001-C054-F043-A681-1DDE1DE20EBE}"/>
            </c:ext>
          </c:extLst>
        </c:ser>
        <c:ser>
          <c:idx val="2"/>
          <c:order val="2"/>
          <c:tx>
            <c:strRef>
              <c:f>Sheet2!$J$4</c:f>
              <c:strCache>
                <c:ptCount val="1"/>
                <c:pt idx="0">
                  <c:v>vs huIgA</c:v>
                </c:pt>
              </c:strCache>
            </c:strRef>
          </c:tx>
          <c:spPr>
            <a:solidFill>
              <a:schemeClr val="accent3"/>
            </a:solidFill>
            <a:ln>
              <a:noFill/>
            </a:ln>
            <a:effectLst/>
          </c:spPr>
          <c:invertIfNegative val="0"/>
          <c:cat>
            <c:strRef>
              <c:f>Sheet2!$G$5:$G$52</c:f>
              <c:strCache>
                <c:ptCount val="48"/>
                <c:pt idx="0">
                  <c:v>R2-1</c:v>
                </c:pt>
                <c:pt idx="1">
                  <c:v>R2-2</c:v>
                </c:pt>
                <c:pt idx="2">
                  <c:v>R2-3</c:v>
                </c:pt>
                <c:pt idx="3">
                  <c:v>R2-4</c:v>
                </c:pt>
                <c:pt idx="4">
                  <c:v>R2-5</c:v>
                </c:pt>
                <c:pt idx="5">
                  <c:v>R2-6</c:v>
                </c:pt>
                <c:pt idx="6">
                  <c:v>R2-7</c:v>
                </c:pt>
                <c:pt idx="7">
                  <c:v>R2-8</c:v>
                </c:pt>
                <c:pt idx="8">
                  <c:v>R2-9</c:v>
                </c:pt>
                <c:pt idx="9">
                  <c:v>R2-10</c:v>
                </c:pt>
                <c:pt idx="10">
                  <c:v>R2-11</c:v>
                </c:pt>
                <c:pt idx="11">
                  <c:v>R2-12</c:v>
                </c:pt>
                <c:pt idx="12">
                  <c:v>R2-13</c:v>
                </c:pt>
                <c:pt idx="13">
                  <c:v>R2-14</c:v>
                </c:pt>
                <c:pt idx="14">
                  <c:v>R2-15</c:v>
                </c:pt>
                <c:pt idx="15">
                  <c:v>R2-16</c:v>
                </c:pt>
                <c:pt idx="16">
                  <c:v>R2-17</c:v>
                </c:pt>
                <c:pt idx="17">
                  <c:v>R2-18</c:v>
                </c:pt>
                <c:pt idx="18">
                  <c:v>R2-19</c:v>
                </c:pt>
                <c:pt idx="19">
                  <c:v>R2-20</c:v>
                </c:pt>
                <c:pt idx="20">
                  <c:v>R2-21</c:v>
                </c:pt>
                <c:pt idx="21">
                  <c:v>R2-22</c:v>
                </c:pt>
                <c:pt idx="22">
                  <c:v>R2-23</c:v>
                </c:pt>
                <c:pt idx="23">
                  <c:v>R2-24</c:v>
                </c:pt>
                <c:pt idx="24">
                  <c:v>R2-25</c:v>
                </c:pt>
                <c:pt idx="25">
                  <c:v>R2-26</c:v>
                </c:pt>
                <c:pt idx="26">
                  <c:v>R2-27</c:v>
                </c:pt>
                <c:pt idx="27">
                  <c:v>R2-28</c:v>
                </c:pt>
                <c:pt idx="28">
                  <c:v>R2-29</c:v>
                </c:pt>
                <c:pt idx="29">
                  <c:v>R2-30</c:v>
                </c:pt>
                <c:pt idx="30">
                  <c:v>R2-31</c:v>
                </c:pt>
                <c:pt idx="31">
                  <c:v>R2-32</c:v>
                </c:pt>
                <c:pt idx="32">
                  <c:v>R2-33</c:v>
                </c:pt>
                <c:pt idx="33">
                  <c:v>R2-34</c:v>
                </c:pt>
                <c:pt idx="34">
                  <c:v>R2-35</c:v>
                </c:pt>
                <c:pt idx="35">
                  <c:v>R2-36</c:v>
                </c:pt>
                <c:pt idx="36">
                  <c:v>R2-37</c:v>
                </c:pt>
                <c:pt idx="37">
                  <c:v>R2-38</c:v>
                </c:pt>
                <c:pt idx="38">
                  <c:v>R2-39</c:v>
                </c:pt>
                <c:pt idx="39">
                  <c:v>R2-40</c:v>
                </c:pt>
                <c:pt idx="40">
                  <c:v>R2-41</c:v>
                </c:pt>
                <c:pt idx="41">
                  <c:v>R2-42</c:v>
                </c:pt>
                <c:pt idx="42">
                  <c:v>R2-43</c:v>
                </c:pt>
                <c:pt idx="43">
                  <c:v>R2-44</c:v>
                </c:pt>
                <c:pt idx="44">
                  <c:v>R2-45</c:v>
                </c:pt>
                <c:pt idx="45">
                  <c:v>R2-46</c:v>
                </c:pt>
                <c:pt idx="46">
                  <c:v>R2-47</c:v>
                </c:pt>
                <c:pt idx="47">
                  <c:v>R2-48</c:v>
                </c:pt>
              </c:strCache>
            </c:strRef>
          </c:cat>
          <c:val>
            <c:numRef>
              <c:f>Sheet2!$J$5:$J$52</c:f>
              <c:numCache>
                <c:formatCode>0.0000</c:formatCode>
                <c:ptCount val="48"/>
                <c:pt idx="0">
                  <c:v>2.5000000000000001E-2</c:v>
                </c:pt>
                <c:pt idx="1">
                  <c:v>3.6999999999999998E-2</c:v>
                </c:pt>
                <c:pt idx="2">
                  <c:v>0.01</c:v>
                </c:pt>
                <c:pt idx="3">
                  <c:v>1.6E-2</c:v>
                </c:pt>
                <c:pt idx="4">
                  <c:v>1.2999999999999999E-2</c:v>
                </c:pt>
                <c:pt idx="5">
                  <c:v>1.2E-2</c:v>
                </c:pt>
                <c:pt idx="6">
                  <c:v>1.4E-2</c:v>
                </c:pt>
                <c:pt idx="7">
                  <c:v>1.9E-2</c:v>
                </c:pt>
                <c:pt idx="8">
                  <c:v>0.02</c:v>
                </c:pt>
                <c:pt idx="9">
                  <c:v>2.1000000000000001E-2</c:v>
                </c:pt>
                <c:pt idx="10">
                  <c:v>1.7999999999999999E-2</c:v>
                </c:pt>
                <c:pt idx="11">
                  <c:v>1.4999999999999999E-2</c:v>
                </c:pt>
                <c:pt idx="12">
                  <c:v>1.7000000000000001E-2</c:v>
                </c:pt>
                <c:pt idx="13">
                  <c:v>2.1999999999999999E-2</c:v>
                </c:pt>
                <c:pt idx="14">
                  <c:v>0.02</c:v>
                </c:pt>
                <c:pt idx="15">
                  <c:v>2.5999999999999999E-2</c:v>
                </c:pt>
                <c:pt idx="16">
                  <c:v>3.5000000000000003E-2</c:v>
                </c:pt>
                <c:pt idx="17">
                  <c:v>3.1080000000000001</c:v>
                </c:pt>
                <c:pt idx="18">
                  <c:v>2.1000000000000001E-2</c:v>
                </c:pt>
                <c:pt idx="19">
                  <c:v>1.9E-2</c:v>
                </c:pt>
                <c:pt idx="20">
                  <c:v>1.6E-2</c:v>
                </c:pt>
                <c:pt idx="21">
                  <c:v>2.5000000000000001E-2</c:v>
                </c:pt>
                <c:pt idx="22">
                  <c:v>2.1999999999999999E-2</c:v>
                </c:pt>
                <c:pt idx="23">
                  <c:v>3.7999999999999999E-2</c:v>
                </c:pt>
                <c:pt idx="24">
                  <c:v>2.7E-2</c:v>
                </c:pt>
                <c:pt idx="25">
                  <c:v>1.7999999999999999E-2</c:v>
                </c:pt>
                <c:pt idx="26">
                  <c:v>0.157</c:v>
                </c:pt>
                <c:pt idx="27">
                  <c:v>2.1000000000000001E-2</c:v>
                </c:pt>
                <c:pt idx="28">
                  <c:v>1.7999999999999999E-2</c:v>
                </c:pt>
                <c:pt idx="29">
                  <c:v>2.1000000000000001E-2</c:v>
                </c:pt>
                <c:pt idx="30">
                  <c:v>2.1999999999999999E-2</c:v>
                </c:pt>
                <c:pt idx="31">
                  <c:v>4.7E-2</c:v>
                </c:pt>
                <c:pt idx="32">
                  <c:v>2.4E-2</c:v>
                </c:pt>
                <c:pt idx="33">
                  <c:v>3.5999999999999997E-2</c:v>
                </c:pt>
                <c:pt idx="34">
                  <c:v>0.02</c:v>
                </c:pt>
                <c:pt idx="35">
                  <c:v>3.1E-2</c:v>
                </c:pt>
                <c:pt idx="36">
                  <c:v>1.7000000000000001E-2</c:v>
                </c:pt>
                <c:pt idx="37">
                  <c:v>1.7999999999999999E-2</c:v>
                </c:pt>
                <c:pt idx="38">
                  <c:v>1.4999999999999999E-2</c:v>
                </c:pt>
                <c:pt idx="39">
                  <c:v>0.02</c:v>
                </c:pt>
                <c:pt idx="40">
                  <c:v>0.03</c:v>
                </c:pt>
                <c:pt idx="41">
                  <c:v>2.1000000000000001E-2</c:v>
                </c:pt>
                <c:pt idx="42">
                  <c:v>0.02</c:v>
                </c:pt>
                <c:pt idx="43">
                  <c:v>8.3000000000000004E-2</c:v>
                </c:pt>
                <c:pt idx="44">
                  <c:v>1.7999999999999999E-2</c:v>
                </c:pt>
                <c:pt idx="45">
                  <c:v>1.7999999999999999E-2</c:v>
                </c:pt>
                <c:pt idx="46">
                  <c:v>4.2000000000000003E-2</c:v>
                </c:pt>
                <c:pt idx="47">
                  <c:v>2.5999999999999999E-2</c:v>
                </c:pt>
              </c:numCache>
            </c:numRef>
          </c:val>
          <c:extLst>
            <c:ext xmlns:c16="http://schemas.microsoft.com/office/drawing/2014/chart" uri="{C3380CC4-5D6E-409C-BE32-E72D297353CC}">
              <c16:uniqueId val="{00000002-C054-F043-A681-1DDE1DE20EBE}"/>
            </c:ext>
          </c:extLst>
        </c:ser>
        <c:dLbls>
          <c:showLegendKey val="0"/>
          <c:showVal val="0"/>
          <c:showCatName val="0"/>
          <c:showSerName val="0"/>
          <c:showPercent val="0"/>
          <c:showBubbleSize val="0"/>
        </c:dLbls>
        <c:gapWidth val="219"/>
        <c:overlap val="-27"/>
        <c:axId val="1716696752"/>
        <c:axId val="1713974704"/>
      </c:barChart>
      <c:catAx>
        <c:axId val="1716696752"/>
        <c:scaling>
          <c:orientation val="minMax"/>
        </c:scaling>
        <c:delete val="0"/>
        <c:axPos val="b"/>
        <c:numFmt formatCode="General" sourceLinked="1"/>
        <c:majorTickMark val="none"/>
        <c:minorTickMark val="none"/>
        <c:tickLblPos val="nextTo"/>
        <c:spPr>
          <a:noFill/>
          <a:ln w="9525" cap="flat" cmpd="sng" algn="ctr">
            <a:solidFill>
              <a:schemeClr val="dk1">
                <a:shade val="95000"/>
                <a:satMod val="105000"/>
              </a:schemeClr>
            </a:solidFill>
            <a:prstDash val="solid"/>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crossAx val="1713974704"/>
        <c:crosses val="autoZero"/>
        <c:auto val="1"/>
        <c:lblAlgn val="ctr"/>
        <c:lblOffset val="100"/>
        <c:noMultiLvlLbl val="0"/>
      </c:catAx>
      <c:valAx>
        <c:axId val="171397470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a:t>ABS at 450 nm, -</a:t>
                </a:r>
                <a:endParaRPr lang="ja-JP"/>
              </a:p>
            </c:rich>
          </c:tx>
          <c:layout>
            <c:manualLayout>
              <c:xMode val="edge"/>
              <c:yMode val="edge"/>
              <c:x val="4.7791942434520776E-3"/>
              <c:y val="0.18623131213189603"/>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title>
        <c:numFmt formatCode="#,##0.0_);[Red]\(#,##0.0\)" sourceLinked="0"/>
        <c:majorTickMark val="in"/>
        <c:minorTickMark val="in"/>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crossAx val="1716696752"/>
        <c:crosses val="autoZero"/>
        <c:crossBetween val="between"/>
        <c:minorUnit val="0.5"/>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60878417026722"/>
          <c:y val="0.15762279800631587"/>
          <c:w val="0.74902669204560024"/>
          <c:h val="0.70023502921003211"/>
        </c:manualLayout>
      </c:layout>
      <c:scatterChart>
        <c:scatterStyle val="smoothMarker"/>
        <c:varyColors val="0"/>
        <c:ser>
          <c:idx val="0"/>
          <c:order val="0"/>
          <c:tx>
            <c:strRef>
              <c:f>'R3-11 - R3-26'!$R$1</c:f>
              <c:strCache>
                <c:ptCount val="1"/>
                <c:pt idx="0">
                  <c:v>R3-11</c:v>
                </c:pt>
              </c:strCache>
            </c:strRef>
          </c:tx>
          <c:spPr>
            <a:ln w="19050" cap="rnd">
              <a:solidFill>
                <a:schemeClr val="accent1"/>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R3-26'!$R$2:$R$2094</c:f>
              <c:numCache>
                <c:formatCode>General</c:formatCode>
                <c:ptCount val="2093"/>
                <c:pt idx="0">
                  <c:v>14.809999999999945</c:v>
                </c:pt>
                <c:pt idx="1">
                  <c:v>15.319999999999936</c:v>
                </c:pt>
                <c:pt idx="2">
                  <c:v>15.190000000000055</c:v>
                </c:pt>
                <c:pt idx="3">
                  <c:v>15.049999999999955</c:v>
                </c:pt>
                <c:pt idx="4">
                  <c:v>15.25</c:v>
                </c:pt>
                <c:pt idx="5">
                  <c:v>15.299999999999955</c:v>
                </c:pt>
                <c:pt idx="6">
                  <c:v>15.400000000000091</c:v>
                </c:pt>
                <c:pt idx="7">
                  <c:v>15.210000000000036</c:v>
                </c:pt>
                <c:pt idx="8">
                  <c:v>14.909999999999854</c:v>
                </c:pt>
                <c:pt idx="9">
                  <c:v>14.919999999999845</c:v>
                </c:pt>
                <c:pt idx="10">
                  <c:v>14.730000000000018</c:v>
                </c:pt>
                <c:pt idx="11">
                  <c:v>15.440000000000055</c:v>
                </c:pt>
                <c:pt idx="12">
                  <c:v>14.940000000000055</c:v>
                </c:pt>
                <c:pt idx="13">
                  <c:v>15.179999999999836</c:v>
                </c:pt>
                <c:pt idx="14">
                  <c:v>15.489999999999782</c:v>
                </c:pt>
                <c:pt idx="15">
                  <c:v>14.629999999999882</c:v>
                </c:pt>
                <c:pt idx="16">
                  <c:v>15.329999999999927</c:v>
                </c:pt>
                <c:pt idx="17">
                  <c:v>14.970000000000027</c:v>
                </c:pt>
                <c:pt idx="18">
                  <c:v>14.739999999999782</c:v>
                </c:pt>
                <c:pt idx="19">
                  <c:v>14.700000000000045</c:v>
                </c:pt>
                <c:pt idx="20">
                  <c:v>15.070000000000164</c:v>
                </c:pt>
                <c:pt idx="21">
                  <c:v>14.259999999999991</c:v>
                </c:pt>
                <c:pt idx="22">
                  <c:v>14.860000000000127</c:v>
                </c:pt>
                <c:pt idx="23">
                  <c:v>14.789999999999964</c:v>
                </c:pt>
                <c:pt idx="24">
                  <c:v>14.710000000000036</c:v>
                </c:pt>
                <c:pt idx="25">
                  <c:v>14.279999999999973</c:v>
                </c:pt>
                <c:pt idx="26">
                  <c:v>14.980000000000018</c:v>
                </c:pt>
                <c:pt idx="27">
                  <c:v>14.870000000000118</c:v>
                </c:pt>
                <c:pt idx="28">
                  <c:v>14.720000000000027</c:v>
                </c:pt>
                <c:pt idx="29">
                  <c:v>15.080000000000155</c:v>
                </c:pt>
                <c:pt idx="30">
                  <c:v>14.299999999999955</c:v>
                </c:pt>
                <c:pt idx="31">
                  <c:v>14.550000000000182</c:v>
                </c:pt>
                <c:pt idx="32">
                  <c:v>14.869999999999891</c:v>
                </c:pt>
                <c:pt idx="33">
                  <c:v>14.360000000000127</c:v>
                </c:pt>
                <c:pt idx="34">
                  <c:v>14.980000000000018</c:v>
                </c:pt>
                <c:pt idx="35">
                  <c:v>14.899999999999864</c:v>
                </c:pt>
                <c:pt idx="36">
                  <c:v>13.940000000000055</c:v>
                </c:pt>
                <c:pt idx="37">
                  <c:v>14.319999999999936</c:v>
                </c:pt>
                <c:pt idx="38">
                  <c:v>14.370000000000118</c:v>
                </c:pt>
                <c:pt idx="39">
                  <c:v>14.399999999999864</c:v>
                </c:pt>
                <c:pt idx="40">
                  <c:v>14.319999999999936</c:v>
                </c:pt>
                <c:pt idx="41">
                  <c:v>14.089999999999918</c:v>
                </c:pt>
                <c:pt idx="42">
                  <c:v>13.799999999999955</c:v>
                </c:pt>
                <c:pt idx="43">
                  <c:v>13.519999999999982</c:v>
                </c:pt>
                <c:pt idx="44">
                  <c:v>14.210000000000036</c:v>
                </c:pt>
                <c:pt idx="45">
                  <c:v>13.900000000000091</c:v>
                </c:pt>
                <c:pt idx="46">
                  <c:v>15.029999999999973</c:v>
                </c:pt>
                <c:pt idx="47">
                  <c:v>13.960000000000036</c:v>
                </c:pt>
                <c:pt idx="48">
                  <c:v>13.860000000000127</c:v>
                </c:pt>
                <c:pt idx="49">
                  <c:v>13.690000000000055</c:v>
                </c:pt>
                <c:pt idx="50">
                  <c:v>13.569999999999936</c:v>
                </c:pt>
                <c:pt idx="51">
                  <c:v>13.919999999999845</c:v>
                </c:pt>
                <c:pt idx="52">
                  <c:v>13.690000000000055</c:v>
                </c:pt>
                <c:pt idx="53">
                  <c:v>13.240000000000009</c:v>
                </c:pt>
                <c:pt idx="54">
                  <c:v>13.860000000000127</c:v>
                </c:pt>
                <c:pt idx="55">
                  <c:v>13.630000000000109</c:v>
                </c:pt>
                <c:pt idx="56">
                  <c:v>13.829999999999927</c:v>
                </c:pt>
                <c:pt idx="57">
                  <c:v>13.759999999999991</c:v>
                </c:pt>
                <c:pt idx="58">
                  <c:v>13.369999999999891</c:v>
                </c:pt>
                <c:pt idx="59">
                  <c:v>13.420000000000073</c:v>
                </c:pt>
                <c:pt idx="60">
                  <c:v>13.860000000000127</c:v>
                </c:pt>
                <c:pt idx="61">
                  <c:v>13.350000000000136</c:v>
                </c:pt>
                <c:pt idx="62">
                  <c:v>13.279999999999973</c:v>
                </c:pt>
                <c:pt idx="63">
                  <c:v>13.840000000000146</c:v>
                </c:pt>
                <c:pt idx="64">
                  <c:v>13.160000000000082</c:v>
                </c:pt>
                <c:pt idx="65">
                  <c:v>13.570000000000164</c:v>
                </c:pt>
                <c:pt idx="66">
                  <c:v>13.8599999999999</c:v>
                </c:pt>
                <c:pt idx="67">
                  <c:v>13.379999999999882</c:v>
                </c:pt>
                <c:pt idx="68">
                  <c:v>13.680000000000064</c:v>
                </c:pt>
                <c:pt idx="69">
                  <c:v>12.910000000000082</c:v>
                </c:pt>
                <c:pt idx="70">
                  <c:v>-1.0299999999999727</c:v>
                </c:pt>
                <c:pt idx="71">
                  <c:v>-12.840000000000146</c:v>
                </c:pt>
                <c:pt idx="72">
                  <c:v>-17.269999999999982</c:v>
                </c:pt>
                <c:pt idx="73">
                  <c:v>-20.940000000000055</c:v>
                </c:pt>
                <c:pt idx="74">
                  <c:v>-22.199999999999818</c:v>
                </c:pt>
                <c:pt idx="75">
                  <c:v>-22.539999999999964</c:v>
                </c:pt>
                <c:pt idx="76">
                  <c:v>-23.400000000000091</c:v>
                </c:pt>
                <c:pt idx="77">
                  <c:v>-23.759999999999991</c:v>
                </c:pt>
                <c:pt idx="78">
                  <c:v>-23.920000000000073</c:v>
                </c:pt>
                <c:pt idx="79">
                  <c:v>-23.870000000000118</c:v>
                </c:pt>
                <c:pt idx="80">
                  <c:v>-24.170000000000073</c:v>
                </c:pt>
                <c:pt idx="81">
                  <c:v>-24.090000000000146</c:v>
                </c:pt>
                <c:pt idx="82">
                  <c:v>-24.539999999999964</c:v>
                </c:pt>
                <c:pt idx="83">
                  <c:v>-24.529999999999973</c:v>
                </c:pt>
                <c:pt idx="84">
                  <c:v>-24.279999999999973</c:v>
                </c:pt>
                <c:pt idx="85">
                  <c:v>-24.299999999999955</c:v>
                </c:pt>
                <c:pt idx="86">
                  <c:v>-24.320000000000164</c:v>
                </c:pt>
                <c:pt idx="87">
                  <c:v>-24.380000000000109</c:v>
                </c:pt>
                <c:pt idx="88">
                  <c:v>-24.319999999999936</c:v>
                </c:pt>
                <c:pt idx="89">
                  <c:v>-24.789999999999964</c:v>
                </c:pt>
                <c:pt idx="90">
                  <c:v>-24.259999999999991</c:v>
                </c:pt>
                <c:pt idx="91">
                  <c:v>-24.619999999999891</c:v>
                </c:pt>
                <c:pt idx="92">
                  <c:v>-24.519999999999982</c:v>
                </c:pt>
                <c:pt idx="93">
                  <c:v>-24.410000000000082</c:v>
                </c:pt>
                <c:pt idx="94">
                  <c:v>-24.779999999999973</c:v>
                </c:pt>
                <c:pt idx="95">
                  <c:v>-25.319999999999936</c:v>
                </c:pt>
                <c:pt idx="96">
                  <c:v>-24.67999999999995</c:v>
                </c:pt>
                <c:pt idx="97">
                  <c:v>-24.75</c:v>
                </c:pt>
                <c:pt idx="98">
                  <c:v>-24.800000000000068</c:v>
                </c:pt>
                <c:pt idx="99">
                  <c:v>-24.890999999999963</c:v>
                </c:pt>
                <c:pt idx="100">
                  <c:v>-25.048000000000002</c:v>
                </c:pt>
                <c:pt idx="101">
                  <c:v>-25.062000000000012</c:v>
                </c:pt>
                <c:pt idx="102">
                  <c:v>-24.691000000000031</c:v>
                </c:pt>
                <c:pt idx="103">
                  <c:v>-24.594000000000051</c:v>
                </c:pt>
                <c:pt idx="104">
                  <c:v>-25.094000000000051</c:v>
                </c:pt>
                <c:pt idx="105">
                  <c:v>-25.280999999999949</c:v>
                </c:pt>
                <c:pt idx="106">
                  <c:v>-25.106999999999971</c:v>
                </c:pt>
                <c:pt idx="107">
                  <c:v>-25.566000000000031</c:v>
                </c:pt>
                <c:pt idx="108">
                  <c:v>-25.613000000000056</c:v>
                </c:pt>
                <c:pt idx="109">
                  <c:v>-25.430000000000064</c:v>
                </c:pt>
                <c:pt idx="110">
                  <c:v>-25.932999999999993</c:v>
                </c:pt>
                <c:pt idx="111">
                  <c:v>-25.908000000000015</c:v>
                </c:pt>
                <c:pt idx="112">
                  <c:v>-26.032000000000039</c:v>
                </c:pt>
                <c:pt idx="113">
                  <c:v>-26.337999999999965</c:v>
                </c:pt>
                <c:pt idx="114">
                  <c:v>-26.340000000000032</c:v>
                </c:pt>
                <c:pt idx="115">
                  <c:v>-26.180000000000064</c:v>
                </c:pt>
                <c:pt idx="116">
                  <c:v>-26.258000000000038</c:v>
                </c:pt>
                <c:pt idx="117">
                  <c:v>-26.508000000000038</c:v>
                </c:pt>
                <c:pt idx="118">
                  <c:v>-26.160000000000082</c:v>
                </c:pt>
                <c:pt idx="119">
                  <c:v>-26.333999999999946</c:v>
                </c:pt>
                <c:pt idx="120">
                  <c:v>-26.881000000000085</c:v>
                </c:pt>
                <c:pt idx="121">
                  <c:v>-26.628999999999905</c:v>
                </c:pt>
                <c:pt idx="122">
                  <c:v>-27.043000000000006</c:v>
                </c:pt>
                <c:pt idx="123">
                  <c:v>-27.172000000000025</c:v>
                </c:pt>
                <c:pt idx="124">
                  <c:v>-26.823999999999955</c:v>
                </c:pt>
                <c:pt idx="125">
                  <c:v>-27.461000000000013</c:v>
                </c:pt>
                <c:pt idx="126">
                  <c:v>-27.723999999999933</c:v>
                </c:pt>
                <c:pt idx="127">
                  <c:v>-27.206999999999994</c:v>
                </c:pt>
                <c:pt idx="128">
                  <c:v>-27.660000000000082</c:v>
                </c:pt>
                <c:pt idx="129">
                  <c:v>-27.839999999999918</c:v>
                </c:pt>
                <c:pt idx="130">
                  <c:v>-28.019999999999982</c:v>
                </c:pt>
                <c:pt idx="131">
                  <c:v>-28.152000000000044</c:v>
                </c:pt>
                <c:pt idx="132">
                  <c:v>-28.441000000000031</c:v>
                </c:pt>
                <c:pt idx="133">
                  <c:v>-28.543000000000006</c:v>
                </c:pt>
                <c:pt idx="134">
                  <c:v>-28.591999999999985</c:v>
                </c:pt>
                <c:pt idx="135">
                  <c:v>-29.021000000000072</c:v>
                </c:pt>
                <c:pt idx="136">
                  <c:v>-28.884999999999991</c:v>
                </c:pt>
                <c:pt idx="137">
                  <c:v>-28.911999999999921</c:v>
                </c:pt>
                <c:pt idx="138">
                  <c:v>-29.441000000000031</c:v>
                </c:pt>
                <c:pt idx="139">
                  <c:v>-29.323999999999955</c:v>
                </c:pt>
                <c:pt idx="140">
                  <c:v>-28.898000000000025</c:v>
                </c:pt>
                <c:pt idx="141">
                  <c:v>-29.119000000000028</c:v>
                </c:pt>
                <c:pt idx="142">
                  <c:v>-29.313999999999965</c:v>
                </c:pt>
                <c:pt idx="143">
                  <c:v>-29.355999999999995</c:v>
                </c:pt>
                <c:pt idx="144">
                  <c:v>-29.370999999999981</c:v>
                </c:pt>
                <c:pt idx="145">
                  <c:v>-29.382999999999925</c:v>
                </c:pt>
                <c:pt idx="146">
                  <c:v>-29.56899999999996</c:v>
                </c:pt>
                <c:pt idx="147">
                  <c:v>-29.552999999999997</c:v>
                </c:pt>
                <c:pt idx="148">
                  <c:v>-30.023000000000025</c:v>
                </c:pt>
                <c:pt idx="149">
                  <c:v>-29.613999999999919</c:v>
                </c:pt>
                <c:pt idx="150">
                  <c:v>-29.798999999999978</c:v>
                </c:pt>
                <c:pt idx="151">
                  <c:v>-29.934000000000083</c:v>
                </c:pt>
                <c:pt idx="152">
                  <c:v>-29.742999999999938</c:v>
                </c:pt>
                <c:pt idx="153">
                  <c:v>-30.277000000000044</c:v>
                </c:pt>
                <c:pt idx="154">
                  <c:v>-30.519000000000005</c:v>
                </c:pt>
                <c:pt idx="155">
                  <c:v>-30.309000000000083</c:v>
                </c:pt>
                <c:pt idx="156">
                  <c:v>-30.472999999999956</c:v>
                </c:pt>
                <c:pt idx="157">
                  <c:v>-30.307000000000016</c:v>
                </c:pt>
                <c:pt idx="158">
                  <c:v>-30.274999999999977</c:v>
                </c:pt>
                <c:pt idx="159">
                  <c:v>-30.738000000000056</c:v>
                </c:pt>
                <c:pt idx="160">
                  <c:v>-31.085999999999899</c:v>
                </c:pt>
                <c:pt idx="161">
                  <c:v>-30.918000000000006</c:v>
                </c:pt>
                <c:pt idx="162">
                  <c:v>-30.846000000000004</c:v>
                </c:pt>
                <c:pt idx="163">
                  <c:v>-31.265999999999963</c:v>
                </c:pt>
                <c:pt idx="164">
                  <c:v>-31.071000000000026</c:v>
                </c:pt>
                <c:pt idx="165">
                  <c:v>-31.308999999999969</c:v>
                </c:pt>
                <c:pt idx="166">
                  <c:v>-31.613</c:v>
                </c:pt>
                <c:pt idx="167">
                  <c:v>-31.372999999999934</c:v>
                </c:pt>
                <c:pt idx="168">
                  <c:v>-31.197999999999979</c:v>
                </c:pt>
                <c:pt idx="169">
                  <c:v>-31.735000000000014</c:v>
                </c:pt>
                <c:pt idx="170">
                  <c:v>-31.672000000000025</c:v>
                </c:pt>
                <c:pt idx="171">
                  <c:v>-31.947000000000003</c:v>
                </c:pt>
                <c:pt idx="172">
                  <c:v>-32.256000000000029</c:v>
                </c:pt>
                <c:pt idx="173">
                  <c:v>-32.287000000000035</c:v>
                </c:pt>
                <c:pt idx="174">
                  <c:v>-32.290999999999997</c:v>
                </c:pt>
                <c:pt idx="175">
                  <c:v>-32.495000000000005</c:v>
                </c:pt>
                <c:pt idx="176">
                  <c:v>-32.966999999999985</c:v>
                </c:pt>
                <c:pt idx="177">
                  <c:v>-32.839999999999975</c:v>
                </c:pt>
                <c:pt idx="178">
                  <c:v>-33.182999999999993</c:v>
                </c:pt>
                <c:pt idx="179">
                  <c:v>-33.115000000000009</c:v>
                </c:pt>
                <c:pt idx="180">
                  <c:v>-32.807999999999993</c:v>
                </c:pt>
                <c:pt idx="181">
                  <c:v>-33.507999999999981</c:v>
                </c:pt>
                <c:pt idx="182">
                  <c:v>-33.543000000000006</c:v>
                </c:pt>
                <c:pt idx="183">
                  <c:v>-33.467999999999961</c:v>
                </c:pt>
                <c:pt idx="184">
                  <c:v>-33.814000000000021</c:v>
                </c:pt>
                <c:pt idx="185">
                  <c:v>-33.524000000000001</c:v>
                </c:pt>
                <c:pt idx="186">
                  <c:v>-33.841999999999985</c:v>
                </c:pt>
                <c:pt idx="187">
                  <c:v>-34.387</c:v>
                </c:pt>
                <c:pt idx="188">
                  <c:v>-34.307000000000016</c:v>
                </c:pt>
                <c:pt idx="189">
                  <c:v>-34.669999999999959</c:v>
                </c:pt>
                <c:pt idx="190">
                  <c:v>-34.540999999999997</c:v>
                </c:pt>
                <c:pt idx="191">
                  <c:v>-34.706999999999994</c:v>
                </c:pt>
                <c:pt idx="192">
                  <c:v>-34.992000000000019</c:v>
                </c:pt>
                <c:pt idx="193">
                  <c:v>-35.004000000000019</c:v>
                </c:pt>
                <c:pt idx="194">
                  <c:v>-35.383000000000038</c:v>
                </c:pt>
                <c:pt idx="195">
                  <c:v>-35.264999999999986</c:v>
                </c:pt>
                <c:pt idx="196">
                  <c:v>-35.308999999999969</c:v>
                </c:pt>
                <c:pt idx="197">
                  <c:v>-35.25200000000001</c:v>
                </c:pt>
                <c:pt idx="198">
                  <c:v>-35.547000000000025</c:v>
                </c:pt>
                <c:pt idx="199">
                  <c:v>-36.081999999999994</c:v>
                </c:pt>
                <c:pt idx="200">
                  <c:v>-36.132999999999981</c:v>
                </c:pt>
                <c:pt idx="201">
                  <c:v>-36.175999999999988</c:v>
                </c:pt>
                <c:pt idx="202">
                  <c:v>-36.807000000000016</c:v>
                </c:pt>
                <c:pt idx="203">
                  <c:v>-36.432000000000016</c:v>
                </c:pt>
                <c:pt idx="204">
                  <c:v>-36.108000000000004</c:v>
                </c:pt>
                <c:pt idx="205">
                  <c:v>-36.425999999999988</c:v>
                </c:pt>
                <c:pt idx="206">
                  <c:v>-36.838000000000022</c:v>
                </c:pt>
                <c:pt idx="207">
                  <c:v>-36.744</c:v>
                </c:pt>
                <c:pt idx="208">
                  <c:v>-36.906000000000006</c:v>
                </c:pt>
                <c:pt idx="209">
                  <c:v>-36.87299999999999</c:v>
                </c:pt>
                <c:pt idx="210">
                  <c:v>-37.325999999999993</c:v>
                </c:pt>
                <c:pt idx="211">
                  <c:v>-37.263000000000005</c:v>
                </c:pt>
                <c:pt idx="212">
                  <c:v>-37.387</c:v>
                </c:pt>
                <c:pt idx="213">
                  <c:v>-37.329999999999984</c:v>
                </c:pt>
                <c:pt idx="214">
                  <c:v>-37.346000000000004</c:v>
                </c:pt>
                <c:pt idx="215">
                  <c:v>-37.924999999999983</c:v>
                </c:pt>
                <c:pt idx="216">
                  <c:v>-37.891999999999996</c:v>
                </c:pt>
                <c:pt idx="217">
                  <c:v>-37.865000000000009</c:v>
                </c:pt>
                <c:pt idx="218">
                  <c:v>-38.113</c:v>
                </c:pt>
                <c:pt idx="219">
                  <c:v>-38.156000000000006</c:v>
                </c:pt>
                <c:pt idx="220">
                  <c:v>-37.962999999999994</c:v>
                </c:pt>
                <c:pt idx="221">
                  <c:v>-38.265999999999991</c:v>
                </c:pt>
                <c:pt idx="222">
                  <c:v>-38.477000000000004</c:v>
                </c:pt>
                <c:pt idx="223">
                  <c:v>-38.539000000000016</c:v>
                </c:pt>
                <c:pt idx="224">
                  <c:v>-39.038999999999987</c:v>
                </c:pt>
                <c:pt idx="225">
                  <c:v>-39.021000000000001</c:v>
                </c:pt>
                <c:pt idx="226">
                  <c:v>-39.035000000000011</c:v>
                </c:pt>
                <c:pt idx="227">
                  <c:v>-39.423999999999992</c:v>
                </c:pt>
                <c:pt idx="228">
                  <c:v>-39.199000000000012</c:v>
                </c:pt>
                <c:pt idx="229">
                  <c:v>-39.117699999999999</c:v>
                </c:pt>
                <c:pt idx="230">
                  <c:v>-39.288600000000002</c:v>
                </c:pt>
                <c:pt idx="231">
                  <c:v>-39.402100000000004</c:v>
                </c:pt>
                <c:pt idx="232">
                  <c:v>-39.074100000000001</c:v>
                </c:pt>
                <c:pt idx="233">
                  <c:v>-39.375399999999999</c:v>
                </c:pt>
                <c:pt idx="234">
                  <c:v>-39.435400000000001</c:v>
                </c:pt>
                <c:pt idx="235">
                  <c:v>-39.271399999999993</c:v>
                </c:pt>
                <c:pt idx="236">
                  <c:v>-39.126999999999995</c:v>
                </c:pt>
                <c:pt idx="237">
                  <c:v>-39.054699999999997</c:v>
                </c:pt>
                <c:pt idx="238">
                  <c:v>-38.916099999999993</c:v>
                </c:pt>
                <c:pt idx="239">
                  <c:v>-38.822300000000006</c:v>
                </c:pt>
                <c:pt idx="240">
                  <c:v>-39.468699999999998</c:v>
                </c:pt>
                <c:pt idx="241">
                  <c:v>-39.043000000000006</c:v>
                </c:pt>
                <c:pt idx="242">
                  <c:v>-38.5899</c:v>
                </c:pt>
                <c:pt idx="243">
                  <c:v>-39.050800000000002</c:v>
                </c:pt>
                <c:pt idx="244">
                  <c:v>-39.113300000000002</c:v>
                </c:pt>
                <c:pt idx="245">
                  <c:v>-38.919910000000002</c:v>
                </c:pt>
                <c:pt idx="246">
                  <c:v>-39.144501999999996</c:v>
                </c:pt>
                <c:pt idx="247">
                  <c:v>-38.925759999999997</c:v>
                </c:pt>
                <c:pt idx="248">
                  <c:v>-39.039099999999998</c:v>
                </c:pt>
                <c:pt idx="249">
                  <c:v>-38.837900000000005</c:v>
                </c:pt>
                <c:pt idx="250">
                  <c:v>-38.480400000000003</c:v>
                </c:pt>
                <c:pt idx="251">
                  <c:v>-38.884799999999998</c:v>
                </c:pt>
                <c:pt idx="252">
                  <c:v>-39.11918</c:v>
                </c:pt>
                <c:pt idx="253">
                  <c:v>-30.552690000000002</c:v>
                </c:pt>
                <c:pt idx="254">
                  <c:v>-17.556609999999999</c:v>
                </c:pt>
                <c:pt idx="255">
                  <c:v>-10.55078</c:v>
                </c:pt>
                <c:pt idx="256">
                  <c:v>-6.8984400000000008</c:v>
                </c:pt>
                <c:pt idx="257">
                  <c:v>-4.890625</c:v>
                </c:pt>
                <c:pt idx="258">
                  <c:v>-4.2636669999999999</c:v>
                </c:pt>
                <c:pt idx="259">
                  <c:v>-3.9199199999999998</c:v>
                </c:pt>
                <c:pt idx="260">
                  <c:v>-3.1386699999999998</c:v>
                </c:pt>
                <c:pt idx="261">
                  <c:v>-2.9960900000000006</c:v>
                </c:pt>
                <c:pt idx="262">
                  <c:v>-2.8788999999999998</c:v>
                </c:pt>
                <c:pt idx="263">
                  <c:v>-2.45703</c:v>
                </c:pt>
                <c:pt idx="264">
                  <c:v>-2.9043000000000001</c:v>
                </c:pt>
                <c:pt idx="265">
                  <c:v>-2.8085899999999997</c:v>
                </c:pt>
                <c:pt idx="266">
                  <c:v>-2.5663999999999998</c:v>
                </c:pt>
                <c:pt idx="267">
                  <c:v>-2.9706999999999999</c:v>
                </c:pt>
                <c:pt idx="268">
                  <c:v>-2.8457000000000003</c:v>
                </c:pt>
                <c:pt idx="269">
                  <c:v>-2.3144499999999999</c:v>
                </c:pt>
                <c:pt idx="270">
                  <c:v>-2.8125</c:v>
                </c:pt>
                <c:pt idx="271">
                  <c:v>-2.941405</c:v>
                </c:pt>
                <c:pt idx="272">
                  <c:v>-2.3105500000000001</c:v>
                </c:pt>
                <c:pt idx="273">
                  <c:v>-2.3222700000000001</c:v>
                </c:pt>
                <c:pt idx="274">
                  <c:v>-2.6406299999999998</c:v>
                </c:pt>
                <c:pt idx="275">
                  <c:v>-2.6074200000000003</c:v>
                </c:pt>
                <c:pt idx="276">
                  <c:v>-2.3359299999999998</c:v>
                </c:pt>
                <c:pt idx="277">
                  <c:v>-2.7714799999999999</c:v>
                </c:pt>
                <c:pt idx="278">
                  <c:v>-2.1601600000000003</c:v>
                </c:pt>
                <c:pt idx="279">
                  <c:v>-2.0234399999999999</c:v>
                </c:pt>
                <c:pt idx="280">
                  <c:v>-2.7402300000000004</c:v>
                </c:pt>
                <c:pt idx="281">
                  <c:v>-2.1816399999999998</c:v>
                </c:pt>
                <c:pt idx="282">
                  <c:v>-2.0156299999999998</c:v>
                </c:pt>
                <c:pt idx="283">
                  <c:v>-2.625</c:v>
                </c:pt>
                <c:pt idx="284">
                  <c:v>-2.4785200000000001</c:v>
                </c:pt>
                <c:pt idx="285">
                  <c:v>-3.2187489999999999</c:v>
                </c:pt>
                <c:pt idx="286">
                  <c:v>-5.0839850000000002</c:v>
                </c:pt>
                <c:pt idx="287">
                  <c:v>-5.2343700000000002</c:v>
                </c:pt>
                <c:pt idx="288">
                  <c:v>-5.2929639999999996</c:v>
                </c:pt>
                <c:pt idx="289">
                  <c:v>-4.2636799999999999</c:v>
                </c:pt>
                <c:pt idx="290">
                  <c:v>0.4179700000000004</c:v>
                </c:pt>
                <c:pt idx="291">
                  <c:v>1.3828199999999997</c:v>
                </c:pt>
                <c:pt idx="292">
                  <c:v>0.13671999999999951</c:v>
                </c:pt>
                <c:pt idx="293">
                  <c:v>-3.16797</c:v>
                </c:pt>
                <c:pt idx="294">
                  <c:v>-4.71875</c:v>
                </c:pt>
                <c:pt idx="295">
                  <c:v>-2.4296899999999999</c:v>
                </c:pt>
                <c:pt idx="296">
                  <c:v>-2.0273409999999998</c:v>
                </c:pt>
                <c:pt idx="297">
                  <c:v>-2.1386719999999997</c:v>
                </c:pt>
                <c:pt idx="298">
                  <c:v>-2.1328110000000002</c:v>
                </c:pt>
                <c:pt idx="299">
                  <c:v>-2.5917979999999998</c:v>
                </c:pt>
                <c:pt idx="300">
                  <c:v>-2.0996099999999998</c:v>
                </c:pt>
                <c:pt idx="301">
                  <c:v>-2.0312520000000003</c:v>
                </c:pt>
                <c:pt idx="302">
                  <c:v>-2.2011669999999999</c:v>
                </c:pt>
                <c:pt idx="303">
                  <c:v>-2.2500050000000003</c:v>
                </c:pt>
                <c:pt idx="304">
                  <c:v>-2.3496100000000002</c:v>
                </c:pt>
                <c:pt idx="305">
                  <c:v>-2.2363200000000001</c:v>
                </c:pt>
                <c:pt idx="306">
                  <c:v>-2.2871100000000002</c:v>
                </c:pt>
                <c:pt idx="307">
                  <c:v>-2.1464879999999997</c:v>
                </c:pt>
                <c:pt idx="308">
                  <c:v>-1.861329</c:v>
                </c:pt>
                <c:pt idx="309">
                  <c:v>-2.1113299999999997</c:v>
                </c:pt>
                <c:pt idx="310">
                  <c:v>-1.9335909999999998</c:v>
                </c:pt>
                <c:pt idx="311">
                  <c:v>-2.2187459999999999</c:v>
                </c:pt>
                <c:pt idx="312">
                  <c:v>-1.654298</c:v>
                </c:pt>
                <c:pt idx="313">
                  <c:v>-1.53125</c:v>
                </c:pt>
                <c:pt idx="314">
                  <c:v>-1.783204</c:v>
                </c:pt>
                <c:pt idx="315">
                  <c:v>-1.640628</c:v>
                </c:pt>
                <c:pt idx="316">
                  <c:v>-1.8554649999999999</c:v>
                </c:pt>
                <c:pt idx="317">
                  <c:v>-2.3222689000000001</c:v>
                </c:pt>
                <c:pt idx="318">
                  <c:v>-2.251951</c:v>
                </c:pt>
                <c:pt idx="319">
                  <c:v>-2.1601569999999999</c:v>
                </c:pt>
                <c:pt idx="320">
                  <c:v>-2.1015629999999996</c:v>
                </c:pt>
                <c:pt idx="321">
                  <c:v>-1.9707020000000002</c:v>
                </c:pt>
                <c:pt idx="322">
                  <c:v>-2.0625013999999999</c:v>
                </c:pt>
                <c:pt idx="323">
                  <c:v>-2.3593700000000002</c:v>
                </c:pt>
                <c:pt idx="324">
                  <c:v>-2.0703110000000002</c:v>
                </c:pt>
                <c:pt idx="325">
                  <c:v>-2.0781239999999999</c:v>
                </c:pt>
                <c:pt idx="326">
                  <c:v>-2.302737</c:v>
                </c:pt>
                <c:pt idx="327">
                  <c:v>-1.562497</c:v>
                </c:pt>
                <c:pt idx="328">
                  <c:v>-1.6542938999999999</c:v>
                </c:pt>
                <c:pt idx="329">
                  <c:v>-2.3730419999999999</c:v>
                </c:pt>
                <c:pt idx="330">
                  <c:v>-1.8906232999999999</c:v>
                </c:pt>
                <c:pt idx="331">
                  <c:v>-2.3906260000000001</c:v>
                </c:pt>
                <c:pt idx="332">
                  <c:v>-2.2128939999999999</c:v>
                </c:pt>
                <c:pt idx="333">
                  <c:v>-1.830565</c:v>
                </c:pt>
                <c:pt idx="334">
                  <c:v>-2.3500930000000002</c:v>
                </c:pt>
                <c:pt idx="335">
                  <c:v>-1.703613</c:v>
                </c:pt>
                <c:pt idx="336">
                  <c:v>-0.73486000000000007</c:v>
                </c:pt>
                <c:pt idx="337">
                  <c:v>-2.4794970000000003</c:v>
                </c:pt>
                <c:pt idx="338">
                  <c:v>-2.0429690000000003</c:v>
                </c:pt>
                <c:pt idx="339">
                  <c:v>-1.6757799999999998</c:v>
                </c:pt>
                <c:pt idx="340">
                  <c:v>0.3286134</c:v>
                </c:pt>
                <c:pt idx="341">
                  <c:v>-0.43554300000000001</c:v>
                </c:pt>
                <c:pt idx="342">
                  <c:v>-0.97021000000000002</c:v>
                </c:pt>
                <c:pt idx="343">
                  <c:v>-0.64990000000000014</c:v>
                </c:pt>
                <c:pt idx="344">
                  <c:v>-1.7579999999999707E-2</c:v>
                </c:pt>
                <c:pt idx="345">
                  <c:v>1.6123069999999999</c:v>
                </c:pt>
                <c:pt idx="346">
                  <c:v>0.34228300000000011</c:v>
                </c:pt>
                <c:pt idx="347">
                  <c:v>0.49902199999999985</c:v>
                </c:pt>
                <c:pt idx="348">
                  <c:v>0.25585999999999998</c:v>
                </c:pt>
                <c:pt idx="349">
                  <c:v>0.65672999999999981</c:v>
                </c:pt>
                <c:pt idx="350">
                  <c:v>0.42284999999999995</c:v>
                </c:pt>
                <c:pt idx="351">
                  <c:v>1.0659209999999999</c:v>
                </c:pt>
                <c:pt idx="352">
                  <c:v>0.7133830000000001</c:v>
                </c:pt>
                <c:pt idx="353">
                  <c:v>-0.29590199999999989</c:v>
                </c:pt>
                <c:pt idx="354">
                  <c:v>-0.43554000000000004</c:v>
                </c:pt>
                <c:pt idx="355">
                  <c:v>0.95361999999999991</c:v>
                </c:pt>
                <c:pt idx="356">
                  <c:v>0.77148300000000014</c:v>
                </c:pt>
                <c:pt idx="357">
                  <c:v>-0.2846700000000002</c:v>
                </c:pt>
                <c:pt idx="358">
                  <c:v>0.26465000000000005</c:v>
                </c:pt>
                <c:pt idx="359">
                  <c:v>0.94824000000000008</c:v>
                </c:pt>
                <c:pt idx="360">
                  <c:v>0.76855800000000007</c:v>
                </c:pt>
                <c:pt idx="361">
                  <c:v>-7.8119999999999967E-2</c:v>
                </c:pt>
                <c:pt idx="362">
                  <c:v>0.20117000000000007</c:v>
                </c:pt>
                <c:pt idx="363">
                  <c:v>0.75731999999999999</c:v>
                </c:pt>
                <c:pt idx="364">
                  <c:v>0.53857300000000008</c:v>
                </c:pt>
                <c:pt idx="365">
                  <c:v>-0.28027400000000002</c:v>
                </c:pt>
                <c:pt idx="366">
                  <c:v>-0.35156399999999999</c:v>
                </c:pt>
                <c:pt idx="367">
                  <c:v>0.31396000000000002</c:v>
                </c:pt>
                <c:pt idx="368">
                  <c:v>9.6680000000000099E-2</c:v>
                </c:pt>
                <c:pt idx="369">
                  <c:v>0.54492499999999999</c:v>
                </c:pt>
                <c:pt idx="370">
                  <c:v>-7.2753999999999985E-2</c:v>
                </c:pt>
                <c:pt idx="371">
                  <c:v>0.25585999999999998</c:v>
                </c:pt>
                <c:pt idx="372">
                  <c:v>0.3549810000000001</c:v>
                </c:pt>
                <c:pt idx="373">
                  <c:v>0.3032220000000001</c:v>
                </c:pt>
                <c:pt idx="374">
                  <c:v>0.48681600000000003</c:v>
                </c:pt>
                <c:pt idx="375">
                  <c:v>0.510745</c:v>
                </c:pt>
                <c:pt idx="376">
                  <c:v>5.2734999999999976E-2</c:v>
                </c:pt>
                <c:pt idx="377">
                  <c:v>0.241699</c:v>
                </c:pt>
                <c:pt idx="378">
                  <c:v>0.56152399999999991</c:v>
                </c:pt>
                <c:pt idx="379">
                  <c:v>0.54931700000000006</c:v>
                </c:pt>
                <c:pt idx="380">
                  <c:v>-0.11914099999999994</c:v>
                </c:pt>
                <c:pt idx="381">
                  <c:v>0.34228499999999995</c:v>
                </c:pt>
                <c:pt idx="382">
                  <c:v>0.39355400000000001</c:v>
                </c:pt>
                <c:pt idx="383">
                  <c:v>-0.25927699999999998</c:v>
                </c:pt>
                <c:pt idx="384">
                  <c:v>0.40039100000000005</c:v>
                </c:pt>
                <c:pt idx="385">
                  <c:v>0.40087800000000001</c:v>
                </c:pt>
                <c:pt idx="386">
                  <c:v>1.9540000000000113E-3</c:v>
                </c:pt>
                <c:pt idx="387">
                  <c:v>0.33740239999999999</c:v>
                </c:pt>
                <c:pt idx="388">
                  <c:v>0.22119100000000003</c:v>
                </c:pt>
                <c:pt idx="389">
                  <c:v>-4.4921999999999906E-2</c:v>
                </c:pt>
                <c:pt idx="390">
                  <c:v>4.7850999999999977E-2</c:v>
                </c:pt>
                <c:pt idx="391">
                  <c:v>0.34814399999999995</c:v>
                </c:pt>
                <c:pt idx="392">
                  <c:v>0.11865199999999998</c:v>
                </c:pt>
                <c:pt idx="393">
                  <c:v>0.14257800000000004</c:v>
                </c:pt>
                <c:pt idx="394">
                  <c:v>0.13769499999999996</c:v>
                </c:pt>
                <c:pt idx="395">
                  <c:v>0.19531199999999999</c:v>
                </c:pt>
                <c:pt idx="396">
                  <c:v>-0.29052699999999998</c:v>
                </c:pt>
                <c:pt idx="397">
                  <c:v>0.37792999999999999</c:v>
                </c:pt>
                <c:pt idx="398">
                  <c:v>0.48144500000000001</c:v>
                </c:pt>
                <c:pt idx="399">
                  <c:v>-0.34423800000000004</c:v>
                </c:pt>
                <c:pt idx="400">
                  <c:v>-0.24316399999999994</c:v>
                </c:pt>
                <c:pt idx="401">
                  <c:v>0.10986400000000007</c:v>
                </c:pt>
                <c:pt idx="402">
                  <c:v>0.173342</c:v>
                </c:pt>
                <c:pt idx="403">
                  <c:v>0.64990300000000001</c:v>
                </c:pt>
                <c:pt idx="404">
                  <c:v>0.13134699999999999</c:v>
                </c:pt>
                <c:pt idx="405">
                  <c:v>-0.116699</c:v>
                </c:pt>
                <c:pt idx="406">
                  <c:v>0.2397490000000001</c:v>
                </c:pt>
                <c:pt idx="407">
                  <c:v>0.26660200000000001</c:v>
                </c:pt>
                <c:pt idx="408">
                  <c:v>7.3730999999999991E-2</c:v>
                </c:pt>
                <c:pt idx="409">
                  <c:v>0.97656270000000001</c:v>
                </c:pt>
                <c:pt idx="410">
                  <c:v>0.23779330000000004</c:v>
                </c:pt>
                <c:pt idx="411">
                  <c:v>0.59570299999999998</c:v>
                </c:pt>
                <c:pt idx="412">
                  <c:v>0.271484</c:v>
                </c:pt>
                <c:pt idx="413">
                  <c:v>-0.204101</c:v>
                </c:pt>
                <c:pt idx="414">
                  <c:v>0.32031300000000001</c:v>
                </c:pt>
                <c:pt idx="415">
                  <c:v>0.76855499999999999</c:v>
                </c:pt>
                <c:pt idx="416">
                  <c:v>0.63671900000000003</c:v>
                </c:pt>
                <c:pt idx="417">
                  <c:v>8.7402000000000007E-2</c:v>
                </c:pt>
                <c:pt idx="418">
                  <c:v>-8.5937899999999998E-2</c:v>
                </c:pt>
                <c:pt idx="419">
                  <c:v>-0.51269500000000001</c:v>
                </c:pt>
                <c:pt idx="420">
                  <c:v>-0.322266</c:v>
                </c:pt>
                <c:pt idx="421">
                  <c:v>0.1743161</c:v>
                </c:pt>
                <c:pt idx="422">
                  <c:v>-0.27587884000000001</c:v>
                </c:pt>
                <c:pt idx="423">
                  <c:v>-0.15234391</c:v>
                </c:pt>
                <c:pt idx="424">
                  <c:v>-0.26074209999999998</c:v>
                </c:pt>
                <c:pt idx="425">
                  <c:v>-0.17822299999999999</c:v>
                </c:pt>
                <c:pt idx="426">
                  <c:v>-0.48876960000000003</c:v>
                </c:pt>
                <c:pt idx="427">
                  <c:v>4.98047E-2</c:v>
                </c:pt>
                <c:pt idx="428">
                  <c:v>-0.37548819999999999</c:v>
                </c:pt>
                <c:pt idx="429">
                  <c:v>-0.34521449999999998</c:v>
                </c:pt>
                <c:pt idx="430">
                  <c:v>-0.43457099999999999</c:v>
                </c:pt>
                <c:pt idx="431">
                  <c:v>-0.77392599999999989</c:v>
                </c:pt>
                <c:pt idx="432">
                  <c:v>-0.40234400000000003</c:v>
                </c:pt>
                <c:pt idx="433">
                  <c:v>-0.14697280000000001</c:v>
                </c:pt>
                <c:pt idx="434">
                  <c:v>1.1845699999999999</c:v>
                </c:pt>
                <c:pt idx="435">
                  <c:v>-1.7451129999999999</c:v>
                </c:pt>
                <c:pt idx="436">
                  <c:v>-130.44049000000001</c:v>
                </c:pt>
                <c:pt idx="437">
                  <c:v>-120.18061</c:v>
                </c:pt>
                <c:pt idx="438">
                  <c:v>42.761399999999995</c:v>
                </c:pt>
                <c:pt idx="439">
                  <c:v>92.645700000000005</c:v>
                </c:pt>
                <c:pt idx="440">
                  <c:v>125.06290000000001</c:v>
                </c:pt>
                <c:pt idx="441">
                  <c:v>147.55231000000001</c:v>
                </c:pt>
                <c:pt idx="442">
                  <c:v>173.857</c:v>
                </c:pt>
                <c:pt idx="443">
                  <c:v>199.83960000000002</c:v>
                </c:pt>
                <c:pt idx="444">
                  <c:v>225.0027</c:v>
                </c:pt>
                <c:pt idx="445">
                  <c:v>249.55459999999999</c:v>
                </c:pt>
                <c:pt idx="446">
                  <c:v>273.24149999999997</c:v>
                </c:pt>
                <c:pt idx="447">
                  <c:v>296.358</c:v>
                </c:pt>
                <c:pt idx="448">
                  <c:v>319.34299999999996</c:v>
                </c:pt>
                <c:pt idx="449">
                  <c:v>341.255</c:v>
                </c:pt>
                <c:pt idx="450">
                  <c:v>362.15800000000002</c:v>
                </c:pt>
                <c:pt idx="451">
                  <c:v>382.50099999999998</c:v>
                </c:pt>
                <c:pt idx="452">
                  <c:v>402.73500000000001</c:v>
                </c:pt>
                <c:pt idx="453">
                  <c:v>421.81200000000001</c:v>
                </c:pt>
                <c:pt idx="454">
                  <c:v>441.07</c:v>
                </c:pt>
                <c:pt idx="455">
                  <c:v>459.44600000000003</c:v>
                </c:pt>
                <c:pt idx="456">
                  <c:v>477.48199999999997</c:v>
                </c:pt>
                <c:pt idx="457">
                  <c:v>494.91899999999998</c:v>
                </c:pt>
                <c:pt idx="458">
                  <c:v>512.48699999999997</c:v>
                </c:pt>
                <c:pt idx="459">
                  <c:v>528.78</c:v>
                </c:pt>
                <c:pt idx="460">
                  <c:v>544.80399999999997</c:v>
                </c:pt>
                <c:pt idx="461">
                  <c:v>561.11400000000003</c:v>
                </c:pt>
                <c:pt idx="462">
                  <c:v>576.19299999999998</c:v>
                </c:pt>
                <c:pt idx="463">
                  <c:v>591.05899999999997</c:v>
                </c:pt>
                <c:pt idx="464">
                  <c:v>606.12</c:v>
                </c:pt>
                <c:pt idx="465">
                  <c:v>620.52600000000007</c:v>
                </c:pt>
                <c:pt idx="466">
                  <c:v>634.20900000000006</c:v>
                </c:pt>
                <c:pt idx="467">
                  <c:v>648.28399999999999</c:v>
                </c:pt>
                <c:pt idx="468">
                  <c:v>661.79499999999996</c:v>
                </c:pt>
                <c:pt idx="469">
                  <c:v>674.57399999999996</c:v>
                </c:pt>
                <c:pt idx="470">
                  <c:v>687.16399999999999</c:v>
                </c:pt>
                <c:pt idx="471">
                  <c:v>699.92900000000009</c:v>
                </c:pt>
                <c:pt idx="472">
                  <c:v>712.20699999999999</c:v>
                </c:pt>
                <c:pt idx="473">
                  <c:v>724.23099999999999</c:v>
                </c:pt>
                <c:pt idx="474">
                  <c:v>735.82899999999995</c:v>
                </c:pt>
                <c:pt idx="475">
                  <c:v>746.82500000000005</c:v>
                </c:pt>
                <c:pt idx="476">
                  <c:v>758.29</c:v>
                </c:pt>
                <c:pt idx="477">
                  <c:v>769.27099999999996</c:v>
                </c:pt>
                <c:pt idx="478">
                  <c:v>779.53600000000006</c:v>
                </c:pt>
                <c:pt idx="479">
                  <c:v>790.03</c:v>
                </c:pt>
                <c:pt idx="480">
                  <c:v>800.40299999999991</c:v>
                </c:pt>
                <c:pt idx="481">
                  <c:v>810.16300000000001</c:v>
                </c:pt>
                <c:pt idx="482">
                  <c:v>820.06</c:v>
                </c:pt>
                <c:pt idx="483">
                  <c:v>829.43900000000008</c:v>
                </c:pt>
                <c:pt idx="484">
                  <c:v>838.65899999999999</c:v>
                </c:pt>
                <c:pt idx="485">
                  <c:v>848.13499999999999</c:v>
                </c:pt>
                <c:pt idx="486">
                  <c:v>856.96100000000001</c:v>
                </c:pt>
                <c:pt idx="487">
                  <c:v>865.39800000000002</c:v>
                </c:pt>
                <c:pt idx="488">
                  <c:v>874.11500000000001</c:v>
                </c:pt>
                <c:pt idx="489">
                  <c:v>882.78700000000003</c:v>
                </c:pt>
                <c:pt idx="490">
                  <c:v>890.81799999999998</c:v>
                </c:pt>
                <c:pt idx="491">
                  <c:v>898.54200000000003</c:v>
                </c:pt>
                <c:pt idx="492">
                  <c:v>906.95</c:v>
                </c:pt>
                <c:pt idx="493">
                  <c:v>915.06899999999996</c:v>
                </c:pt>
                <c:pt idx="494">
                  <c:v>922.31100000000004</c:v>
                </c:pt>
                <c:pt idx="495">
                  <c:v>929.76300000000003</c:v>
                </c:pt>
                <c:pt idx="496">
                  <c:v>937.24</c:v>
                </c:pt>
                <c:pt idx="497">
                  <c:v>944.21</c:v>
                </c:pt>
                <c:pt idx="498">
                  <c:v>951.55</c:v>
                </c:pt>
                <c:pt idx="499">
                  <c:v>958.29300000000001</c:v>
                </c:pt>
                <c:pt idx="500">
                  <c:v>964.81</c:v>
                </c:pt>
                <c:pt idx="501">
                  <c:v>971.58299999999997</c:v>
                </c:pt>
                <c:pt idx="502">
                  <c:v>978.46399999999994</c:v>
                </c:pt>
                <c:pt idx="503">
                  <c:v>984.3119999999999</c:v>
                </c:pt>
                <c:pt idx="504">
                  <c:v>990.21199999999999</c:v>
                </c:pt>
                <c:pt idx="505">
                  <c:v>996.947</c:v>
                </c:pt>
                <c:pt idx="506">
                  <c:v>1003.098</c:v>
                </c:pt>
                <c:pt idx="507">
                  <c:v>1008.9390000000001</c:v>
                </c:pt>
                <c:pt idx="508">
                  <c:v>1015.1420000000001</c:v>
                </c:pt>
                <c:pt idx="509">
                  <c:v>1020.636</c:v>
                </c:pt>
                <c:pt idx="510">
                  <c:v>1026.5609999999999</c:v>
                </c:pt>
                <c:pt idx="511">
                  <c:v>1032.221</c:v>
                </c:pt>
                <c:pt idx="512">
                  <c:v>1037.4580000000001</c:v>
                </c:pt>
                <c:pt idx="513">
                  <c:v>1042.9490000000001</c:v>
                </c:pt>
                <c:pt idx="514">
                  <c:v>1048.22</c:v>
                </c:pt>
                <c:pt idx="515">
                  <c:v>1053.473</c:v>
                </c:pt>
                <c:pt idx="516">
                  <c:v>1058.421</c:v>
                </c:pt>
                <c:pt idx="517">
                  <c:v>1063.104</c:v>
                </c:pt>
                <c:pt idx="518">
                  <c:v>1067.8879999999999</c:v>
                </c:pt>
                <c:pt idx="519">
                  <c:v>1072.9470000000001</c:v>
                </c:pt>
                <c:pt idx="520">
                  <c:v>1077.8219999999999</c:v>
                </c:pt>
                <c:pt idx="521">
                  <c:v>1082.376</c:v>
                </c:pt>
                <c:pt idx="522">
                  <c:v>1086.9850000000001</c:v>
                </c:pt>
                <c:pt idx="523">
                  <c:v>1091.6849999999999</c:v>
                </c:pt>
                <c:pt idx="524">
                  <c:v>1096.3019999999999</c:v>
                </c:pt>
                <c:pt idx="525">
                  <c:v>1100.471</c:v>
                </c:pt>
                <c:pt idx="526">
                  <c:v>1105.086</c:v>
                </c:pt>
                <c:pt idx="527">
                  <c:v>1109.193</c:v>
                </c:pt>
                <c:pt idx="528">
                  <c:v>1112.819</c:v>
                </c:pt>
                <c:pt idx="529">
                  <c:v>1117.2640000000001</c:v>
                </c:pt>
                <c:pt idx="530">
                  <c:v>1121.4079999999999</c:v>
                </c:pt>
                <c:pt idx="531">
                  <c:v>1125.326</c:v>
                </c:pt>
                <c:pt idx="532">
                  <c:v>1129.58</c:v>
                </c:pt>
                <c:pt idx="533">
                  <c:v>1133.385</c:v>
                </c:pt>
                <c:pt idx="534">
                  <c:v>1137.317</c:v>
                </c:pt>
                <c:pt idx="535">
                  <c:v>1141.2269999999999</c:v>
                </c:pt>
                <c:pt idx="536">
                  <c:v>1145.0809999999999</c:v>
                </c:pt>
                <c:pt idx="537">
                  <c:v>1148.3430000000001</c:v>
                </c:pt>
                <c:pt idx="538">
                  <c:v>1152.1369999999999</c:v>
                </c:pt>
                <c:pt idx="539">
                  <c:v>1155.7270000000001</c:v>
                </c:pt>
                <c:pt idx="540">
                  <c:v>1159.115</c:v>
                </c:pt>
                <c:pt idx="541">
                  <c:v>1162.2179999999998</c:v>
                </c:pt>
                <c:pt idx="542">
                  <c:v>1165.876</c:v>
                </c:pt>
                <c:pt idx="543">
                  <c:v>1169.0309999999999</c:v>
                </c:pt>
                <c:pt idx="544">
                  <c:v>1172.277</c:v>
                </c:pt>
                <c:pt idx="545">
                  <c:v>1175.508</c:v>
                </c:pt>
                <c:pt idx="546">
                  <c:v>1178.1970000000001</c:v>
                </c:pt>
                <c:pt idx="547">
                  <c:v>1181.5650000000001</c:v>
                </c:pt>
                <c:pt idx="548">
                  <c:v>1184.748</c:v>
                </c:pt>
                <c:pt idx="549">
                  <c:v>1187.4659999999999</c:v>
                </c:pt>
                <c:pt idx="550">
                  <c:v>1190.5260000000001</c:v>
                </c:pt>
                <c:pt idx="551">
                  <c:v>1193.5439999999999</c:v>
                </c:pt>
                <c:pt idx="552">
                  <c:v>1196.4570000000001</c:v>
                </c:pt>
                <c:pt idx="553">
                  <c:v>1199.633</c:v>
                </c:pt>
                <c:pt idx="554">
                  <c:v>1202.76</c:v>
                </c:pt>
                <c:pt idx="555">
                  <c:v>1205.3</c:v>
                </c:pt>
                <c:pt idx="556">
                  <c:v>1207.741</c:v>
                </c:pt>
                <c:pt idx="557">
                  <c:v>1210.8009999999999</c:v>
                </c:pt>
                <c:pt idx="558">
                  <c:v>1213.384</c:v>
                </c:pt>
                <c:pt idx="559">
                  <c:v>1215.7249999999999</c:v>
                </c:pt>
                <c:pt idx="560">
                  <c:v>1218.7080000000001</c:v>
                </c:pt>
                <c:pt idx="561">
                  <c:v>1221.2470000000001</c:v>
                </c:pt>
                <c:pt idx="562">
                  <c:v>1223.5740000000001</c:v>
                </c:pt>
                <c:pt idx="563">
                  <c:v>1226.289</c:v>
                </c:pt>
                <c:pt idx="564">
                  <c:v>1228.6579999999999</c:v>
                </c:pt>
                <c:pt idx="565">
                  <c:v>1230.9480000000001</c:v>
                </c:pt>
                <c:pt idx="566">
                  <c:v>1233.0619999999999</c:v>
                </c:pt>
                <c:pt idx="567">
                  <c:v>1235.1589999999999</c:v>
                </c:pt>
                <c:pt idx="568">
                  <c:v>1237.384</c:v>
                </c:pt>
                <c:pt idx="569">
                  <c:v>1239.943</c:v>
                </c:pt>
                <c:pt idx="570">
                  <c:v>1241.9569999999999</c:v>
                </c:pt>
                <c:pt idx="571">
                  <c:v>1243.9960000000001</c:v>
                </c:pt>
                <c:pt idx="572">
                  <c:v>1246.3980000000001</c:v>
                </c:pt>
                <c:pt idx="573">
                  <c:v>1248.3900000000001</c:v>
                </c:pt>
                <c:pt idx="574">
                  <c:v>1250.42</c:v>
                </c:pt>
                <c:pt idx="575">
                  <c:v>1252.7080000000001</c:v>
                </c:pt>
                <c:pt idx="576">
                  <c:v>1254.4650000000001</c:v>
                </c:pt>
                <c:pt idx="577">
                  <c:v>1256.1590000000001</c:v>
                </c:pt>
                <c:pt idx="578">
                  <c:v>1258.345</c:v>
                </c:pt>
                <c:pt idx="579">
                  <c:v>1260.694</c:v>
                </c:pt>
                <c:pt idx="580">
                  <c:v>1262.7259999999999</c:v>
                </c:pt>
                <c:pt idx="581">
                  <c:v>1264.46</c:v>
                </c:pt>
                <c:pt idx="582">
                  <c:v>1266.364</c:v>
                </c:pt>
                <c:pt idx="583">
                  <c:v>1268.181</c:v>
                </c:pt>
                <c:pt idx="584">
                  <c:v>1270.124</c:v>
                </c:pt>
                <c:pt idx="585">
                  <c:v>1272.018</c:v>
                </c:pt>
                <c:pt idx="586">
                  <c:v>1273.6480000000001</c:v>
                </c:pt>
                <c:pt idx="587">
                  <c:v>1275.491</c:v>
                </c:pt>
                <c:pt idx="588">
                  <c:v>1277.297</c:v>
                </c:pt>
                <c:pt idx="589">
                  <c:v>1278.48</c:v>
                </c:pt>
                <c:pt idx="590">
                  <c:v>1280.6379999999999</c:v>
                </c:pt>
                <c:pt idx="591">
                  <c:v>1282.414</c:v>
                </c:pt>
                <c:pt idx="592">
                  <c:v>1283.7159999999999</c:v>
                </c:pt>
                <c:pt idx="593">
                  <c:v>1285.5339999999999</c:v>
                </c:pt>
                <c:pt idx="594">
                  <c:v>1287.297</c:v>
                </c:pt>
                <c:pt idx="595">
                  <c:v>1288.711</c:v>
                </c:pt>
                <c:pt idx="596">
                  <c:v>1290.5450000000001</c:v>
                </c:pt>
                <c:pt idx="597">
                  <c:v>1292.136</c:v>
                </c:pt>
                <c:pt idx="598">
                  <c:v>1293.53</c:v>
                </c:pt>
                <c:pt idx="599">
                  <c:v>1294.827</c:v>
                </c:pt>
                <c:pt idx="600">
                  <c:v>1296.5740000000001</c:v>
                </c:pt>
                <c:pt idx="601">
                  <c:v>1298.1680000000001</c:v>
                </c:pt>
                <c:pt idx="602">
                  <c:v>1299.3399999999999</c:v>
                </c:pt>
                <c:pt idx="603">
                  <c:v>1301.2449999999999</c:v>
                </c:pt>
                <c:pt idx="604">
                  <c:v>1302.4090000000001</c:v>
                </c:pt>
                <c:pt idx="605">
                  <c:v>1303.932</c:v>
                </c:pt>
                <c:pt idx="606">
                  <c:v>1305.42</c:v>
                </c:pt>
                <c:pt idx="607">
                  <c:v>1306.6970000000001</c:v>
                </c:pt>
                <c:pt idx="608">
                  <c:v>1308.0710000000001</c:v>
                </c:pt>
                <c:pt idx="609">
                  <c:v>1309.4580000000001</c:v>
                </c:pt>
                <c:pt idx="610">
                  <c:v>1310.8200000000002</c:v>
                </c:pt>
                <c:pt idx="611">
                  <c:v>1311.951</c:v>
                </c:pt>
                <c:pt idx="612">
                  <c:v>1313.4739999999999</c:v>
                </c:pt>
                <c:pt idx="613">
                  <c:v>1314.625</c:v>
                </c:pt>
                <c:pt idx="614">
                  <c:v>1315.81</c:v>
                </c:pt>
                <c:pt idx="615">
                  <c:v>1317.8240000000001</c:v>
                </c:pt>
                <c:pt idx="616">
                  <c:v>1417.125</c:v>
                </c:pt>
                <c:pt idx="617">
                  <c:v>1406.7249999999999</c:v>
                </c:pt>
                <c:pt idx="618">
                  <c:v>1348.8120000000001</c:v>
                </c:pt>
                <c:pt idx="619">
                  <c:v>1335.9010000000001</c:v>
                </c:pt>
                <c:pt idx="620">
                  <c:v>1289.7809999999999</c:v>
                </c:pt>
                <c:pt idx="621">
                  <c:v>1289.4259999999999</c:v>
                </c:pt>
                <c:pt idx="622">
                  <c:v>1287.7890000000002</c:v>
                </c:pt>
                <c:pt idx="623">
                  <c:v>1285.357</c:v>
                </c:pt>
                <c:pt idx="624">
                  <c:v>1282.893</c:v>
                </c:pt>
                <c:pt idx="625">
                  <c:v>1280.1309999999999</c:v>
                </c:pt>
                <c:pt idx="626">
                  <c:v>1276.6309999999999</c:v>
                </c:pt>
                <c:pt idx="627">
                  <c:v>1274.0119999999999</c:v>
                </c:pt>
                <c:pt idx="628">
                  <c:v>1271.3340000000001</c:v>
                </c:pt>
                <c:pt idx="629">
                  <c:v>1268.174</c:v>
                </c:pt>
                <c:pt idx="630">
                  <c:v>1265.749</c:v>
                </c:pt>
                <c:pt idx="631">
                  <c:v>1263.0619999999999</c:v>
                </c:pt>
                <c:pt idx="632">
                  <c:v>1260.3389999999999</c:v>
                </c:pt>
                <c:pt idx="633">
                  <c:v>1258.229</c:v>
                </c:pt>
                <c:pt idx="634">
                  <c:v>1256.2</c:v>
                </c:pt>
                <c:pt idx="635">
                  <c:v>1253.8400000000001</c:v>
                </c:pt>
                <c:pt idx="636">
                  <c:v>1251.6400000000001</c:v>
                </c:pt>
                <c:pt idx="637">
                  <c:v>1249.9689999999998</c:v>
                </c:pt>
                <c:pt idx="638">
                  <c:v>1247.634</c:v>
                </c:pt>
                <c:pt idx="639">
                  <c:v>1245.5020000000002</c:v>
                </c:pt>
                <c:pt idx="640">
                  <c:v>1243.923</c:v>
                </c:pt>
                <c:pt idx="641">
                  <c:v>1241.587</c:v>
                </c:pt>
                <c:pt idx="642">
                  <c:v>1239.508</c:v>
                </c:pt>
                <c:pt idx="643">
                  <c:v>1237.998</c:v>
                </c:pt>
                <c:pt idx="644">
                  <c:v>1236.3409999999999</c:v>
                </c:pt>
                <c:pt idx="645">
                  <c:v>1234.299</c:v>
                </c:pt>
                <c:pt idx="646">
                  <c:v>1232.7670000000001</c:v>
                </c:pt>
                <c:pt idx="647">
                  <c:v>1230.913</c:v>
                </c:pt>
                <c:pt idx="648">
                  <c:v>1229.3509999999999</c:v>
                </c:pt>
                <c:pt idx="649">
                  <c:v>1227.8809999999999</c:v>
                </c:pt>
                <c:pt idx="650">
                  <c:v>1226.1010000000001</c:v>
                </c:pt>
                <c:pt idx="651">
                  <c:v>1224.6770000000001</c:v>
                </c:pt>
                <c:pt idx="652">
                  <c:v>1223.144</c:v>
                </c:pt>
                <c:pt idx="653">
                  <c:v>1221.596</c:v>
                </c:pt>
                <c:pt idx="654">
                  <c:v>1219.913</c:v>
                </c:pt>
                <c:pt idx="655">
                  <c:v>1218.588</c:v>
                </c:pt>
                <c:pt idx="656">
                  <c:v>1216.4669999999999</c:v>
                </c:pt>
                <c:pt idx="657">
                  <c:v>1214.934</c:v>
                </c:pt>
                <c:pt idx="658">
                  <c:v>1213.6760000000002</c:v>
                </c:pt>
                <c:pt idx="659">
                  <c:v>1211.989</c:v>
                </c:pt>
                <c:pt idx="660">
                  <c:v>1210.4489999999998</c:v>
                </c:pt>
                <c:pt idx="661">
                  <c:v>1209.4179999999999</c:v>
                </c:pt>
                <c:pt idx="662">
                  <c:v>1208.1410000000001</c:v>
                </c:pt>
                <c:pt idx="663">
                  <c:v>1206.634</c:v>
                </c:pt>
                <c:pt idx="664">
                  <c:v>1205.1289999999999</c:v>
                </c:pt>
                <c:pt idx="665">
                  <c:v>1203.5229999999999</c:v>
                </c:pt>
                <c:pt idx="666">
                  <c:v>1202.0550000000001</c:v>
                </c:pt>
                <c:pt idx="667">
                  <c:v>1200.999</c:v>
                </c:pt>
                <c:pt idx="668">
                  <c:v>1199.6200000000001</c:v>
                </c:pt>
                <c:pt idx="669">
                  <c:v>1198.2439999999999</c:v>
                </c:pt>
                <c:pt idx="670">
                  <c:v>1197.0999999999999</c:v>
                </c:pt>
                <c:pt idx="671">
                  <c:v>1196.0429999999999</c:v>
                </c:pt>
                <c:pt idx="672">
                  <c:v>1194.3960000000002</c:v>
                </c:pt>
                <c:pt idx="673">
                  <c:v>1193.2820000000002</c:v>
                </c:pt>
                <c:pt idx="674">
                  <c:v>1192.307</c:v>
                </c:pt>
                <c:pt idx="675">
                  <c:v>1190.6480000000001</c:v>
                </c:pt>
                <c:pt idx="676">
                  <c:v>1189.2090000000001</c:v>
                </c:pt>
                <c:pt idx="677">
                  <c:v>1188.3779999999999</c:v>
                </c:pt>
                <c:pt idx="678">
                  <c:v>1187.0440000000001</c:v>
                </c:pt>
                <c:pt idx="679">
                  <c:v>1185.5880000000002</c:v>
                </c:pt>
                <c:pt idx="680">
                  <c:v>1184.434</c:v>
                </c:pt>
                <c:pt idx="681">
                  <c:v>1182.896</c:v>
                </c:pt>
                <c:pt idx="682">
                  <c:v>1181.328</c:v>
                </c:pt>
                <c:pt idx="683">
                  <c:v>1180.6559999999999</c:v>
                </c:pt>
                <c:pt idx="684">
                  <c:v>1178.9829999999999</c:v>
                </c:pt>
                <c:pt idx="685">
                  <c:v>1177.9469999999999</c:v>
                </c:pt>
                <c:pt idx="686">
                  <c:v>1176.9140000000002</c:v>
                </c:pt>
                <c:pt idx="687">
                  <c:v>1175.498</c:v>
                </c:pt>
                <c:pt idx="688">
                  <c:v>1174.31</c:v>
                </c:pt>
                <c:pt idx="689">
                  <c:v>1173.287</c:v>
                </c:pt>
                <c:pt idx="690">
                  <c:v>1172.337</c:v>
                </c:pt>
                <c:pt idx="691">
                  <c:v>1170.9290000000001</c:v>
                </c:pt>
                <c:pt idx="692">
                  <c:v>1169.8990000000001</c:v>
                </c:pt>
                <c:pt idx="693">
                  <c:v>1168.4370000000001</c:v>
                </c:pt>
                <c:pt idx="694">
                  <c:v>1167.4199999999998</c:v>
                </c:pt>
                <c:pt idx="695">
                  <c:v>1166.402</c:v>
                </c:pt>
                <c:pt idx="696">
                  <c:v>1165.2570000000001</c:v>
                </c:pt>
                <c:pt idx="697">
                  <c:v>1164.1779999999999</c:v>
                </c:pt>
                <c:pt idx="698">
                  <c:v>1163.192</c:v>
                </c:pt>
                <c:pt idx="699">
                  <c:v>1161.673</c:v>
                </c:pt>
                <c:pt idx="700">
                  <c:v>1160.5170000000001</c:v>
                </c:pt>
                <c:pt idx="701">
                  <c:v>1159.6500000000001</c:v>
                </c:pt>
                <c:pt idx="702">
                  <c:v>1158.7220000000002</c:v>
                </c:pt>
                <c:pt idx="703">
                  <c:v>1157.8336000000002</c:v>
                </c:pt>
                <c:pt idx="704">
                  <c:v>1156.3890999999999</c:v>
                </c:pt>
                <c:pt idx="705">
                  <c:v>1155.328</c:v>
                </c:pt>
                <c:pt idx="706">
                  <c:v>1154.2298999999998</c:v>
                </c:pt>
                <c:pt idx="707">
                  <c:v>1153.3996</c:v>
                </c:pt>
                <c:pt idx="708">
                  <c:v>1152.4603</c:v>
                </c:pt>
                <c:pt idx="709">
                  <c:v>1151.1277</c:v>
                </c:pt>
                <c:pt idx="710">
                  <c:v>1150.0713000000001</c:v>
                </c:pt>
                <c:pt idx="711">
                  <c:v>1148.8644999999999</c:v>
                </c:pt>
                <c:pt idx="712">
                  <c:v>1147.8171</c:v>
                </c:pt>
                <c:pt idx="713">
                  <c:v>1146.9781</c:v>
                </c:pt>
                <c:pt idx="714">
                  <c:v>1145.8474000000001</c:v>
                </c:pt>
                <c:pt idx="715">
                  <c:v>1144.6766</c:v>
                </c:pt>
                <c:pt idx="716">
                  <c:v>1143.2487000000001</c:v>
                </c:pt>
                <c:pt idx="717">
                  <c:v>1142.4849999999999</c:v>
                </c:pt>
                <c:pt idx="718">
                  <c:v>1141.2692</c:v>
                </c:pt>
                <c:pt idx="719">
                  <c:v>1140.0041000000001</c:v>
                </c:pt>
                <c:pt idx="720">
                  <c:v>1139.5867000000001</c:v>
                </c:pt>
                <c:pt idx="721">
                  <c:v>1138.0829000000001</c:v>
                </c:pt>
                <c:pt idx="722">
                  <c:v>1136.7457999999999</c:v>
                </c:pt>
                <c:pt idx="723">
                  <c:v>1135.8868</c:v>
                </c:pt>
                <c:pt idx="724">
                  <c:v>1134.9923999999999</c:v>
                </c:pt>
                <c:pt idx="725">
                  <c:v>1133.6121999999998</c:v>
                </c:pt>
                <c:pt idx="726">
                  <c:v>1133.2642999999998</c:v>
                </c:pt>
                <c:pt idx="727">
                  <c:v>1132.1255000000001</c:v>
                </c:pt>
                <c:pt idx="728">
                  <c:v>1130.6846</c:v>
                </c:pt>
                <c:pt idx="729">
                  <c:v>1129.9684999999999</c:v>
                </c:pt>
                <c:pt idx="730">
                  <c:v>1128.6725999999999</c:v>
                </c:pt>
                <c:pt idx="731">
                  <c:v>1127.5006000000001</c:v>
                </c:pt>
                <c:pt idx="732">
                  <c:v>1126.9744000000001</c:v>
                </c:pt>
                <c:pt idx="733">
                  <c:v>1125.9875</c:v>
                </c:pt>
                <c:pt idx="734">
                  <c:v>1124.6172999999999</c:v>
                </c:pt>
                <c:pt idx="735">
                  <c:v>1124.32</c:v>
                </c:pt>
                <c:pt idx="736">
                  <c:v>1123.3077000000001</c:v>
                </c:pt>
                <c:pt idx="737">
                  <c:v>1121.8186999999998</c:v>
                </c:pt>
                <c:pt idx="738">
                  <c:v>1120.9703000000002</c:v>
                </c:pt>
                <c:pt idx="739">
                  <c:v>1120.2604000000001</c:v>
                </c:pt>
                <c:pt idx="740">
                  <c:v>1118.9068</c:v>
                </c:pt>
                <c:pt idx="741">
                  <c:v>1117.6443999999999</c:v>
                </c:pt>
                <c:pt idx="742">
                  <c:v>1117.0676000000001</c:v>
                </c:pt>
                <c:pt idx="743">
                  <c:v>1116.2850000000001</c:v>
                </c:pt>
                <c:pt idx="744">
                  <c:v>1115.2198000000001</c:v>
                </c:pt>
                <c:pt idx="745">
                  <c:v>1114.4654</c:v>
                </c:pt>
                <c:pt idx="746">
                  <c:v>1113.6013</c:v>
                </c:pt>
                <c:pt idx="747">
                  <c:v>1112.5901999999999</c:v>
                </c:pt>
                <c:pt idx="748">
                  <c:v>1111.8010999999999</c:v>
                </c:pt>
                <c:pt idx="749">
                  <c:v>1110.9793</c:v>
                </c:pt>
                <c:pt idx="750">
                  <c:v>1109.8827000000001</c:v>
                </c:pt>
                <c:pt idx="751">
                  <c:v>1108.3768</c:v>
                </c:pt>
                <c:pt idx="752">
                  <c:v>1107.452</c:v>
                </c:pt>
                <c:pt idx="753">
                  <c:v>1106.3344999999999</c:v>
                </c:pt>
                <c:pt idx="754">
                  <c:v>1105.6646000000001</c:v>
                </c:pt>
                <c:pt idx="755">
                  <c:v>1104.7409</c:v>
                </c:pt>
                <c:pt idx="756">
                  <c:v>1103.6732999999999</c:v>
                </c:pt>
                <c:pt idx="757">
                  <c:v>1103.0907</c:v>
                </c:pt>
                <c:pt idx="758">
                  <c:v>1102.1424999999999</c:v>
                </c:pt>
                <c:pt idx="759">
                  <c:v>1100.9352999999999</c:v>
                </c:pt>
                <c:pt idx="760">
                  <c:v>1100.4377999999999</c:v>
                </c:pt>
                <c:pt idx="761">
                  <c:v>1099.7293999999999</c:v>
                </c:pt>
                <c:pt idx="762">
                  <c:v>1098.252</c:v>
                </c:pt>
                <c:pt idx="763">
                  <c:v>1097.4653000000001</c:v>
                </c:pt>
                <c:pt idx="764">
                  <c:v>1096.7502999999999</c:v>
                </c:pt>
                <c:pt idx="765">
                  <c:v>1095.5235</c:v>
                </c:pt>
                <c:pt idx="766">
                  <c:v>1094.3094999999998</c:v>
                </c:pt>
                <c:pt idx="767">
                  <c:v>1093.9721</c:v>
                </c:pt>
                <c:pt idx="768">
                  <c:v>1092.8591999999999</c:v>
                </c:pt>
                <c:pt idx="769">
                  <c:v>1091.8561</c:v>
                </c:pt>
                <c:pt idx="770">
                  <c:v>1091.1377</c:v>
                </c:pt>
                <c:pt idx="771">
                  <c:v>1089.7937999999999</c:v>
                </c:pt>
                <c:pt idx="772">
                  <c:v>1089.2627</c:v>
                </c:pt>
                <c:pt idx="773">
                  <c:v>1088.4893999999999</c:v>
                </c:pt>
                <c:pt idx="774">
                  <c:v>1087.825</c:v>
                </c:pt>
                <c:pt idx="775">
                  <c:v>1086.8166000000001</c:v>
                </c:pt>
                <c:pt idx="776">
                  <c:v>1085.8317</c:v>
                </c:pt>
                <c:pt idx="777">
                  <c:v>1084.9841999999999</c:v>
                </c:pt>
                <c:pt idx="778">
                  <c:v>1084.1983</c:v>
                </c:pt>
                <c:pt idx="779">
                  <c:v>1083.2892999999999</c:v>
                </c:pt>
                <c:pt idx="780">
                  <c:v>1082.1012000000001</c:v>
                </c:pt>
                <c:pt idx="781">
                  <c:v>1081.2248999999999</c:v>
                </c:pt>
                <c:pt idx="782">
                  <c:v>1080.6604</c:v>
                </c:pt>
                <c:pt idx="783">
                  <c:v>1079.4079999999999</c:v>
                </c:pt>
                <c:pt idx="784">
                  <c:v>1078.5646999999999</c:v>
                </c:pt>
                <c:pt idx="785">
                  <c:v>1078.0142000000001</c:v>
                </c:pt>
                <c:pt idx="786">
                  <c:v>1076.7546</c:v>
                </c:pt>
                <c:pt idx="787">
                  <c:v>1075.874</c:v>
                </c:pt>
                <c:pt idx="788">
                  <c:v>1075.2251000000001</c:v>
                </c:pt>
                <c:pt idx="789">
                  <c:v>1074.3486</c:v>
                </c:pt>
                <c:pt idx="790">
                  <c:v>1073.5806</c:v>
                </c:pt>
                <c:pt idx="791">
                  <c:v>1072.7107999999998</c:v>
                </c:pt>
                <c:pt idx="792">
                  <c:v>1071.7418</c:v>
                </c:pt>
                <c:pt idx="793">
                  <c:v>1070.7663</c:v>
                </c:pt>
                <c:pt idx="794">
                  <c:v>1070.0908999999999</c:v>
                </c:pt>
                <c:pt idx="795">
                  <c:v>1069.2915</c:v>
                </c:pt>
                <c:pt idx="796">
                  <c:v>1068.2638999999999</c:v>
                </c:pt>
                <c:pt idx="797">
                  <c:v>1067.6785</c:v>
                </c:pt>
                <c:pt idx="798">
                  <c:v>1066.7409</c:v>
                </c:pt>
                <c:pt idx="799">
                  <c:v>1065.3552999999999</c:v>
                </c:pt>
                <c:pt idx="800">
                  <c:v>1064.8818000000001</c:v>
                </c:pt>
                <c:pt idx="801">
                  <c:v>1064.1516999999999</c:v>
                </c:pt>
                <c:pt idx="802">
                  <c:v>1063.2311</c:v>
                </c:pt>
                <c:pt idx="803">
                  <c:v>1062.2969000000001</c:v>
                </c:pt>
                <c:pt idx="804">
                  <c:v>1061.3670999999999</c:v>
                </c:pt>
                <c:pt idx="805">
                  <c:v>1060.4386</c:v>
                </c:pt>
                <c:pt idx="806">
                  <c:v>1059.8494000000001</c:v>
                </c:pt>
                <c:pt idx="807">
                  <c:v>1059.0888</c:v>
                </c:pt>
                <c:pt idx="808">
                  <c:v>1058.0095000000001</c:v>
                </c:pt>
                <c:pt idx="809">
                  <c:v>1057.4283</c:v>
                </c:pt>
                <c:pt idx="810">
                  <c:v>1056.3068000000001</c:v>
                </c:pt>
                <c:pt idx="811">
                  <c:v>1055.3457000000001</c:v>
                </c:pt>
                <c:pt idx="812">
                  <c:v>1054.7029</c:v>
                </c:pt>
                <c:pt idx="813">
                  <c:v>1054.0214000000001</c:v>
                </c:pt>
                <c:pt idx="814">
                  <c:v>1052.9444000000001</c:v>
                </c:pt>
                <c:pt idx="815">
                  <c:v>1052.3379</c:v>
                </c:pt>
                <c:pt idx="816">
                  <c:v>1051.5980999999999</c:v>
                </c:pt>
                <c:pt idx="817">
                  <c:v>1050.3086000000001</c:v>
                </c:pt>
                <c:pt idx="818">
                  <c:v>1049.7103</c:v>
                </c:pt>
                <c:pt idx="819">
                  <c:v>1049.0989</c:v>
                </c:pt>
                <c:pt idx="820">
                  <c:v>1048.2386000000001</c:v>
                </c:pt>
                <c:pt idx="821">
                  <c:v>1047.6585</c:v>
                </c:pt>
                <c:pt idx="822">
                  <c:v>1046.8245999999999</c:v>
                </c:pt>
                <c:pt idx="823">
                  <c:v>1045.7094</c:v>
                </c:pt>
                <c:pt idx="824">
                  <c:v>1044.5540000000001</c:v>
                </c:pt>
                <c:pt idx="825">
                  <c:v>1043.9333999999999</c:v>
                </c:pt>
                <c:pt idx="826">
                  <c:v>1042.9634999999998</c:v>
                </c:pt>
                <c:pt idx="827">
                  <c:v>1041.9317000000001</c:v>
                </c:pt>
                <c:pt idx="828">
                  <c:v>1041.7747999999999</c:v>
                </c:pt>
                <c:pt idx="829">
                  <c:v>1040.8314</c:v>
                </c:pt>
                <c:pt idx="830">
                  <c:v>1040.0971999999999</c:v>
                </c:pt>
                <c:pt idx="831">
                  <c:v>1039.5789</c:v>
                </c:pt>
                <c:pt idx="832">
                  <c:v>1038.0401999999999</c:v>
                </c:pt>
                <c:pt idx="833">
                  <c:v>1037.3098</c:v>
                </c:pt>
                <c:pt idx="834">
                  <c:v>1036.8821</c:v>
                </c:pt>
                <c:pt idx="835">
                  <c:v>1035.7066</c:v>
                </c:pt>
                <c:pt idx="836">
                  <c:v>1034.9083000000001</c:v>
                </c:pt>
                <c:pt idx="837">
                  <c:v>1034.6892</c:v>
                </c:pt>
                <c:pt idx="838">
                  <c:v>1033.6788999999999</c:v>
                </c:pt>
                <c:pt idx="839">
                  <c:v>1032.8067000000001</c:v>
                </c:pt>
                <c:pt idx="840">
                  <c:v>1031.9431</c:v>
                </c:pt>
                <c:pt idx="841">
                  <c:v>1031.3894</c:v>
                </c:pt>
                <c:pt idx="842">
                  <c:v>1030.204</c:v>
                </c:pt>
                <c:pt idx="843">
                  <c:v>1029.7219</c:v>
                </c:pt>
                <c:pt idx="844">
                  <c:v>1028.9081000000001</c:v>
                </c:pt>
                <c:pt idx="845">
                  <c:v>1027.9191000000001</c:v>
                </c:pt>
                <c:pt idx="846">
                  <c:v>1027.1132</c:v>
                </c:pt>
                <c:pt idx="847">
                  <c:v>1026.4629</c:v>
                </c:pt>
                <c:pt idx="848">
                  <c:v>1025.5313999999998</c:v>
                </c:pt>
                <c:pt idx="849">
                  <c:v>1024.9039</c:v>
                </c:pt>
                <c:pt idx="850">
                  <c:v>1023.8596</c:v>
                </c:pt>
                <c:pt idx="851">
                  <c:v>1022.8394999999999</c:v>
                </c:pt>
                <c:pt idx="852">
                  <c:v>1022.2558</c:v>
                </c:pt>
                <c:pt idx="853">
                  <c:v>1021.5885000000001</c:v>
                </c:pt>
                <c:pt idx="854">
                  <c:v>1020.6366</c:v>
                </c:pt>
                <c:pt idx="855">
                  <c:v>1019.8833999999999</c:v>
                </c:pt>
                <c:pt idx="856">
                  <c:v>1019.2654</c:v>
                </c:pt>
                <c:pt idx="857">
                  <c:v>1018.5065999999999</c:v>
                </c:pt>
                <c:pt idx="858">
                  <c:v>1017.6762000000001</c:v>
                </c:pt>
                <c:pt idx="859">
                  <c:v>1016.8</c:v>
                </c:pt>
                <c:pt idx="860">
                  <c:v>1016.0367</c:v>
                </c:pt>
                <c:pt idx="861">
                  <c:v>1015.1957</c:v>
                </c:pt>
                <c:pt idx="862">
                  <c:v>1014.8043</c:v>
                </c:pt>
                <c:pt idx="863">
                  <c:v>1013.7049999999999</c:v>
                </c:pt>
                <c:pt idx="864">
                  <c:v>1012.9381999999999</c:v>
                </c:pt>
                <c:pt idx="865">
                  <c:v>1012.322</c:v>
                </c:pt>
                <c:pt idx="866">
                  <c:v>1011.6132</c:v>
                </c:pt>
                <c:pt idx="867">
                  <c:v>1010.8117999999999</c:v>
                </c:pt>
                <c:pt idx="868">
                  <c:v>1010.2026000000001</c:v>
                </c:pt>
                <c:pt idx="869">
                  <c:v>1009.3549</c:v>
                </c:pt>
                <c:pt idx="870">
                  <c:v>1008.5169</c:v>
                </c:pt>
                <c:pt idx="871">
                  <c:v>1008.1527</c:v>
                </c:pt>
                <c:pt idx="872">
                  <c:v>1007.4517000000001</c:v>
                </c:pt>
                <c:pt idx="873">
                  <c:v>1006.6448</c:v>
                </c:pt>
                <c:pt idx="874">
                  <c:v>1005.7845</c:v>
                </c:pt>
                <c:pt idx="875">
                  <c:v>1004.9858</c:v>
                </c:pt>
                <c:pt idx="876">
                  <c:v>1004.3307</c:v>
                </c:pt>
                <c:pt idx="877">
                  <c:v>1003.4413000000001</c:v>
                </c:pt>
                <c:pt idx="878">
                  <c:v>1002.7778999999999</c:v>
                </c:pt>
                <c:pt idx="879">
                  <c:v>1001.8591</c:v>
                </c:pt>
                <c:pt idx="880">
                  <c:v>1001.1828</c:v>
                </c:pt>
                <c:pt idx="881">
                  <c:v>1000.5311</c:v>
                </c:pt>
                <c:pt idx="882">
                  <c:v>999.38550000000009</c:v>
                </c:pt>
                <c:pt idx="883">
                  <c:v>999.15750000000003</c:v>
                </c:pt>
                <c:pt idx="884">
                  <c:v>998.61279999999999</c:v>
                </c:pt>
                <c:pt idx="885">
                  <c:v>997.27200000000005</c:v>
                </c:pt>
                <c:pt idx="886">
                  <c:v>996.64790000000005</c:v>
                </c:pt>
                <c:pt idx="887">
                  <c:v>996.27499999999998</c:v>
                </c:pt>
                <c:pt idx="888">
                  <c:v>995.32270000000005</c:v>
                </c:pt>
                <c:pt idx="889">
                  <c:v>994.37890000000004</c:v>
                </c:pt>
                <c:pt idx="890">
                  <c:v>994.04459999999995</c:v>
                </c:pt>
                <c:pt idx="891">
                  <c:v>993.11149999999998</c:v>
                </c:pt>
                <c:pt idx="892">
                  <c:v>992.32580000000007</c:v>
                </c:pt>
                <c:pt idx="893">
                  <c:v>991.53159999999991</c:v>
                </c:pt>
                <c:pt idx="894">
                  <c:v>990.59160000000008</c:v>
                </c:pt>
                <c:pt idx="895">
                  <c:v>990.20339999999999</c:v>
                </c:pt>
                <c:pt idx="896">
                  <c:v>989.79510000000005</c:v>
                </c:pt>
                <c:pt idx="897">
                  <c:v>988.44079999999997</c:v>
                </c:pt>
                <c:pt idx="898">
                  <c:v>988.02370000000008</c:v>
                </c:pt>
                <c:pt idx="899">
                  <c:v>987.26229999999998</c:v>
                </c:pt>
                <c:pt idx="900">
                  <c:v>986.22749999999996</c:v>
                </c:pt>
                <c:pt idx="901">
                  <c:v>985.67869999999994</c:v>
                </c:pt>
                <c:pt idx="902">
                  <c:v>985.37739999999997</c:v>
                </c:pt>
                <c:pt idx="903">
                  <c:v>984.28740000000005</c:v>
                </c:pt>
                <c:pt idx="904">
                  <c:v>983.37110000000007</c:v>
                </c:pt>
                <c:pt idx="905">
                  <c:v>982.9665</c:v>
                </c:pt>
                <c:pt idx="906">
                  <c:v>982.37120000000004</c:v>
                </c:pt>
                <c:pt idx="907">
                  <c:v>981.35289999999998</c:v>
                </c:pt>
                <c:pt idx="908">
                  <c:v>980.79349999999999</c:v>
                </c:pt>
                <c:pt idx="909">
                  <c:v>980.1336</c:v>
                </c:pt>
                <c:pt idx="910">
                  <c:v>979.19929999999999</c:v>
                </c:pt>
                <c:pt idx="911">
                  <c:v>978.6502999999999</c:v>
                </c:pt>
                <c:pt idx="912">
                  <c:v>977.57590000000005</c:v>
                </c:pt>
                <c:pt idx="913">
                  <c:v>976.81540000000007</c:v>
                </c:pt>
                <c:pt idx="914">
                  <c:v>976.77319999999997</c:v>
                </c:pt>
                <c:pt idx="915">
                  <c:v>975.82619999999997</c:v>
                </c:pt>
                <c:pt idx="916">
                  <c:v>974.53370000000007</c:v>
                </c:pt>
                <c:pt idx="917">
                  <c:v>974.22910000000002</c:v>
                </c:pt>
                <c:pt idx="918">
                  <c:v>972.9941</c:v>
                </c:pt>
                <c:pt idx="919">
                  <c:v>972.04449999999997</c:v>
                </c:pt>
                <c:pt idx="920">
                  <c:v>972.22050000000002</c:v>
                </c:pt>
                <c:pt idx="921">
                  <c:v>971.8569</c:v>
                </c:pt>
                <c:pt idx="922">
                  <c:v>971.57730000000004</c:v>
                </c:pt>
                <c:pt idx="923">
                  <c:v>973.42179999999996</c:v>
                </c:pt>
                <c:pt idx="924">
                  <c:v>973.33710000000008</c:v>
                </c:pt>
                <c:pt idx="925">
                  <c:v>967.87959999999998</c:v>
                </c:pt>
                <c:pt idx="926">
                  <c:v>965.04610000000002</c:v>
                </c:pt>
                <c:pt idx="927">
                  <c:v>966.81610000000001</c:v>
                </c:pt>
                <c:pt idx="928">
                  <c:v>971.00319999999999</c:v>
                </c:pt>
                <c:pt idx="929">
                  <c:v>965.47719999999993</c:v>
                </c:pt>
                <c:pt idx="930">
                  <c:v>962.48239999999998</c:v>
                </c:pt>
                <c:pt idx="931">
                  <c:v>963.02790000000005</c:v>
                </c:pt>
                <c:pt idx="932">
                  <c:v>963.90510000000006</c:v>
                </c:pt>
                <c:pt idx="933">
                  <c:v>963.76290000000006</c:v>
                </c:pt>
                <c:pt idx="934">
                  <c:v>962.13760000000002</c:v>
                </c:pt>
                <c:pt idx="935">
                  <c:v>961.80900000000008</c:v>
                </c:pt>
                <c:pt idx="936">
                  <c:v>961.86430000000007</c:v>
                </c:pt>
                <c:pt idx="937">
                  <c:v>960.62930000000006</c:v>
                </c:pt>
                <c:pt idx="938">
                  <c:v>960.02570000000003</c:v>
                </c:pt>
                <c:pt idx="939">
                  <c:v>959.43790000000001</c:v>
                </c:pt>
                <c:pt idx="940">
                  <c:v>958.83119999999997</c:v>
                </c:pt>
                <c:pt idx="941">
                  <c:v>958.34659999999997</c:v>
                </c:pt>
                <c:pt idx="942">
                  <c:v>958.15070000000003</c:v>
                </c:pt>
                <c:pt idx="943">
                  <c:v>956.90009999999995</c:v>
                </c:pt>
                <c:pt idx="944">
                  <c:v>955.53710000000001</c:v>
                </c:pt>
                <c:pt idx="945">
                  <c:v>955.11279999999999</c:v>
                </c:pt>
                <c:pt idx="946">
                  <c:v>954.78279999999995</c:v>
                </c:pt>
                <c:pt idx="947">
                  <c:v>953.9742</c:v>
                </c:pt>
                <c:pt idx="948">
                  <c:v>952.49</c:v>
                </c:pt>
                <c:pt idx="949">
                  <c:v>952.52940000000001</c:v>
                </c:pt>
                <c:pt idx="950">
                  <c:v>952.38239999999996</c:v>
                </c:pt>
                <c:pt idx="951">
                  <c:v>951.57910000000004</c:v>
                </c:pt>
                <c:pt idx="952">
                  <c:v>950.82759999999996</c:v>
                </c:pt>
                <c:pt idx="953">
                  <c:v>950.29499999999996</c:v>
                </c:pt>
                <c:pt idx="954">
                  <c:v>949.96549999999991</c:v>
                </c:pt>
                <c:pt idx="955">
                  <c:v>949.02369999999996</c:v>
                </c:pt>
                <c:pt idx="956">
                  <c:v>947.77390000000003</c:v>
                </c:pt>
                <c:pt idx="957">
                  <c:v>947.85299999999995</c:v>
                </c:pt>
                <c:pt idx="958">
                  <c:v>947.51689999999996</c:v>
                </c:pt>
                <c:pt idx="959">
                  <c:v>947.02269999999999</c:v>
                </c:pt>
                <c:pt idx="960">
                  <c:v>946.42759999999998</c:v>
                </c:pt>
                <c:pt idx="961">
                  <c:v>946.1327</c:v>
                </c:pt>
                <c:pt idx="962">
                  <c:v>946.64229999999998</c:v>
                </c:pt>
                <c:pt idx="963">
                  <c:v>947.41430000000003</c:v>
                </c:pt>
                <c:pt idx="964">
                  <c:v>944.54520000000002</c:v>
                </c:pt>
                <c:pt idx="965">
                  <c:v>941.06029999999998</c:v>
                </c:pt>
                <c:pt idx="966">
                  <c:v>941.82069999999999</c:v>
                </c:pt>
                <c:pt idx="967">
                  <c:v>942.37360000000001</c:v>
                </c:pt>
                <c:pt idx="968">
                  <c:v>939.12909999999999</c:v>
                </c:pt>
                <c:pt idx="969">
                  <c:v>938.20260000000007</c:v>
                </c:pt>
                <c:pt idx="970">
                  <c:v>937.74810000000002</c:v>
                </c:pt>
                <c:pt idx="971">
                  <c:v>937.40419999999995</c:v>
                </c:pt>
                <c:pt idx="972">
                  <c:v>936.80899999999997</c:v>
                </c:pt>
                <c:pt idx="973">
                  <c:v>938.7684999999999</c:v>
                </c:pt>
                <c:pt idx="974">
                  <c:v>937.13669999999991</c:v>
                </c:pt>
                <c:pt idx="975">
                  <c:v>934.10109999999997</c:v>
                </c:pt>
                <c:pt idx="976">
                  <c:v>935.15750000000003</c:v>
                </c:pt>
                <c:pt idx="977">
                  <c:v>937.39810000000011</c:v>
                </c:pt>
                <c:pt idx="978">
                  <c:v>937.33330000000001</c:v>
                </c:pt>
                <c:pt idx="979">
                  <c:v>936.96010000000001</c:v>
                </c:pt>
                <c:pt idx="980">
                  <c:v>936.19180000000006</c:v>
                </c:pt>
                <c:pt idx="981">
                  <c:v>935.46770000000004</c:v>
                </c:pt>
                <c:pt idx="982">
                  <c:v>934.9919000000001</c:v>
                </c:pt>
                <c:pt idx="983">
                  <c:v>934.09789999999998</c:v>
                </c:pt>
                <c:pt idx="984">
                  <c:v>933.58310000000006</c:v>
                </c:pt>
                <c:pt idx="985">
                  <c:v>932.80760000000009</c:v>
                </c:pt>
                <c:pt idx="986">
                  <c:v>932.30970000000002</c:v>
                </c:pt>
                <c:pt idx="987">
                  <c:v>931.66719999999998</c:v>
                </c:pt>
                <c:pt idx="988">
                  <c:v>931.12519999999995</c:v>
                </c:pt>
                <c:pt idx="989">
                  <c:v>930.34669999999994</c:v>
                </c:pt>
                <c:pt idx="990">
                  <c:v>929.70989999999995</c:v>
                </c:pt>
                <c:pt idx="991">
                  <c:v>929.27389999999991</c:v>
                </c:pt>
                <c:pt idx="992">
                  <c:v>928.71680000000003</c:v>
                </c:pt>
                <c:pt idx="993">
                  <c:v>927.99590000000001</c:v>
                </c:pt>
                <c:pt idx="994">
                  <c:v>927.11810000000003</c:v>
                </c:pt>
                <c:pt idx="995">
                  <c:v>926.50480000000005</c:v>
                </c:pt>
                <c:pt idx="996">
                  <c:v>925.98519999999996</c:v>
                </c:pt>
                <c:pt idx="997">
                  <c:v>925.62650000000008</c:v>
                </c:pt>
                <c:pt idx="998">
                  <c:v>925.16059999999993</c:v>
                </c:pt>
                <c:pt idx="999">
                  <c:v>924.35490000000004</c:v>
                </c:pt>
                <c:pt idx="1000">
                  <c:v>923.99619999999993</c:v>
                </c:pt>
                <c:pt idx="1001">
                  <c:v>923.13940000000002</c:v>
                </c:pt>
                <c:pt idx="1002">
                  <c:v>922.30839999999989</c:v>
                </c:pt>
                <c:pt idx="1003">
                  <c:v>921.88920000000007</c:v>
                </c:pt>
                <c:pt idx="1004">
                  <c:v>921.61169999999993</c:v>
                </c:pt>
                <c:pt idx="1005">
                  <c:v>920.81020000000001</c:v>
                </c:pt>
                <c:pt idx="1006">
                  <c:v>920.44310000000007</c:v>
                </c:pt>
                <c:pt idx="1007">
                  <c:v>919.75279999999998</c:v>
                </c:pt>
                <c:pt idx="1008">
                  <c:v>918.93799999999999</c:v>
                </c:pt>
                <c:pt idx="1009">
                  <c:v>917.971</c:v>
                </c:pt>
                <c:pt idx="1010">
                  <c:v>918.13390000000004</c:v>
                </c:pt>
                <c:pt idx="1011">
                  <c:v>917.02430000000004</c:v>
                </c:pt>
                <c:pt idx="1012">
                  <c:v>917.20860000000005</c:v>
                </c:pt>
                <c:pt idx="1013">
                  <c:v>916.57440000000008</c:v>
                </c:pt>
                <c:pt idx="1014">
                  <c:v>915.83280000000002</c:v>
                </c:pt>
                <c:pt idx="1015">
                  <c:v>915.20389999999998</c:v>
                </c:pt>
                <c:pt idx="1016">
                  <c:v>914.76480000000004</c:v>
                </c:pt>
                <c:pt idx="1017">
                  <c:v>914.23440000000005</c:v>
                </c:pt>
                <c:pt idx="1018">
                  <c:v>913.25979999999993</c:v>
                </c:pt>
                <c:pt idx="1019">
                  <c:v>913.09469999999999</c:v>
                </c:pt>
                <c:pt idx="1020">
                  <c:v>912.0154</c:v>
                </c:pt>
                <c:pt idx="1021">
                  <c:v>911.24290000000008</c:v>
                </c:pt>
                <c:pt idx="1022">
                  <c:v>910.81990000000008</c:v>
                </c:pt>
                <c:pt idx="1023">
                  <c:v>910.1404</c:v>
                </c:pt>
                <c:pt idx="1024">
                  <c:v>909.93209999999999</c:v>
                </c:pt>
                <c:pt idx="1025">
                  <c:v>909.18410000000006</c:v>
                </c:pt>
                <c:pt idx="1026">
                  <c:v>909.1108999999999</c:v>
                </c:pt>
                <c:pt idx="1027">
                  <c:v>907.71519999999998</c:v>
                </c:pt>
                <c:pt idx="1028">
                  <c:v>907.61969999999997</c:v>
                </c:pt>
                <c:pt idx="1029">
                  <c:v>906.9692</c:v>
                </c:pt>
                <c:pt idx="1030">
                  <c:v>906.40500000000009</c:v>
                </c:pt>
                <c:pt idx="1031">
                  <c:v>906.26469999999995</c:v>
                </c:pt>
                <c:pt idx="1032">
                  <c:v>905.79430000000002</c:v>
                </c:pt>
                <c:pt idx="1033">
                  <c:v>903.93180000000007</c:v>
                </c:pt>
                <c:pt idx="1034">
                  <c:v>903.01560000000006</c:v>
                </c:pt>
                <c:pt idx="1035">
                  <c:v>902.6309</c:v>
                </c:pt>
                <c:pt idx="1036">
                  <c:v>901.34670000000006</c:v>
                </c:pt>
                <c:pt idx="1037">
                  <c:v>902.70259999999996</c:v>
                </c:pt>
                <c:pt idx="1038">
                  <c:v>906.26099999999997</c:v>
                </c:pt>
                <c:pt idx="1039">
                  <c:v>905.12200000000007</c:v>
                </c:pt>
                <c:pt idx="1040">
                  <c:v>899.83240000000001</c:v>
                </c:pt>
                <c:pt idx="1041">
                  <c:v>892.70280000000002</c:v>
                </c:pt>
                <c:pt idx="1042">
                  <c:v>892.24969999999996</c:v>
                </c:pt>
                <c:pt idx="1043">
                  <c:v>896.32240000000002</c:v>
                </c:pt>
                <c:pt idx="1044">
                  <c:v>896.91980000000001</c:v>
                </c:pt>
                <c:pt idx="1045">
                  <c:v>894.57299999999998</c:v>
                </c:pt>
                <c:pt idx="1046">
                  <c:v>892.28880000000004</c:v>
                </c:pt>
                <c:pt idx="1047">
                  <c:v>892.46029999999996</c:v>
                </c:pt>
                <c:pt idx="1048">
                  <c:v>892.59979999999996</c:v>
                </c:pt>
                <c:pt idx="1049">
                  <c:v>892.1884</c:v>
                </c:pt>
                <c:pt idx="1050">
                  <c:v>892.01439999999991</c:v>
                </c:pt>
                <c:pt idx="1051">
                  <c:v>891.39</c:v>
                </c:pt>
                <c:pt idx="1052">
                  <c:v>890.14150000000006</c:v>
                </c:pt>
                <c:pt idx="1053">
                  <c:v>889.86019999999996</c:v>
                </c:pt>
                <c:pt idx="1054">
                  <c:v>890.33159999999998</c:v>
                </c:pt>
                <c:pt idx="1055">
                  <c:v>889.65290000000005</c:v>
                </c:pt>
                <c:pt idx="1056">
                  <c:v>888.09300000000007</c:v>
                </c:pt>
                <c:pt idx="1057">
                  <c:v>888.30730000000005</c:v>
                </c:pt>
                <c:pt idx="1058">
                  <c:v>886.41930000000002</c:v>
                </c:pt>
                <c:pt idx="1059">
                  <c:v>885.22810000000004</c:v>
                </c:pt>
                <c:pt idx="1060">
                  <c:v>886.5354000000001</c:v>
                </c:pt>
                <c:pt idx="1061">
                  <c:v>886.26239999999996</c:v>
                </c:pt>
                <c:pt idx="1062">
                  <c:v>885.08730000000003</c:v>
                </c:pt>
                <c:pt idx="1063">
                  <c:v>885.3839999999999</c:v>
                </c:pt>
                <c:pt idx="1064">
                  <c:v>884.34140000000002</c:v>
                </c:pt>
                <c:pt idx="1065">
                  <c:v>882.28559999999993</c:v>
                </c:pt>
                <c:pt idx="1066">
                  <c:v>882.28020000000004</c:v>
                </c:pt>
                <c:pt idx="1067">
                  <c:v>883.07009999999991</c:v>
                </c:pt>
                <c:pt idx="1068">
                  <c:v>883.31219999999996</c:v>
                </c:pt>
                <c:pt idx="1069">
                  <c:v>882.08420000000001</c:v>
                </c:pt>
                <c:pt idx="1070">
                  <c:v>881.0086</c:v>
                </c:pt>
                <c:pt idx="1071">
                  <c:v>880.72939999999994</c:v>
                </c:pt>
                <c:pt idx="1072">
                  <c:v>880.31140000000005</c:v>
                </c:pt>
                <c:pt idx="1073">
                  <c:v>879.14690000000007</c:v>
                </c:pt>
                <c:pt idx="1074">
                  <c:v>878.61299999999994</c:v>
                </c:pt>
                <c:pt idx="1075">
                  <c:v>878.14709999999991</c:v>
                </c:pt>
                <c:pt idx="1076">
                  <c:v>877.27080000000001</c:v>
                </c:pt>
                <c:pt idx="1077">
                  <c:v>876.67819999999995</c:v>
                </c:pt>
                <c:pt idx="1078">
                  <c:v>876.53840000000002</c:v>
                </c:pt>
                <c:pt idx="1079">
                  <c:v>875.59989999999993</c:v>
                </c:pt>
                <c:pt idx="1080">
                  <c:v>874.46010000000001</c:v>
                </c:pt>
                <c:pt idx="1081">
                  <c:v>874.40809999999999</c:v>
                </c:pt>
                <c:pt idx="1082">
                  <c:v>874.37380000000007</c:v>
                </c:pt>
                <c:pt idx="1083">
                  <c:v>873.42410000000007</c:v>
                </c:pt>
                <c:pt idx="1084">
                  <c:v>872.73129999999992</c:v>
                </c:pt>
                <c:pt idx="1085">
                  <c:v>872.48419999999999</c:v>
                </c:pt>
                <c:pt idx="1086">
                  <c:v>871.2568</c:v>
                </c:pt>
                <c:pt idx="1087">
                  <c:v>871.34909999999991</c:v>
                </c:pt>
                <c:pt idx="1088">
                  <c:v>871.03489999999999</c:v>
                </c:pt>
                <c:pt idx="1089">
                  <c:v>869.38380000000006</c:v>
                </c:pt>
                <c:pt idx="1090">
                  <c:v>869.03300000000002</c:v>
                </c:pt>
                <c:pt idx="1091">
                  <c:v>869.59750000000008</c:v>
                </c:pt>
                <c:pt idx="1092">
                  <c:v>868.46540000000005</c:v>
                </c:pt>
                <c:pt idx="1093">
                  <c:v>866.85119999999995</c:v>
                </c:pt>
                <c:pt idx="1094">
                  <c:v>866.66079999999999</c:v>
                </c:pt>
                <c:pt idx="1095">
                  <c:v>865.39670000000001</c:v>
                </c:pt>
                <c:pt idx="1096">
                  <c:v>866.32709999999997</c:v>
                </c:pt>
                <c:pt idx="1097">
                  <c:v>866.11709999999994</c:v>
                </c:pt>
                <c:pt idx="1098">
                  <c:v>864.7577</c:v>
                </c:pt>
                <c:pt idx="1099">
                  <c:v>864.53060000000005</c:v>
                </c:pt>
                <c:pt idx="1100">
                  <c:v>864.33899999999994</c:v>
                </c:pt>
                <c:pt idx="1101">
                  <c:v>864.73209999999995</c:v>
                </c:pt>
                <c:pt idx="1102">
                  <c:v>863.16679999999997</c:v>
                </c:pt>
                <c:pt idx="1103">
                  <c:v>862.26549999999997</c:v>
                </c:pt>
                <c:pt idx="1104">
                  <c:v>862.11019999999996</c:v>
                </c:pt>
                <c:pt idx="1105">
                  <c:v>861.39430000000004</c:v>
                </c:pt>
                <c:pt idx="1106">
                  <c:v>860.81229999999994</c:v>
                </c:pt>
                <c:pt idx="1107">
                  <c:v>859.12720000000002</c:v>
                </c:pt>
                <c:pt idx="1108">
                  <c:v>858.86569999999995</c:v>
                </c:pt>
                <c:pt idx="1109">
                  <c:v>859.70489999999995</c:v>
                </c:pt>
                <c:pt idx="1110">
                  <c:v>859.33950000000004</c:v>
                </c:pt>
                <c:pt idx="1111">
                  <c:v>858.08240000000001</c:v>
                </c:pt>
                <c:pt idx="1112">
                  <c:v>858.14670000000001</c:v>
                </c:pt>
                <c:pt idx="1113">
                  <c:v>857.33090000000004</c:v>
                </c:pt>
                <c:pt idx="1114">
                  <c:v>856.24990000000003</c:v>
                </c:pt>
                <c:pt idx="1115">
                  <c:v>856.32560000000001</c:v>
                </c:pt>
                <c:pt idx="1116">
                  <c:v>855.14449999999999</c:v>
                </c:pt>
                <c:pt idx="1117">
                  <c:v>854.24980000000005</c:v>
                </c:pt>
                <c:pt idx="1118">
                  <c:v>854.77740000000006</c:v>
                </c:pt>
                <c:pt idx="1119">
                  <c:v>854.36320000000001</c:v>
                </c:pt>
                <c:pt idx="1120">
                  <c:v>853.29470000000003</c:v>
                </c:pt>
                <c:pt idx="1121">
                  <c:v>853.15020000000004</c:v>
                </c:pt>
                <c:pt idx="1122">
                  <c:v>852.3143</c:v>
                </c:pt>
                <c:pt idx="1123">
                  <c:v>851.53880000000004</c:v>
                </c:pt>
                <c:pt idx="1124">
                  <c:v>851.37420000000009</c:v>
                </c:pt>
                <c:pt idx="1125">
                  <c:v>851.29430000000002</c:v>
                </c:pt>
                <c:pt idx="1126">
                  <c:v>850.12869999999998</c:v>
                </c:pt>
                <c:pt idx="1127">
                  <c:v>849.47299999999996</c:v>
                </c:pt>
                <c:pt idx="1128">
                  <c:v>849.2047</c:v>
                </c:pt>
                <c:pt idx="1129">
                  <c:v>848.31889999999999</c:v>
                </c:pt>
                <c:pt idx="1130">
                  <c:v>848.46310000000005</c:v>
                </c:pt>
                <c:pt idx="1131">
                  <c:v>847.78370000000007</c:v>
                </c:pt>
                <c:pt idx="1132">
                  <c:v>846.6567</c:v>
                </c:pt>
                <c:pt idx="1133">
                  <c:v>846.35969999999998</c:v>
                </c:pt>
                <c:pt idx="1134">
                  <c:v>846.73849999999993</c:v>
                </c:pt>
                <c:pt idx="1135">
                  <c:v>845.44540000000006</c:v>
                </c:pt>
                <c:pt idx="1136">
                  <c:v>844.09339999999997</c:v>
                </c:pt>
                <c:pt idx="1137">
                  <c:v>844.24689999999998</c:v>
                </c:pt>
                <c:pt idx="1138">
                  <c:v>843.08219999999994</c:v>
                </c:pt>
                <c:pt idx="1139">
                  <c:v>842.78120000000001</c:v>
                </c:pt>
                <c:pt idx="1140">
                  <c:v>842.99440000000004</c:v>
                </c:pt>
                <c:pt idx="1141">
                  <c:v>842.56049999999993</c:v>
                </c:pt>
                <c:pt idx="1142">
                  <c:v>841.88220000000001</c:v>
                </c:pt>
                <c:pt idx="1143">
                  <c:v>841.34249999999997</c:v>
                </c:pt>
                <c:pt idx="1144">
                  <c:v>841.22370000000001</c:v>
                </c:pt>
                <c:pt idx="1145">
                  <c:v>840.80160000000001</c:v>
                </c:pt>
                <c:pt idx="1146">
                  <c:v>840.03890000000001</c:v>
                </c:pt>
                <c:pt idx="1147">
                  <c:v>838.55289999999991</c:v>
                </c:pt>
                <c:pt idx="1148">
                  <c:v>836.99300000000005</c:v>
                </c:pt>
                <c:pt idx="1149">
                  <c:v>837.24259999999992</c:v>
                </c:pt>
                <c:pt idx="1150">
                  <c:v>837.63329999999996</c:v>
                </c:pt>
                <c:pt idx="1151">
                  <c:v>836.28089999999997</c:v>
                </c:pt>
                <c:pt idx="1152">
                  <c:v>836.34259999999995</c:v>
                </c:pt>
                <c:pt idx="1153">
                  <c:v>836.47090000000003</c:v>
                </c:pt>
                <c:pt idx="1154">
                  <c:v>836.09310000000005</c:v>
                </c:pt>
                <c:pt idx="1155">
                  <c:v>836.24899999999991</c:v>
                </c:pt>
                <c:pt idx="1156">
                  <c:v>834.5856</c:v>
                </c:pt>
                <c:pt idx="1157">
                  <c:v>833.85209999999995</c:v>
                </c:pt>
                <c:pt idx="1158">
                  <c:v>834.70090000000005</c:v>
                </c:pt>
                <c:pt idx="1159">
                  <c:v>833.37450000000001</c:v>
                </c:pt>
                <c:pt idx="1160">
                  <c:v>831.60599999999999</c:v>
                </c:pt>
                <c:pt idx="1161">
                  <c:v>831.91189999999995</c:v>
                </c:pt>
                <c:pt idx="1162">
                  <c:v>832.22850000000005</c:v>
                </c:pt>
                <c:pt idx="1163">
                  <c:v>831.15099999999995</c:v>
                </c:pt>
                <c:pt idx="1164">
                  <c:v>830.62080000000003</c:v>
                </c:pt>
                <c:pt idx="1165">
                  <c:v>830.13080000000002</c:v>
                </c:pt>
                <c:pt idx="1166">
                  <c:v>829.32510000000002</c:v>
                </c:pt>
                <c:pt idx="1167">
                  <c:v>828.49130000000002</c:v>
                </c:pt>
                <c:pt idx="1168">
                  <c:v>827.12189999999998</c:v>
                </c:pt>
                <c:pt idx="1169">
                  <c:v>828.00919999999996</c:v>
                </c:pt>
                <c:pt idx="1170">
                  <c:v>827.97440000000006</c:v>
                </c:pt>
                <c:pt idx="1171">
                  <c:v>826.99569999999994</c:v>
                </c:pt>
                <c:pt idx="1172">
                  <c:v>826.35429999999997</c:v>
                </c:pt>
                <c:pt idx="1173">
                  <c:v>825.86930000000007</c:v>
                </c:pt>
                <c:pt idx="1174">
                  <c:v>825.61119999999994</c:v>
                </c:pt>
                <c:pt idx="1175">
                  <c:v>825.16949999999997</c:v>
                </c:pt>
                <c:pt idx="1176">
                  <c:v>824.72090000000003</c:v>
                </c:pt>
                <c:pt idx="1177">
                  <c:v>823.94</c:v>
                </c:pt>
                <c:pt idx="1178">
                  <c:v>823.92579999999998</c:v>
                </c:pt>
                <c:pt idx="1179">
                  <c:v>823.61709999999994</c:v>
                </c:pt>
                <c:pt idx="1180">
                  <c:v>823.20370000000003</c:v>
                </c:pt>
                <c:pt idx="1181">
                  <c:v>822.30110000000002</c:v>
                </c:pt>
                <c:pt idx="1182">
                  <c:v>821.57370000000003</c:v>
                </c:pt>
                <c:pt idx="1183">
                  <c:v>821.47609999999997</c:v>
                </c:pt>
                <c:pt idx="1184">
                  <c:v>820.8999</c:v>
                </c:pt>
                <c:pt idx="1185">
                  <c:v>820.10860000000002</c:v>
                </c:pt>
                <c:pt idx="1186">
                  <c:v>819.63170000000002</c:v>
                </c:pt>
                <c:pt idx="1187">
                  <c:v>819.38379999999995</c:v>
                </c:pt>
                <c:pt idx="1188">
                  <c:v>818.21079999999995</c:v>
                </c:pt>
                <c:pt idx="1189">
                  <c:v>817.79399999999998</c:v>
                </c:pt>
                <c:pt idx="1190">
                  <c:v>817.28740000000005</c:v>
                </c:pt>
                <c:pt idx="1191">
                  <c:v>817.01289999999995</c:v>
                </c:pt>
                <c:pt idx="1192">
                  <c:v>817.60980000000006</c:v>
                </c:pt>
                <c:pt idx="1193">
                  <c:v>816.60029999999995</c:v>
                </c:pt>
                <c:pt idx="1194">
                  <c:v>815.50409999999999</c:v>
                </c:pt>
                <c:pt idx="1195">
                  <c:v>815.01909999999998</c:v>
                </c:pt>
                <c:pt idx="1196">
                  <c:v>814.32169999999996</c:v>
                </c:pt>
                <c:pt idx="1197">
                  <c:v>814.14930000000004</c:v>
                </c:pt>
                <c:pt idx="1198">
                  <c:v>814.77149999999995</c:v>
                </c:pt>
                <c:pt idx="1199">
                  <c:v>814.53470000000004</c:v>
                </c:pt>
                <c:pt idx="1200">
                  <c:v>813.46120000000008</c:v>
                </c:pt>
                <c:pt idx="1201">
                  <c:v>812.55719999999997</c:v>
                </c:pt>
                <c:pt idx="1202">
                  <c:v>811.72310000000004</c:v>
                </c:pt>
                <c:pt idx="1203">
                  <c:v>810.63890000000004</c:v>
                </c:pt>
                <c:pt idx="1204">
                  <c:v>810.81889999999999</c:v>
                </c:pt>
                <c:pt idx="1205">
                  <c:v>810.59129999999993</c:v>
                </c:pt>
                <c:pt idx="1206">
                  <c:v>809.87699999999995</c:v>
                </c:pt>
                <c:pt idx="1207">
                  <c:v>809.01560000000006</c:v>
                </c:pt>
                <c:pt idx="1208">
                  <c:v>809.52620000000002</c:v>
                </c:pt>
                <c:pt idx="1209">
                  <c:v>809.22720000000004</c:v>
                </c:pt>
                <c:pt idx="1210">
                  <c:v>807.81579999999997</c:v>
                </c:pt>
                <c:pt idx="1211">
                  <c:v>806.9221</c:v>
                </c:pt>
                <c:pt idx="1212">
                  <c:v>806.69729999999993</c:v>
                </c:pt>
                <c:pt idx="1213">
                  <c:v>806.58720000000005</c:v>
                </c:pt>
                <c:pt idx="1214">
                  <c:v>806.71559999999999</c:v>
                </c:pt>
                <c:pt idx="1215">
                  <c:v>805.46600000000001</c:v>
                </c:pt>
                <c:pt idx="1216">
                  <c:v>804.77520000000004</c:v>
                </c:pt>
                <c:pt idx="1217">
                  <c:v>804.08760000000007</c:v>
                </c:pt>
                <c:pt idx="1218">
                  <c:v>804.18679999999995</c:v>
                </c:pt>
                <c:pt idx="1219">
                  <c:v>804.28100000000006</c:v>
                </c:pt>
                <c:pt idx="1220">
                  <c:v>804.04070000000002</c:v>
                </c:pt>
                <c:pt idx="1221">
                  <c:v>802.8528</c:v>
                </c:pt>
                <c:pt idx="1222">
                  <c:v>801.53250000000003</c:v>
                </c:pt>
                <c:pt idx="1223">
                  <c:v>802.06359999999995</c:v>
                </c:pt>
                <c:pt idx="1224">
                  <c:v>801.29399999999998</c:v>
                </c:pt>
                <c:pt idx="1225">
                  <c:v>800.45429999999999</c:v>
                </c:pt>
                <c:pt idx="1226">
                  <c:v>800.81640000000004</c:v>
                </c:pt>
                <c:pt idx="1227">
                  <c:v>799.43169999999998</c:v>
                </c:pt>
                <c:pt idx="1228">
                  <c:v>798.86419999999998</c:v>
                </c:pt>
                <c:pt idx="1229">
                  <c:v>799.2808</c:v>
                </c:pt>
                <c:pt idx="1230">
                  <c:v>798.76299999999992</c:v>
                </c:pt>
                <c:pt idx="1231">
                  <c:v>797.83159999999998</c:v>
                </c:pt>
                <c:pt idx="1232">
                  <c:v>797.31900000000007</c:v>
                </c:pt>
                <c:pt idx="1233">
                  <c:v>796.91880000000003</c:v>
                </c:pt>
                <c:pt idx="1234">
                  <c:v>796.51850000000002</c:v>
                </c:pt>
                <c:pt idx="1235">
                  <c:v>796.61529999999993</c:v>
                </c:pt>
                <c:pt idx="1236">
                  <c:v>795.3682</c:v>
                </c:pt>
                <c:pt idx="1237">
                  <c:v>794.36400000000003</c:v>
                </c:pt>
                <c:pt idx="1238">
                  <c:v>794.55809999999997</c:v>
                </c:pt>
                <c:pt idx="1239">
                  <c:v>794.846</c:v>
                </c:pt>
                <c:pt idx="1240">
                  <c:v>794.04100000000005</c:v>
                </c:pt>
                <c:pt idx="1241">
                  <c:v>793.18529999999998</c:v>
                </c:pt>
                <c:pt idx="1242">
                  <c:v>792.45140000000004</c:v>
                </c:pt>
                <c:pt idx="1243">
                  <c:v>792.15149999999994</c:v>
                </c:pt>
                <c:pt idx="1244">
                  <c:v>792.16219999999998</c:v>
                </c:pt>
                <c:pt idx="1245">
                  <c:v>791.45029999999997</c:v>
                </c:pt>
                <c:pt idx="1246">
                  <c:v>791.37789999999995</c:v>
                </c:pt>
                <c:pt idx="1247">
                  <c:v>790.85899999999992</c:v>
                </c:pt>
                <c:pt idx="1248">
                  <c:v>790.0367</c:v>
                </c:pt>
                <c:pt idx="1249">
                  <c:v>789.18810000000008</c:v>
                </c:pt>
                <c:pt idx="1250">
                  <c:v>788.625</c:v>
                </c:pt>
                <c:pt idx="1251">
                  <c:v>789.48940000000005</c:v>
                </c:pt>
                <c:pt idx="1252">
                  <c:v>788.82920000000001</c:v>
                </c:pt>
                <c:pt idx="1253">
                  <c:v>787.53870000000006</c:v>
                </c:pt>
                <c:pt idx="1254">
                  <c:v>786.98090000000002</c:v>
                </c:pt>
                <c:pt idx="1255">
                  <c:v>786.63620000000003</c:v>
                </c:pt>
                <c:pt idx="1256">
                  <c:v>786.20320000000004</c:v>
                </c:pt>
                <c:pt idx="1257">
                  <c:v>786.23680000000002</c:v>
                </c:pt>
                <c:pt idx="1258">
                  <c:v>785.74739999999997</c:v>
                </c:pt>
                <c:pt idx="1259">
                  <c:v>784.54200000000003</c:v>
                </c:pt>
                <c:pt idx="1260">
                  <c:v>784.3954</c:v>
                </c:pt>
                <c:pt idx="1261">
                  <c:v>784.46379999999999</c:v>
                </c:pt>
                <c:pt idx="1262">
                  <c:v>783.27379999999994</c:v>
                </c:pt>
                <c:pt idx="1263">
                  <c:v>782.72500000000002</c:v>
                </c:pt>
                <c:pt idx="1264">
                  <c:v>782.97129999999993</c:v>
                </c:pt>
                <c:pt idx="1265">
                  <c:v>783.35990000000004</c:v>
                </c:pt>
                <c:pt idx="1266">
                  <c:v>782.77659999999992</c:v>
                </c:pt>
                <c:pt idx="1267">
                  <c:v>782.30169999999998</c:v>
                </c:pt>
                <c:pt idx="1268">
                  <c:v>779.31560000000002</c:v>
                </c:pt>
                <c:pt idx="1269">
                  <c:v>778.87400000000002</c:v>
                </c:pt>
                <c:pt idx="1270">
                  <c:v>780.32280000000003</c:v>
                </c:pt>
                <c:pt idx="1271">
                  <c:v>782.06700000000001</c:v>
                </c:pt>
                <c:pt idx="1272">
                  <c:v>784.89790000000005</c:v>
                </c:pt>
                <c:pt idx="1273">
                  <c:v>1414.7716</c:v>
                </c:pt>
                <c:pt idx="1274">
                  <c:v>3422.5477999999998</c:v>
                </c:pt>
                <c:pt idx="1275">
                  <c:v>3187.5455000000002</c:v>
                </c:pt>
                <c:pt idx="1276">
                  <c:v>421.226</c:v>
                </c:pt>
                <c:pt idx="1277">
                  <c:v>-2423.2089999999998</c:v>
                </c:pt>
                <c:pt idx="1278">
                  <c:v>-2636.6693999999998</c:v>
                </c:pt>
                <c:pt idx="1279">
                  <c:v>-1060.3941</c:v>
                </c:pt>
                <c:pt idx="1280">
                  <c:v>-381.84000000000003</c:v>
                </c:pt>
                <c:pt idx="1281">
                  <c:v>-245.1397</c:v>
                </c:pt>
                <c:pt idx="1282">
                  <c:v>-175.31229999999999</c:v>
                </c:pt>
                <c:pt idx="1283">
                  <c:v>-134.87389999999999</c:v>
                </c:pt>
                <c:pt idx="1284">
                  <c:v>-111.6361</c:v>
                </c:pt>
                <c:pt idx="1285">
                  <c:v>-98.25200000000001</c:v>
                </c:pt>
                <c:pt idx="1286">
                  <c:v>-91.631</c:v>
                </c:pt>
                <c:pt idx="1287">
                  <c:v>-88.045000000000002</c:v>
                </c:pt>
                <c:pt idx="1288">
                  <c:v>-84.906999999999996</c:v>
                </c:pt>
                <c:pt idx="1289">
                  <c:v>-83.272999999999982</c:v>
                </c:pt>
                <c:pt idx="1290">
                  <c:v>-82.350999999999985</c:v>
                </c:pt>
                <c:pt idx="1291">
                  <c:v>-81.86</c:v>
                </c:pt>
                <c:pt idx="1292">
                  <c:v>-81.887</c:v>
                </c:pt>
                <c:pt idx="1293">
                  <c:v>-81.516000000000005</c:v>
                </c:pt>
                <c:pt idx="1294">
                  <c:v>-80.274999999999991</c:v>
                </c:pt>
                <c:pt idx="1295">
                  <c:v>-80.527999999999992</c:v>
                </c:pt>
                <c:pt idx="1296">
                  <c:v>-81.395999999999987</c:v>
                </c:pt>
                <c:pt idx="1297">
                  <c:v>-80.986000000000004</c:v>
                </c:pt>
                <c:pt idx="1298">
                  <c:v>-80.830999999999989</c:v>
                </c:pt>
                <c:pt idx="1299">
                  <c:v>-81.25800000000001</c:v>
                </c:pt>
                <c:pt idx="1300">
                  <c:v>-80.489000000000004</c:v>
                </c:pt>
                <c:pt idx="1301">
                  <c:v>-80.118999999999986</c:v>
                </c:pt>
                <c:pt idx="1302">
                  <c:v>-80.6066</c:v>
                </c:pt>
                <c:pt idx="1303">
                  <c:v>-80.23790000000001</c:v>
                </c:pt>
                <c:pt idx="1304">
                  <c:v>-80.317599999999985</c:v>
                </c:pt>
                <c:pt idx="1305">
                  <c:v>-80.384900000000002</c:v>
                </c:pt>
                <c:pt idx="1306">
                  <c:v>-79.996199999999988</c:v>
                </c:pt>
                <c:pt idx="1307">
                  <c:v>-80.120100000000008</c:v>
                </c:pt>
                <c:pt idx="1308">
                  <c:v>-79.867099999999979</c:v>
                </c:pt>
                <c:pt idx="1309">
                  <c:v>-79.702100000000002</c:v>
                </c:pt>
                <c:pt idx="1310">
                  <c:v>-79.616000000000014</c:v>
                </c:pt>
                <c:pt idx="1311">
                  <c:v>-79.359899999999996</c:v>
                </c:pt>
                <c:pt idx="1312">
                  <c:v>-79.689800000000005</c:v>
                </c:pt>
                <c:pt idx="1313">
                  <c:v>-79.435100000000006</c:v>
                </c:pt>
                <c:pt idx="1314">
                  <c:v>-79.398999999999987</c:v>
                </c:pt>
                <c:pt idx="1315">
                  <c:v>-79.12469999999999</c:v>
                </c:pt>
                <c:pt idx="1316">
                  <c:v>-78.494700000000009</c:v>
                </c:pt>
                <c:pt idx="1317">
                  <c:v>-78.815100000000015</c:v>
                </c:pt>
                <c:pt idx="1318">
                  <c:v>-79.017900000000012</c:v>
                </c:pt>
                <c:pt idx="1319">
                  <c:v>-78.079299999999989</c:v>
                </c:pt>
                <c:pt idx="1320">
                  <c:v>-78.298200000000008</c:v>
                </c:pt>
                <c:pt idx="1321">
                  <c:v>-78.905499999999989</c:v>
                </c:pt>
                <c:pt idx="1322">
                  <c:v>-78.459599999999995</c:v>
                </c:pt>
                <c:pt idx="1323">
                  <c:v>-78.641800000000003</c:v>
                </c:pt>
                <c:pt idx="1324">
                  <c:v>-78.298299999999983</c:v>
                </c:pt>
                <c:pt idx="1325">
                  <c:v>-77.070999999999998</c:v>
                </c:pt>
                <c:pt idx="1326">
                  <c:v>-77.089399999999998</c:v>
                </c:pt>
                <c:pt idx="1327">
                  <c:v>-77.480400000000003</c:v>
                </c:pt>
                <c:pt idx="1328">
                  <c:v>-77.327700000000021</c:v>
                </c:pt>
                <c:pt idx="1329">
                  <c:v>-77.261600000000001</c:v>
                </c:pt>
                <c:pt idx="1330">
                  <c:v>-77.651499999999999</c:v>
                </c:pt>
                <c:pt idx="1331">
                  <c:v>-76.713499999999982</c:v>
                </c:pt>
                <c:pt idx="1332">
                  <c:v>-76.89500000000001</c:v>
                </c:pt>
                <c:pt idx="1333">
                  <c:v>-77.164500000000004</c:v>
                </c:pt>
                <c:pt idx="1334">
                  <c:v>-76.323499999999996</c:v>
                </c:pt>
                <c:pt idx="1335">
                  <c:v>-76.455399999999997</c:v>
                </c:pt>
                <c:pt idx="1336">
                  <c:v>-76.974299999999999</c:v>
                </c:pt>
                <c:pt idx="1337">
                  <c:v>-76.611899999999991</c:v>
                </c:pt>
                <c:pt idx="1338">
                  <c:v>-76.142699999999991</c:v>
                </c:pt>
                <c:pt idx="1339">
                  <c:v>-76.236599999999996</c:v>
                </c:pt>
                <c:pt idx="1340">
                  <c:v>-75.909699999999987</c:v>
                </c:pt>
                <c:pt idx="1341">
                  <c:v>-75.483900000000006</c:v>
                </c:pt>
                <c:pt idx="1342">
                  <c:v>-76.142599999999987</c:v>
                </c:pt>
                <c:pt idx="1343">
                  <c:v>-75.691900000000004</c:v>
                </c:pt>
                <c:pt idx="1344">
                  <c:v>-75.3202</c:v>
                </c:pt>
                <c:pt idx="1345">
                  <c:v>-75.469799999999992</c:v>
                </c:pt>
                <c:pt idx="1346">
                  <c:v>-75.171300000000002</c:v>
                </c:pt>
                <c:pt idx="1347">
                  <c:v>-74.970100000000002</c:v>
                </c:pt>
                <c:pt idx="1348">
                  <c:v>-75.303100000000001</c:v>
                </c:pt>
                <c:pt idx="1349">
                  <c:v>-74.735299999999995</c:v>
                </c:pt>
                <c:pt idx="1350">
                  <c:v>-74.688500000000005</c:v>
                </c:pt>
                <c:pt idx="1351">
                  <c:v>-75.046999999999997</c:v>
                </c:pt>
                <c:pt idx="1352">
                  <c:v>-74.707699999999988</c:v>
                </c:pt>
                <c:pt idx="1353">
                  <c:v>-74.461099999999988</c:v>
                </c:pt>
                <c:pt idx="1354">
                  <c:v>-74.225200000000001</c:v>
                </c:pt>
                <c:pt idx="1355">
                  <c:v>-74.216499999999996</c:v>
                </c:pt>
                <c:pt idx="1356">
                  <c:v>-74.028400000000005</c:v>
                </c:pt>
                <c:pt idx="1357">
                  <c:v>-74.058900000000008</c:v>
                </c:pt>
                <c:pt idx="1358">
                  <c:v>-74.739200000000011</c:v>
                </c:pt>
                <c:pt idx="1359">
                  <c:v>-74.102500000000006</c:v>
                </c:pt>
                <c:pt idx="1360">
                  <c:v>-72.988699999999994</c:v>
                </c:pt>
                <c:pt idx="1361">
                  <c:v>-73.834000000000003</c:v>
                </c:pt>
                <c:pt idx="1362">
                  <c:v>-74.151800000000009</c:v>
                </c:pt>
                <c:pt idx="1363">
                  <c:v>-73.846699999999998</c:v>
                </c:pt>
                <c:pt idx="1364">
                  <c:v>-73.703599999999994</c:v>
                </c:pt>
                <c:pt idx="1365">
                  <c:v>-73.222200000000001</c:v>
                </c:pt>
                <c:pt idx="1366">
                  <c:v>-73.271000000000001</c:v>
                </c:pt>
                <c:pt idx="1367">
                  <c:v>-73.90379999999999</c:v>
                </c:pt>
                <c:pt idx="1368">
                  <c:v>-73.206999999999994</c:v>
                </c:pt>
                <c:pt idx="1369">
                  <c:v>-73.020999999999987</c:v>
                </c:pt>
                <c:pt idx="1370">
                  <c:v>-73.1143</c:v>
                </c:pt>
                <c:pt idx="1371">
                  <c:v>-72.827600000000004</c:v>
                </c:pt>
                <c:pt idx="1372">
                  <c:v>-72.414999999999992</c:v>
                </c:pt>
                <c:pt idx="1373">
                  <c:v>-72.702100000000002</c:v>
                </c:pt>
                <c:pt idx="1374">
                  <c:v>-73.191400000000002</c:v>
                </c:pt>
                <c:pt idx="1375">
                  <c:v>-72.784100000000009</c:v>
                </c:pt>
                <c:pt idx="1376">
                  <c:v>-72.672899999999998</c:v>
                </c:pt>
                <c:pt idx="1377">
                  <c:v>-72.167000000000002</c:v>
                </c:pt>
                <c:pt idx="1378">
                  <c:v>-72.0762</c:v>
                </c:pt>
                <c:pt idx="1379">
                  <c:v>-72.617699999999999</c:v>
                </c:pt>
                <c:pt idx="1380">
                  <c:v>-71.79104000000001</c:v>
                </c:pt>
                <c:pt idx="1381">
                  <c:v>-71.601609999999994</c:v>
                </c:pt>
                <c:pt idx="1382">
                  <c:v>-71.75</c:v>
                </c:pt>
                <c:pt idx="1383">
                  <c:v>-71.437030000000007</c:v>
                </c:pt>
                <c:pt idx="1384">
                  <c:v>-71.433610000000002</c:v>
                </c:pt>
                <c:pt idx="1385">
                  <c:v>-71.990189999999998</c:v>
                </c:pt>
                <c:pt idx="1386">
                  <c:v>-71.991690000000006</c:v>
                </c:pt>
                <c:pt idx="1387">
                  <c:v>-71.759299999999996</c:v>
                </c:pt>
                <c:pt idx="1388">
                  <c:v>-71.699240000000003</c:v>
                </c:pt>
                <c:pt idx="1389">
                  <c:v>-71.719710000000006</c:v>
                </c:pt>
                <c:pt idx="1390">
                  <c:v>-70.63082</c:v>
                </c:pt>
                <c:pt idx="1391">
                  <c:v>-69.093720000000005</c:v>
                </c:pt>
                <c:pt idx="1392">
                  <c:v>-92.322243</c:v>
                </c:pt>
                <c:pt idx="1393">
                  <c:v>-812.79452299999991</c:v>
                </c:pt>
                <c:pt idx="1394">
                  <c:v>-2578.4736699999999</c:v>
                </c:pt>
                <c:pt idx="1395">
                  <c:v>-932.31028000000003</c:v>
                </c:pt>
                <c:pt idx="1396">
                  <c:v>-560.66800000000001</c:v>
                </c:pt>
                <c:pt idx="1397">
                  <c:v>1056.7900000000002</c:v>
                </c:pt>
                <c:pt idx="1398">
                  <c:v>-324.21000000000004</c:v>
                </c:pt>
                <c:pt idx="1399">
                  <c:v>-156.19000000000005</c:v>
                </c:pt>
                <c:pt idx="1400">
                  <c:v>245.76</c:v>
                </c:pt>
                <c:pt idx="1401">
                  <c:v>144.96000000000004</c:v>
                </c:pt>
                <c:pt idx="1402">
                  <c:v>82.759999999999991</c:v>
                </c:pt>
                <c:pt idx="1403">
                  <c:v>46.410000000000082</c:v>
                </c:pt>
                <c:pt idx="1404">
                  <c:v>27.490000000000009</c:v>
                </c:pt>
                <c:pt idx="1405">
                  <c:v>16.980000000000018</c:v>
                </c:pt>
                <c:pt idx="1406">
                  <c:v>12.279999999999973</c:v>
                </c:pt>
                <c:pt idx="1407">
                  <c:v>9.2000000000000455</c:v>
                </c:pt>
                <c:pt idx="1408">
                  <c:v>7.9000000000000909</c:v>
                </c:pt>
                <c:pt idx="1409">
                  <c:v>6.7100000000000364</c:v>
                </c:pt>
                <c:pt idx="1410">
                  <c:v>5.7200000000000273</c:v>
                </c:pt>
                <c:pt idx="1411">
                  <c:v>6.1099999999999</c:v>
                </c:pt>
                <c:pt idx="1412">
                  <c:v>6.0099999999999909</c:v>
                </c:pt>
                <c:pt idx="1413">
                  <c:v>6.6600000000000819</c:v>
                </c:pt>
                <c:pt idx="1414">
                  <c:v>5.4700000000000273</c:v>
                </c:pt>
                <c:pt idx="1415">
                  <c:v>5.6500000000000909</c:v>
                </c:pt>
                <c:pt idx="1416">
                  <c:v>5.3499999999999091</c:v>
                </c:pt>
                <c:pt idx="1417">
                  <c:v>5.0800000000001546</c:v>
                </c:pt>
                <c:pt idx="1418">
                  <c:v>6.4500000000000455</c:v>
                </c:pt>
                <c:pt idx="1419">
                  <c:v>6.2899999999999636</c:v>
                </c:pt>
                <c:pt idx="1420">
                  <c:v>5.9800000000000182</c:v>
                </c:pt>
                <c:pt idx="1421">
                  <c:v>6.1800000000000637</c:v>
                </c:pt>
                <c:pt idx="1422">
                  <c:v>6.0599999999999454</c:v>
                </c:pt>
                <c:pt idx="1423">
                  <c:v>6.2000000000000455</c:v>
                </c:pt>
                <c:pt idx="1424">
                  <c:v>6.4700000000000273</c:v>
                </c:pt>
                <c:pt idx="1425">
                  <c:v>6.0600000000001728</c:v>
                </c:pt>
                <c:pt idx="1426">
                  <c:v>5.6199999999998909</c:v>
                </c:pt>
                <c:pt idx="1427">
                  <c:v>5.6500000000000909</c:v>
                </c:pt>
                <c:pt idx="1428">
                  <c:v>5.6700000000000728</c:v>
                </c:pt>
                <c:pt idx="1429">
                  <c:v>5.8600000000001273</c:v>
                </c:pt>
                <c:pt idx="1430">
                  <c:v>7.25</c:v>
                </c:pt>
                <c:pt idx="1431">
                  <c:v>6.6300000000001091</c:v>
                </c:pt>
                <c:pt idx="1432">
                  <c:v>3.7000000000000455</c:v>
                </c:pt>
                <c:pt idx="1433">
                  <c:v>1.5899999999999181</c:v>
                </c:pt>
                <c:pt idx="1434">
                  <c:v>4.4400000000000546</c:v>
                </c:pt>
                <c:pt idx="1435">
                  <c:v>8.1700000000000728</c:v>
                </c:pt>
                <c:pt idx="1436">
                  <c:v>15.940000000000055</c:v>
                </c:pt>
                <c:pt idx="1437">
                  <c:v>15.579999999999927</c:v>
                </c:pt>
                <c:pt idx="1438">
                  <c:v>6.3099999999999454</c:v>
                </c:pt>
                <c:pt idx="1439">
                  <c:v>1.7200000000000273</c:v>
                </c:pt>
                <c:pt idx="1440">
                  <c:v>8.0099999999999909</c:v>
                </c:pt>
                <c:pt idx="1441">
                  <c:v>13.620000000000118</c:v>
                </c:pt>
                <c:pt idx="1442">
                  <c:v>8.9200000000000728</c:v>
                </c:pt>
                <c:pt idx="1443">
                  <c:v>4.7200000000000273</c:v>
                </c:pt>
                <c:pt idx="1444">
                  <c:v>4.5199999999999818</c:v>
                </c:pt>
                <c:pt idx="1445">
                  <c:v>6.7200000000000273</c:v>
                </c:pt>
                <c:pt idx="1446">
                  <c:v>7.6300000000001091</c:v>
                </c:pt>
                <c:pt idx="1447">
                  <c:v>6.8599999999999</c:v>
                </c:pt>
                <c:pt idx="1448">
                  <c:v>7.5299999999999727</c:v>
                </c:pt>
                <c:pt idx="1449">
                  <c:v>7.6700000000000728</c:v>
                </c:pt>
                <c:pt idx="1450">
                  <c:v>7.1699999999998454</c:v>
                </c:pt>
                <c:pt idx="1451">
                  <c:v>7.5</c:v>
                </c:pt>
                <c:pt idx="1452">
                  <c:v>7.4100000000000819</c:v>
                </c:pt>
                <c:pt idx="1453">
                  <c:v>6.6700000000000728</c:v>
                </c:pt>
                <c:pt idx="1454">
                  <c:v>7.6200000000001182</c:v>
                </c:pt>
                <c:pt idx="1455">
                  <c:v>7.5999999999999091</c:v>
                </c:pt>
                <c:pt idx="1456">
                  <c:v>7.8399999999999181</c:v>
                </c:pt>
                <c:pt idx="1457">
                  <c:v>7.6199999999998909</c:v>
                </c:pt>
                <c:pt idx="1458">
                  <c:v>7.5799999999999272</c:v>
                </c:pt>
                <c:pt idx="1459">
                  <c:v>7.25</c:v>
                </c:pt>
                <c:pt idx="1460">
                  <c:v>7.3300000000001546</c:v>
                </c:pt>
                <c:pt idx="1461">
                  <c:v>7.6499999999998636</c:v>
                </c:pt>
                <c:pt idx="1462">
                  <c:v>7.3399999999999181</c:v>
                </c:pt>
                <c:pt idx="1463">
                  <c:v>7.8800000000001091</c:v>
                </c:pt>
                <c:pt idx="1464">
                  <c:v>8.6500000000000909</c:v>
                </c:pt>
                <c:pt idx="1465">
                  <c:v>8.2999999999999545</c:v>
                </c:pt>
                <c:pt idx="1466">
                  <c:v>7.7399999999997817</c:v>
                </c:pt>
                <c:pt idx="1467">
                  <c:v>7.75</c:v>
                </c:pt>
                <c:pt idx="1468">
                  <c:v>7.8099999999999454</c:v>
                </c:pt>
                <c:pt idx="1469">
                  <c:v>7.5399999999999636</c:v>
                </c:pt>
                <c:pt idx="1470">
                  <c:v>7.8299999999999272</c:v>
                </c:pt>
                <c:pt idx="1471">
                  <c:v>7.8199999999999363</c:v>
                </c:pt>
                <c:pt idx="1472">
                  <c:v>7.9100000000000819</c:v>
                </c:pt>
                <c:pt idx="1473">
                  <c:v>8.5399999999999636</c:v>
                </c:pt>
                <c:pt idx="1474">
                  <c:v>7.9500000000000455</c:v>
                </c:pt>
                <c:pt idx="1475">
                  <c:v>8.2400000000000091</c:v>
                </c:pt>
                <c:pt idx="1476">
                  <c:v>8.3499999999999091</c:v>
                </c:pt>
                <c:pt idx="1477">
                  <c:v>7.8600000000001273</c:v>
                </c:pt>
                <c:pt idx="1478">
                  <c:v>7.4400000000000546</c:v>
                </c:pt>
                <c:pt idx="1479">
                  <c:v>8.1600000000000819</c:v>
                </c:pt>
                <c:pt idx="1480">
                  <c:v>8.5599999999999454</c:v>
                </c:pt>
                <c:pt idx="1481">
                  <c:v>7.3499999999999091</c:v>
                </c:pt>
                <c:pt idx="1482">
                  <c:v>8.1900000000000546</c:v>
                </c:pt>
                <c:pt idx="1483">
                  <c:v>8.5700000000001637</c:v>
                </c:pt>
                <c:pt idx="1484">
                  <c:v>7.9400000000000546</c:v>
                </c:pt>
                <c:pt idx="1485">
                  <c:v>5.8699999999998909</c:v>
                </c:pt>
                <c:pt idx="1486">
                  <c:v>7.2300000000000182</c:v>
                </c:pt>
                <c:pt idx="1487">
                  <c:v>10.5</c:v>
                </c:pt>
                <c:pt idx="1488">
                  <c:v>13.649999999999864</c:v>
                </c:pt>
                <c:pt idx="1489">
                  <c:v>10.460000000000036</c:v>
                </c:pt>
                <c:pt idx="1490">
                  <c:v>5.3499999999999091</c:v>
                </c:pt>
                <c:pt idx="1491">
                  <c:v>3.8299999999999272</c:v>
                </c:pt>
                <c:pt idx="1492">
                  <c:v>5.8299999999999272</c:v>
                </c:pt>
                <c:pt idx="1493">
                  <c:v>7.7699999999999818</c:v>
                </c:pt>
                <c:pt idx="1494">
                  <c:v>7.9900000000000091</c:v>
                </c:pt>
                <c:pt idx="1495">
                  <c:v>8.4900000000000091</c:v>
                </c:pt>
                <c:pt idx="1496">
                  <c:v>8.0599999999999454</c:v>
                </c:pt>
                <c:pt idx="1497">
                  <c:v>8.5899999999999181</c:v>
                </c:pt>
                <c:pt idx="1498">
                  <c:v>8.2300000000000182</c:v>
                </c:pt>
                <c:pt idx="1499">
                  <c:v>7.7100000000000364</c:v>
                </c:pt>
                <c:pt idx="1500">
                  <c:v>7.8700000000001182</c:v>
                </c:pt>
                <c:pt idx="1501">
                  <c:v>8.5800000000001546</c:v>
                </c:pt>
                <c:pt idx="1502">
                  <c:v>8.5600000000001728</c:v>
                </c:pt>
                <c:pt idx="1503">
                  <c:v>8.040000000000191</c:v>
                </c:pt>
                <c:pt idx="1504">
                  <c:v>8.0200000000002092</c:v>
                </c:pt>
                <c:pt idx="1505">
                  <c:v>7.5799999999999272</c:v>
                </c:pt>
                <c:pt idx="1506">
                  <c:v>7.7699999999999818</c:v>
                </c:pt>
                <c:pt idx="1507">
                  <c:v>8.6599999999998545</c:v>
                </c:pt>
                <c:pt idx="1508">
                  <c:v>8.5200000000002092</c:v>
                </c:pt>
                <c:pt idx="1509">
                  <c:v>8.2300000000000182</c:v>
                </c:pt>
                <c:pt idx="1510">
                  <c:v>8.4499999999998181</c:v>
                </c:pt>
                <c:pt idx="1511">
                  <c:v>8.6800000000000637</c:v>
                </c:pt>
                <c:pt idx="1512">
                  <c:v>8.2100000000000364</c:v>
                </c:pt>
                <c:pt idx="1513">
                  <c:v>8.3700000000001182</c:v>
                </c:pt>
                <c:pt idx="1514">
                  <c:v>8.3200000000001637</c:v>
                </c:pt>
                <c:pt idx="1515">
                  <c:v>7.9100000000000819</c:v>
                </c:pt>
                <c:pt idx="1516">
                  <c:v>8.5199999999999818</c:v>
                </c:pt>
                <c:pt idx="1517">
                  <c:v>8.0499999999999545</c:v>
                </c:pt>
                <c:pt idx="1518">
                  <c:v>7.6900000000000546</c:v>
                </c:pt>
                <c:pt idx="1519">
                  <c:v>8.6700000000000728</c:v>
                </c:pt>
                <c:pt idx="1520">
                  <c:v>8.9100000000000819</c:v>
                </c:pt>
                <c:pt idx="1521">
                  <c:v>8.1000000000001364</c:v>
                </c:pt>
                <c:pt idx="1522">
                  <c:v>8.3400000000001455</c:v>
                </c:pt>
                <c:pt idx="1523">
                  <c:v>7.9800000000000182</c:v>
                </c:pt>
                <c:pt idx="1524">
                  <c:v>7.8500000000001364</c:v>
                </c:pt>
                <c:pt idx="1525">
                  <c:v>8.3400000000001455</c:v>
                </c:pt>
                <c:pt idx="1526">
                  <c:v>8.3999999999998636</c:v>
                </c:pt>
                <c:pt idx="1527">
                  <c:v>7.6499999999998636</c:v>
                </c:pt>
                <c:pt idx="1528">
                  <c:v>6.5499999999999545</c:v>
                </c:pt>
                <c:pt idx="1529">
                  <c:v>5.7300000000000182</c:v>
                </c:pt>
                <c:pt idx="1530">
                  <c:v>7.4499999999998181</c:v>
                </c:pt>
                <c:pt idx="1531">
                  <c:v>11.980000000000018</c:v>
                </c:pt>
                <c:pt idx="1532">
                  <c:v>13.480000000000018</c:v>
                </c:pt>
                <c:pt idx="1533">
                  <c:v>9.4299999999998363</c:v>
                </c:pt>
                <c:pt idx="1534">
                  <c:v>5.3699999999998909</c:v>
                </c:pt>
                <c:pt idx="1535">
                  <c:v>5.0900000000001455</c:v>
                </c:pt>
                <c:pt idx="1536">
                  <c:v>7.0399999999999636</c:v>
                </c:pt>
                <c:pt idx="1537">
                  <c:v>9.3500000000001364</c:v>
                </c:pt>
                <c:pt idx="1538">
                  <c:v>8.9699999999997999</c:v>
                </c:pt>
                <c:pt idx="1539">
                  <c:v>7.7000000000000455</c:v>
                </c:pt>
                <c:pt idx="1540">
                  <c:v>7.9200000000000728</c:v>
                </c:pt>
                <c:pt idx="1541">
                  <c:v>8.0299999999999727</c:v>
                </c:pt>
                <c:pt idx="1542">
                  <c:v>8.6799999999998363</c:v>
                </c:pt>
                <c:pt idx="1543">
                  <c:v>8.3900000000001</c:v>
                </c:pt>
                <c:pt idx="1544">
                  <c:v>7.75</c:v>
                </c:pt>
                <c:pt idx="1545">
                  <c:v>7.8800000000001091</c:v>
                </c:pt>
                <c:pt idx="1546">
                  <c:v>7.5799999999999272</c:v>
                </c:pt>
                <c:pt idx="1547">
                  <c:v>7.7999999999999545</c:v>
                </c:pt>
                <c:pt idx="1548">
                  <c:v>8.4400000000000546</c:v>
                </c:pt>
                <c:pt idx="1549">
                  <c:v>9.0900000000001455</c:v>
                </c:pt>
                <c:pt idx="1550">
                  <c:v>8.8400000000001455</c:v>
                </c:pt>
                <c:pt idx="1551">
                  <c:v>7.7899999999999636</c:v>
                </c:pt>
                <c:pt idx="1552">
                  <c:v>7.8099999999999454</c:v>
                </c:pt>
                <c:pt idx="1553">
                  <c:v>7.7100000000000364</c:v>
                </c:pt>
                <c:pt idx="1554">
                  <c:v>8.7299999999997908</c:v>
                </c:pt>
                <c:pt idx="1555">
                  <c:v>9.0799999999999272</c:v>
                </c:pt>
                <c:pt idx="1556">
                  <c:v>9.0199999999999818</c:v>
                </c:pt>
                <c:pt idx="1557">
                  <c:v>7.4900000000000091</c:v>
                </c:pt>
                <c:pt idx="1558">
                  <c:v>7.4800000000000182</c:v>
                </c:pt>
                <c:pt idx="1559">
                  <c:v>8.0499999999999545</c:v>
                </c:pt>
                <c:pt idx="1560">
                  <c:v>8.6200000000001182</c:v>
                </c:pt>
                <c:pt idx="1561">
                  <c:v>8.5599999999999454</c:v>
                </c:pt>
                <c:pt idx="1562">
                  <c:v>8.4600000000000364</c:v>
                </c:pt>
                <c:pt idx="1563">
                  <c:v>8.2999999999999545</c:v>
                </c:pt>
                <c:pt idx="1564">
                  <c:v>8.4700000000000273</c:v>
                </c:pt>
                <c:pt idx="1565">
                  <c:v>8.3300000000001546</c:v>
                </c:pt>
                <c:pt idx="1566">
                  <c:v>8.5099999999999909</c:v>
                </c:pt>
                <c:pt idx="1567">
                  <c:v>8.3499999999999091</c:v>
                </c:pt>
                <c:pt idx="1568">
                  <c:v>8.6900000000000546</c:v>
                </c:pt>
                <c:pt idx="1569">
                  <c:v>8.6299999999998818</c:v>
                </c:pt>
                <c:pt idx="1570">
                  <c:v>8.3300000000001546</c:v>
                </c:pt>
                <c:pt idx="1571">
                  <c:v>9.0199999999999818</c:v>
                </c:pt>
                <c:pt idx="1572">
                  <c:v>9.1500000000000909</c:v>
                </c:pt>
                <c:pt idx="1573">
                  <c:v>7.8599999999999</c:v>
                </c:pt>
                <c:pt idx="1574">
                  <c:v>8.1299999999998818</c:v>
                </c:pt>
                <c:pt idx="1575">
                  <c:v>8.5199999999999818</c:v>
                </c:pt>
                <c:pt idx="1576">
                  <c:v>8.0399999999999636</c:v>
                </c:pt>
                <c:pt idx="1577">
                  <c:v>8.3500000000001364</c:v>
                </c:pt>
                <c:pt idx="1578">
                  <c:v>8.6199999999998909</c:v>
                </c:pt>
                <c:pt idx="1579">
                  <c:v>8.7599999999999909</c:v>
                </c:pt>
                <c:pt idx="1580">
                  <c:v>8.5799999999999272</c:v>
                </c:pt>
                <c:pt idx="1581">
                  <c:v>8.4900000000000091</c:v>
                </c:pt>
                <c:pt idx="1582">
                  <c:v>8.5299999999999727</c:v>
                </c:pt>
                <c:pt idx="1583">
                  <c:v>9.0899999999999181</c:v>
                </c:pt>
                <c:pt idx="1584">
                  <c:v>8.3700000000001182</c:v>
                </c:pt>
                <c:pt idx="1585">
                  <c:v>7.3299999999999272</c:v>
                </c:pt>
                <c:pt idx="1586">
                  <c:v>7.8599999999999</c:v>
                </c:pt>
                <c:pt idx="1587">
                  <c:v>7.5199999999999818</c:v>
                </c:pt>
                <c:pt idx="1588">
                  <c:v>7.4900000000000091</c:v>
                </c:pt>
                <c:pt idx="1589">
                  <c:v>7.6199999999998909</c:v>
                </c:pt>
                <c:pt idx="1590">
                  <c:v>7.2800000000002001</c:v>
                </c:pt>
                <c:pt idx="1591">
                  <c:v>8.4300000000000637</c:v>
                </c:pt>
                <c:pt idx="1592">
                  <c:v>8.4800000000000182</c:v>
                </c:pt>
                <c:pt idx="1593">
                  <c:v>8.8199999999999363</c:v>
                </c:pt>
                <c:pt idx="1594">
                  <c:v>9.1200000000001182</c:v>
                </c:pt>
                <c:pt idx="1595">
                  <c:v>8.2599999999999909</c:v>
                </c:pt>
                <c:pt idx="1596">
                  <c:v>8.3399999999999181</c:v>
                </c:pt>
                <c:pt idx="1597">
                  <c:v>7.9000000000000909</c:v>
                </c:pt>
                <c:pt idx="1598">
                  <c:v>7.9199999999998454</c:v>
                </c:pt>
                <c:pt idx="1599">
                  <c:v>8.1799999999998363</c:v>
                </c:pt>
                <c:pt idx="1600">
                  <c:v>7.9400000000000546</c:v>
                </c:pt>
                <c:pt idx="1601">
                  <c:v>7.3900000000001</c:v>
                </c:pt>
                <c:pt idx="1602">
                  <c:v>7.7999999999999545</c:v>
                </c:pt>
                <c:pt idx="1603">
                  <c:v>8.540000000000191</c:v>
                </c:pt>
                <c:pt idx="1604">
                  <c:v>8.0900000000001455</c:v>
                </c:pt>
                <c:pt idx="1605">
                  <c:v>8.5899999999999181</c:v>
                </c:pt>
                <c:pt idx="1606">
                  <c:v>8.2799999999999727</c:v>
                </c:pt>
                <c:pt idx="1607">
                  <c:v>7.8099999999999454</c:v>
                </c:pt>
                <c:pt idx="1608">
                  <c:v>9.1400000000001</c:v>
                </c:pt>
                <c:pt idx="1609">
                  <c:v>8.3299999999999272</c:v>
                </c:pt>
                <c:pt idx="1610">
                  <c:v>7.8499999999999091</c:v>
                </c:pt>
                <c:pt idx="1611">
                  <c:v>8.4700000000000273</c:v>
                </c:pt>
                <c:pt idx="1612">
                  <c:v>8.9700000000000273</c:v>
                </c:pt>
                <c:pt idx="1613">
                  <c:v>8.1600000000000819</c:v>
                </c:pt>
                <c:pt idx="1614">
                  <c:v>8.2000000000000455</c:v>
                </c:pt>
                <c:pt idx="1615">
                  <c:v>8.4500000000000455</c:v>
                </c:pt>
                <c:pt idx="1616">
                  <c:v>7.4700000000000273</c:v>
                </c:pt>
                <c:pt idx="1617">
                  <c:v>7.4700000000000273</c:v>
                </c:pt>
                <c:pt idx="1618">
                  <c:v>8.0599999999999454</c:v>
                </c:pt>
                <c:pt idx="1619">
                  <c:v>8.0699999999999363</c:v>
                </c:pt>
                <c:pt idx="1620">
                  <c:v>8.4700000000000273</c:v>
                </c:pt>
                <c:pt idx="1621">
                  <c:v>8.4900000000000091</c:v>
                </c:pt>
                <c:pt idx="1622">
                  <c:v>9.0299999999999727</c:v>
                </c:pt>
                <c:pt idx="1623">
                  <c:v>8.0299999999999727</c:v>
                </c:pt>
                <c:pt idx="1624">
                  <c:v>8.2000000000000455</c:v>
                </c:pt>
                <c:pt idx="1625">
                  <c:v>8.0399999999999636</c:v>
                </c:pt>
                <c:pt idx="1626">
                  <c:v>7.3599999999999</c:v>
                </c:pt>
                <c:pt idx="1627">
                  <c:v>8.2100000000000364</c:v>
                </c:pt>
                <c:pt idx="1628">
                  <c:v>8.8200000000001637</c:v>
                </c:pt>
                <c:pt idx="1629">
                  <c:v>8.3499999999999091</c:v>
                </c:pt>
                <c:pt idx="1630">
                  <c:v>7.9400000000000546</c:v>
                </c:pt>
                <c:pt idx="1631">
                  <c:v>8.2899999999999636</c:v>
                </c:pt>
                <c:pt idx="1632">
                  <c:v>8.5</c:v>
                </c:pt>
                <c:pt idx="1633">
                  <c:v>8.3299999999999272</c:v>
                </c:pt>
                <c:pt idx="1634">
                  <c:v>8.0899999999999181</c:v>
                </c:pt>
                <c:pt idx="1635">
                  <c:v>8.4700000000000273</c:v>
                </c:pt>
                <c:pt idx="1636">
                  <c:v>8.2400000000000091</c:v>
                </c:pt>
                <c:pt idx="1637">
                  <c:v>7.9099999999998545</c:v>
                </c:pt>
                <c:pt idx="1638">
                  <c:v>8.0099999999999909</c:v>
                </c:pt>
                <c:pt idx="1639">
                  <c:v>8.0500000000001819</c:v>
                </c:pt>
                <c:pt idx="1640">
                  <c:v>7.5599999999999454</c:v>
                </c:pt>
                <c:pt idx="1641">
                  <c:v>6.7300000000000182</c:v>
                </c:pt>
                <c:pt idx="1642">
                  <c:v>8.0399999999999636</c:v>
                </c:pt>
                <c:pt idx="1643">
                  <c:v>8.4000000000000909</c:v>
                </c:pt>
                <c:pt idx="1644">
                  <c:v>7.6600000000000819</c:v>
                </c:pt>
                <c:pt idx="1645">
                  <c:v>8.6100000000001273</c:v>
                </c:pt>
                <c:pt idx="1646">
                  <c:v>9.0299999999999727</c:v>
                </c:pt>
                <c:pt idx="1647">
                  <c:v>8.6599999999998545</c:v>
                </c:pt>
                <c:pt idx="1648">
                  <c:v>9.3700000000001182</c:v>
                </c:pt>
                <c:pt idx="1649">
                  <c:v>9.1199999999998909</c:v>
                </c:pt>
                <c:pt idx="1650">
                  <c:v>7.7999999999999545</c:v>
                </c:pt>
                <c:pt idx="1651">
                  <c:v>7.8100000000001728</c:v>
                </c:pt>
                <c:pt idx="1652">
                  <c:v>8.8899999999998727</c:v>
                </c:pt>
                <c:pt idx="1653">
                  <c:v>8.8499999999999091</c:v>
                </c:pt>
                <c:pt idx="1654">
                  <c:v>7.8099999999999454</c:v>
                </c:pt>
                <c:pt idx="1655">
                  <c:v>7.9800000000000182</c:v>
                </c:pt>
                <c:pt idx="1656">
                  <c:v>8.1600000000000819</c:v>
                </c:pt>
                <c:pt idx="1657">
                  <c:v>8.1600000000000819</c:v>
                </c:pt>
                <c:pt idx="1658">
                  <c:v>8.9299999999998363</c:v>
                </c:pt>
                <c:pt idx="1659">
                  <c:v>9.2799999999999727</c:v>
                </c:pt>
                <c:pt idx="1660">
                  <c:v>9.2799999999999727</c:v>
                </c:pt>
                <c:pt idx="1661">
                  <c:v>9.3400000000001455</c:v>
                </c:pt>
                <c:pt idx="1662">
                  <c:v>8.9700000000000273</c:v>
                </c:pt>
                <c:pt idx="1663">
                  <c:v>7.9200000000000728</c:v>
                </c:pt>
                <c:pt idx="1664">
                  <c:v>9.0700000000001637</c:v>
                </c:pt>
                <c:pt idx="1665">
                  <c:v>8.5599999999999454</c:v>
                </c:pt>
                <c:pt idx="1666">
                  <c:v>8.7000000000000455</c:v>
                </c:pt>
                <c:pt idx="1667">
                  <c:v>8.2799999999999727</c:v>
                </c:pt>
                <c:pt idx="1668">
                  <c:v>8.6500000000000909</c:v>
                </c:pt>
                <c:pt idx="1669">
                  <c:v>8.6199999999998909</c:v>
                </c:pt>
                <c:pt idx="1670">
                  <c:v>8.0199999999999818</c:v>
                </c:pt>
                <c:pt idx="1671">
                  <c:v>8.4000000000000909</c:v>
                </c:pt>
                <c:pt idx="1672">
                  <c:v>8.4800000000000182</c:v>
                </c:pt>
                <c:pt idx="1673">
                  <c:v>8.3199999999999363</c:v>
                </c:pt>
                <c:pt idx="1674">
                  <c:v>8.2100000000000364</c:v>
                </c:pt>
                <c:pt idx="1675">
                  <c:v>8.1500000000000909</c:v>
                </c:pt>
                <c:pt idx="1676">
                  <c:v>8.0299999999999727</c:v>
                </c:pt>
                <c:pt idx="1677">
                  <c:v>7.8799999999998818</c:v>
                </c:pt>
                <c:pt idx="1678">
                  <c:v>8.3200000000001637</c:v>
                </c:pt>
                <c:pt idx="1679">
                  <c:v>9.1099999999999</c:v>
                </c:pt>
                <c:pt idx="1680">
                  <c:v>8.6799999999998363</c:v>
                </c:pt>
                <c:pt idx="1681">
                  <c:v>7.8799999999998818</c:v>
                </c:pt>
                <c:pt idx="1682">
                  <c:v>8.1300000000001091</c:v>
                </c:pt>
                <c:pt idx="1683">
                  <c:v>8.1600000000000819</c:v>
                </c:pt>
                <c:pt idx="1684">
                  <c:v>8.4100000000000819</c:v>
                </c:pt>
                <c:pt idx="1685">
                  <c:v>8.6199999999998909</c:v>
                </c:pt>
                <c:pt idx="1686">
                  <c:v>8.7799999999999727</c:v>
                </c:pt>
                <c:pt idx="1687">
                  <c:v>8.25</c:v>
                </c:pt>
                <c:pt idx="1688">
                  <c:v>8.1399999999998727</c:v>
                </c:pt>
                <c:pt idx="1689">
                  <c:v>8.5799999999999272</c:v>
                </c:pt>
                <c:pt idx="1690">
                  <c:v>8.3699999999998909</c:v>
                </c:pt>
                <c:pt idx="1691">
                  <c:v>7.7899999999999636</c:v>
                </c:pt>
                <c:pt idx="1692">
                  <c:v>7.4700000000000273</c:v>
                </c:pt>
                <c:pt idx="1693">
                  <c:v>7.4700000000000273</c:v>
                </c:pt>
                <c:pt idx="1694">
                  <c:v>8.4099999999998545</c:v>
                </c:pt>
                <c:pt idx="1695">
                  <c:v>8.8400000000001455</c:v>
                </c:pt>
                <c:pt idx="1696">
                  <c:v>8.5700000000001637</c:v>
                </c:pt>
                <c:pt idx="1697">
                  <c:v>7.9400000000000546</c:v>
                </c:pt>
                <c:pt idx="1698">
                  <c:v>7.4199999999998454</c:v>
                </c:pt>
                <c:pt idx="1699">
                  <c:v>7.8900000000001</c:v>
                </c:pt>
                <c:pt idx="1700">
                  <c:v>8</c:v>
                </c:pt>
                <c:pt idx="1701">
                  <c:v>8.4500000000000455</c:v>
                </c:pt>
                <c:pt idx="1702">
                  <c:v>8.1900000000000546</c:v>
                </c:pt>
                <c:pt idx="1703">
                  <c:v>7.8200000000001637</c:v>
                </c:pt>
                <c:pt idx="1704">
                  <c:v>7.9200000000000728</c:v>
                </c:pt>
                <c:pt idx="1705">
                  <c:v>8.5099999999999909</c:v>
                </c:pt>
                <c:pt idx="1706">
                  <c:v>7.7200000000000273</c:v>
                </c:pt>
                <c:pt idx="1707">
                  <c:v>8.1400000000001</c:v>
                </c:pt>
                <c:pt idx="1708">
                  <c:v>8.7300000000000182</c:v>
                </c:pt>
                <c:pt idx="1709">
                  <c:v>8.5299999999999727</c:v>
                </c:pt>
                <c:pt idx="1710">
                  <c:v>8.4300000000000637</c:v>
                </c:pt>
                <c:pt idx="1711">
                  <c:v>8.5399999999999636</c:v>
                </c:pt>
                <c:pt idx="1712">
                  <c:v>8.2200000000000273</c:v>
                </c:pt>
                <c:pt idx="1713">
                  <c:v>8.1499999999998636</c:v>
                </c:pt>
                <c:pt idx="1714">
                  <c:v>8.8499999999999091</c:v>
                </c:pt>
                <c:pt idx="1715">
                  <c:v>9.1799999999998363</c:v>
                </c:pt>
                <c:pt idx="1716">
                  <c:v>8.9800000000000182</c:v>
                </c:pt>
                <c:pt idx="1717">
                  <c:v>8.9900000000000091</c:v>
                </c:pt>
                <c:pt idx="1718">
                  <c:v>8.6199999999998909</c:v>
                </c:pt>
                <c:pt idx="1719">
                  <c:v>8.6500000000000909</c:v>
                </c:pt>
                <c:pt idx="1720">
                  <c:v>8.2799999999999727</c:v>
                </c:pt>
                <c:pt idx="1721">
                  <c:v>8.2899999999999636</c:v>
                </c:pt>
                <c:pt idx="1722">
                  <c:v>8.1099999999999</c:v>
                </c:pt>
                <c:pt idx="1723">
                  <c:v>8.4400000000000546</c:v>
                </c:pt>
                <c:pt idx="1724">
                  <c:v>8.1299999999998818</c:v>
                </c:pt>
                <c:pt idx="1725">
                  <c:v>7.4200000000000728</c:v>
                </c:pt>
                <c:pt idx="1726">
                  <c:v>8.2699999999999818</c:v>
                </c:pt>
                <c:pt idx="1727">
                  <c:v>8.0799999999999272</c:v>
                </c:pt>
                <c:pt idx="1728">
                  <c:v>8.4900000000000091</c:v>
                </c:pt>
                <c:pt idx="1729">
                  <c:v>8.0799999999999272</c:v>
                </c:pt>
                <c:pt idx="1730">
                  <c:v>7.9499999999998181</c:v>
                </c:pt>
                <c:pt idx="1731">
                  <c:v>8.1700000000000728</c:v>
                </c:pt>
                <c:pt idx="1732">
                  <c:v>8.6300000000001091</c:v>
                </c:pt>
                <c:pt idx="1733">
                  <c:v>8.0900000000001455</c:v>
                </c:pt>
                <c:pt idx="1734">
                  <c:v>7.7200000000000273</c:v>
                </c:pt>
                <c:pt idx="1735">
                  <c:v>8.6799999999998363</c:v>
                </c:pt>
                <c:pt idx="1736">
                  <c:v>8.8099999999999454</c:v>
                </c:pt>
                <c:pt idx="1737">
                  <c:v>8.1500000000000909</c:v>
                </c:pt>
                <c:pt idx="1738">
                  <c:v>7.8799999999998818</c:v>
                </c:pt>
                <c:pt idx="1739">
                  <c:v>8.0800000000001546</c:v>
                </c:pt>
                <c:pt idx="1740">
                  <c:v>7.709999999999809</c:v>
                </c:pt>
                <c:pt idx="1741">
                  <c:v>8.4700000000000273</c:v>
                </c:pt>
                <c:pt idx="1742">
                  <c:v>8.6299999999998818</c:v>
                </c:pt>
                <c:pt idx="1743">
                  <c:v>7.5999999999999091</c:v>
                </c:pt>
                <c:pt idx="1744">
                  <c:v>8.5599999999999454</c:v>
                </c:pt>
                <c:pt idx="1745">
                  <c:v>8.6500000000000909</c:v>
                </c:pt>
                <c:pt idx="1746">
                  <c:v>7.7200000000000273</c:v>
                </c:pt>
                <c:pt idx="1747">
                  <c:v>8.5899999999999181</c:v>
                </c:pt>
                <c:pt idx="1748">
                  <c:v>8.8100000000001728</c:v>
                </c:pt>
                <c:pt idx="1749">
                  <c:v>7.6900000000000546</c:v>
                </c:pt>
                <c:pt idx="1750">
                  <c:v>8.5200000000002092</c:v>
                </c:pt>
                <c:pt idx="1751">
                  <c:v>7.8600000000001273</c:v>
                </c:pt>
                <c:pt idx="1752">
                  <c:v>8.2200000000000273</c:v>
                </c:pt>
                <c:pt idx="1753">
                  <c:v>9.4700000000000273</c:v>
                </c:pt>
                <c:pt idx="1754">
                  <c:v>8.0200000000002092</c:v>
                </c:pt>
                <c:pt idx="1755">
                  <c:v>6.3399999999999181</c:v>
                </c:pt>
                <c:pt idx="1756">
                  <c:v>7.5199999999999818</c:v>
                </c:pt>
                <c:pt idx="1757">
                  <c:v>9.4400000000000546</c:v>
                </c:pt>
                <c:pt idx="1758">
                  <c:v>8.4399999999998272</c:v>
                </c:pt>
                <c:pt idx="1759">
                  <c:v>9.1799999999998363</c:v>
                </c:pt>
                <c:pt idx="1760">
                  <c:v>8.2100000000000364</c:v>
                </c:pt>
                <c:pt idx="1761">
                  <c:v>5.6300000000001091</c:v>
                </c:pt>
                <c:pt idx="1762">
                  <c:v>8.1500000000000909</c:v>
                </c:pt>
                <c:pt idx="1763">
                  <c:v>-175.3599999999999</c:v>
                </c:pt>
                <c:pt idx="1764">
                  <c:v>-2990.49</c:v>
                </c:pt>
                <c:pt idx="1765">
                  <c:v>-7902.5</c:v>
                </c:pt>
                <c:pt idx="1766">
                  <c:v>-5787.16</c:v>
                </c:pt>
                <c:pt idx="1767">
                  <c:v>-2001.6100000000001</c:v>
                </c:pt>
                <c:pt idx="1768">
                  <c:v>4439.33</c:v>
                </c:pt>
                <c:pt idx="1769">
                  <c:v>5342.02</c:v>
                </c:pt>
                <c:pt idx="1770">
                  <c:v>3620.71</c:v>
                </c:pt>
                <c:pt idx="1771">
                  <c:v>2300.87</c:v>
                </c:pt>
                <c:pt idx="1772">
                  <c:v>1409.45</c:v>
                </c:pt>
                <c:pt idx="1773">
                  <c:v>840.19</c:v>
                </c:pt>
                <c:pt idx="1774">
                  <c:v>488.58000000000004</c:v>
                </c:pt>
                <c:pt idx="1775">
                  <c:v>285.74600000000009</c:v>
                </c:pt>
                <c:pt idx="1776">
                  <c:v>170.58600000000001</c:v>
                </c:pt>
                <c:pt idx="1777">
                  <c:v>106.12600000000009</c:v>
                </c:pt>
                <c:pt idx="1778">
                  <c:v>66.625</c:v>
                </c:pt>
                <c:pt idx="1779">
                  <c:v>43.065999999999917</c:v>
                </c:pt>
                <c:pt idx="1780">
                  <c:v>28.171000000000049</c:v>
                </c:pt>
                <c:pt idx="1781">
                  <c:v>19.754999999999995</c:v>
                </c:pt>
                <c:pt idx="1782">
                  <c:v>13.690999999999917</c:v>
                </c:pt>
                <c:pt idx="1783">
                  <c:v>9.3460000000000036</c:v>
                </c:pt>
                <c:pt idx="1784">
                  <c:v>6.7870000000000346</c:v>
                </c:pt>
                <c:pt idx="1785">
                  <c:v>4.9789999999999281</c:v>
                </c:pt>
                <c:pt idx="1786">
                  <c:v>2.8910000000000764</c:v>
                </c:pt>
                <c:pt idx="1787">
                  <c:v>2.0529999999999973</c:v>
                </c:pt>
                <c:pt idx="1788">
                  <c:v>1.83400000000006</c:v>
                </c:pt>
                <c:pt idx="1789">
                  <c:v>1.01400000000001</c:v>
                </c:pt>
                <c:pt idx="1790">
                  <c:v>1.0630000000001019</c:v>
                </c:pt>
                <c:pt idx="1791">
                  <c:v>-9.6999999999979991E-2</c:v>
                </c:pt>
                <c:pt idx="1792">
                  <c:v>-0.14099999999996271</c:v>
                </c:pt>
                <c:pt idx="1793">
                  <c:v>0.38400000000001455</c:v>
                </c:pt>
                <c:pt idx="1794">
                  <c:v>0.34600000000000364</c:v>
                </c:pt>
                <c:pt idx="1795">
                  <c:v>-0.48699999999996635</c:v>
                </c:pt>
                <c:pt idx="1796">
                  <c:v>-0.96799999999996089</c:v>
                </c:pt>
                <c:pt idx="1797">
                  <c:v>-1.0220000000000482</c:v>
                </c:pt>
                <c:pt idx="1798">
                  <c:v>-1.7730000000000246</c:v>
                </c:pt>
                <c:pt idx="1799">
                  <c:v>-1.3880000000000337</c:v>
                </c:pt>
                <c:pt idx="1800">
                  <c:v>-0.76300000000003365</c:v>
                </c:pt>
                <c:pt idx="1801">
                  <c:v>-1.5370000000000346</c:v>
                </c:pt>
                <c:pt idx="1802">
                  <c:v>-1.2749999999999773</c:v>
                </c:pt>
                <c:pt idx="1803">
                  <c:v>-1.7950000000000728</c:v>
                </c:pt>
                <c:pt idx="1804">
                  <c:v>-2.8389999999999418</c:v>
                </c:pt>
                <c:pt idx="1805">
                  <c:v>-2.7669999999999391</c:v>
                </c:pt>
                <c:pt idx="1806">
                  <c:v>-2.1870000000000118</c:v>
                </c:pt>
                <c:pt idx="1807">
                  <c:v>-2.7019999999999982</c:v>
                </c:pt>
                <c:pt idx="1808">
                  <c:v>-2.9230000000000018</c:v>
                </c:pt>
                <c:pt idx="1809">
                  <c:v>-2.95900000000006</c:v>
                </c:pt>
                <c:pt idx="1810">
                  <c:v>-2.8849999999999909</c:v>
                </c:pt>
                <c:pt idx="1811">
                  <c:v>-3.0049999999999955</c:v>
                </c:pt>
                <c:pt idx="1812">
                  <c:v>-2.7089999999999463</c:v>
                </c:pt>
                <c:pt idx="1813">
                  <c:v>-2.4519999999999982</c:v>
                </c:pt>
                <c:pt idx="1814">
                  <c:v>-3.5679999999999836</c:v>
                </c:pt>
                <c:pt idx="1815">
                  <c:v>-2.8449999999999136</c:v>
                </c:pt>
                <c:pt idx="1816">
                  <c:v>-2.8050000000000637</c:v>
                </c:pt>
                <c:pt idx="1817">
                  <c:v>-3.4149999999999636</c:v>
                </c:pt>
                <c:pt idx="1818">
                  <c:v>-2.72300000000007</c:v>
                </c:pt>
                <c:pt idx="1819">
                  <c:v>-3.0009999999999764</c:v>
                </c:pt>
                <c:pt idx="1820">
                  <c:v>-3.6340000000000146</c:v>
                </c:pt>
                <c:pt idx="1821">
                  <c:v>-3.3350000000000364</c:v>
                </c:pt>
                <c:pt idx="1822">
                  <c:v>-3.2649999999999864</c:v>
                </c:pt>
                <c:pt idx="1823">
                  <c:v>-3.2189999999999372</c:v>
                </c:pt>
                <c:pt idx="1824">
                  <c:v>-2.5690000000000737</c:v>
                </c:pt>
                <c:pt idx="1825">
                  <c:v>-2.9109999999999445</c:v>
                </c:pt>
                <c:pt idx="1826">
                  <c:v>-3.0499999999999545</c:v>
                </c:pt>
                <c:pt idx="1827">
                  <c:v>-2.5350000000000819</c:v>
                </c:pt>
                <c:pt idx="1828">
                  <c:v>-2.7390000000000327</c:v>
                </c:pt>
                <c:pt idx="1829">
                  <c:v>-2.8790000000000191</c:v>
                </c:pt>
                <c:pt idx="1830">
                  <c:v>-2.2229999999999563</c:v>
                </c:pt>
                <c:pt idx="1831">
                  <c:v>-2.3679999999999382</c:v>
                </c:pt>
                <c:pt idx="1832">
                  <c:v>-3.52699999999993</c:v>
                </c:pt>
                <c:pt idx="1833">
                  <c:v>-3.4800000000000182</c:v>
                </c:pt>
                <c:pt idx="1834">
                  <c:v>-3.3530000000000655</c:v>
                </c:pt>
                <c:pt idx="1835">
                  <c:v>-3.6440000000000055</c:v>
                </c:pt>
                <c:pt idx="1836">
                  <c:v>-3.4059999999999491</c:v>
                </c:pt>
                <c:pt idx="1837">
                  <c:v>-2.9920000000000755</c:v>
                </c:pt>
                <c:pt idx="1838">
                  <c:v>-3.6140000000000327</c:v>
                </c:pt>
                <c:pt idx="1839">
                  <c:v>-3.9690000000000509</c:v>
                </c:pt>
                <c:pt idx="1840">
                  <c:v>-3.2970000000000255</c:v>
                </c:pt>
                <c:pt idx="1841">
                  <c:v>-3.6020000000000891</c:v>
                </c:pt>
                <c:pt idx="1842">
                  <c:v>-3.7560000000000855</c:v>
                </c:pt>
                <c:pt idx="1843">
                  <c:v>-2.86099999999999</c:v>
                </c:pt>
                <c:pt idx="1844">
                  <c:v>-3.1499999999999773</c:v>
                </c:pt>
                <c:pt idx="1845">
                  <c:v>-3.6270000000000664</c:v>
                </c:pt>
                <c:pt idx="1846">
                  <c:v>-3.5060000000000855</c:v>
                </c:pt>
                <c:pt idx="1847">
                  <c:v>-3.1409999999999627</c:v>
                </c:pt>
                <c:pt idx="1848">
                  <c:v>-3.4950000000000045</c:v>
                </c:pt>
                <c:pt idx="1849">
                  <c:v>-2.9809999999999945</c:v>
                </c:pt>
                <c:pt idx="1850">
                  <c:v>-3.59800000000007</c:v>
                </c:pt>
                <c:pt idx="1851">
                  <c:v>-4.0070000000000618</c:v>
                </c:pt>
                <c:pt idx="1852">
                  <c:v>-3.2019999999999982</c:v>
                </c:pt>
                <c:pt idx="1853">
                  <c:v>-3.0789999999999509</c:v>
                </c:pt>
                <c:pt idx="1854">
                  <c:v>-3.6030000000000655</c:v>
                </c:pt>
                <c:pt idx="1855">
                  <c:v>-3.1219999999999573</c:v>
                </c:pt>
                <c:pt idx="1856">
                  <c:v>-2.9750000000000227</c:v>
                </c:pt>
                <c:pt idx="1857">
                  <c:v>-3.4889999999999191</c:v>
                </c:pt>
                <c:pt idx="1858">
                  <c:v>-3.0650000000000546</c:v>
                </c:pt>
                <c:pt idx="1859">
                  <c:v>-2.84699999999998</c:v>
                </c:pt>
                <c:pt idx="1860">
                  <c:v>-3.7380000000000564</c:v>
                </c:pt>
                <c:pt idx="1861">
                  <c:v>-3.0979999999999563</c:v>
                </c:pt>
                <c:pt idx="1862">
                  <c:v>-2.5230000000000246</c:v>
                </c:pt>
                <c:pt idx="1863">
                  <c:v>-2.9809999999999945</c:v>
                </c:pt>
                <c:pt idx="1864">
                  <c:v>-2.6600000000000819</c:v>
                </c:pt>
                <c:pt idx="1865">
                  <c:v>-2.7250000000000227</c:v>
                </c:pt>
                <c:pt idx="1866">
                  <c:v>-3.2010000000000218</c:v>
                </c:pt>
                <c:pt idx="1867">
                  <c:v>-2.9059999999999491</c:v>
                </c:pt>
                <c:pt idx="1868">
                  <c:v>-2.86099999999999</c:v>
                </c:pt>
                <c:pt idx="1869">
                  <c:v>-3.0380000000000109</c:v>
                </c:pt>
                <c:pt idx="1870">
                  <c:v>-2.6329999999999245</c:v>
                </c:pt>
                <c:pt idx="1871">
                  <c:v>-2.65300000000002</c:v>
                </c:pt>
                <c:pt idx="1872">
                  <c:v>-3.0289999999999964</c:v>
                </c:pt>
                <c:pt idx="1873">
                  <c:v>-2.6829999999999927</c:v>
                </c:pt>
                <c:pt idx="1874">
                  <c:v>-2.7380000000000564</c:v>
                </c:pt>
                <c:pt idx="1875">
                  <c:v>-3.3930000000000291</c:v>
                </c:pt>
                <c:pt idx="1876">
                  <c:v>-2.8880000000000337</c:v>
                </c:pt>
                <c:pt idx="1877">
                  <c:v>-1.8850000000001046</c:v>
                </c:pt>
                <c:pt idx="1878">
                  <c:v>-2.3899999999999864</c:v>
                </c:pt>
                <c:pt idx="1879">
                  <c:v>-2.5190000000000055</c:v>
                </c:pt>
                <c:pt idx="1880">
                  <c:v>-2.1079999999999472</c:v>
                </c:pt>
                <c:pt idx="1881">
                  <c:v>-2.5489999999999782</c:v>
                </c:pt>
                <c:pt idx="1882">
                  <c:v>-2.4619999999999891</c:v>
                </c:pt>
                <c:pt idx="1883">
                  <c:v>7.999999999992724E-2</c:v>
                </c:pt>
                <c:pt idx="1884">
                  <c:v>-5.31899999999996</c:v>
                </c:pt>
                <c:pt idx="1885">
                  <c:v>1761.58</c:v>
                </c:pt>
                <c:pt idx="1886">
                  <c:v>5225.1499999999996</c:v>
                </c:pt>
                <c:pt idx="1887">
                  <c:v>5296.8980000000001</c:v>
                </c:pt>
                <c:pt idx="1888">
                  <c:v>3460.4969999999998</c:v>
                </c:pt>
                <c:pt idx="1889">
                  <c:v>-683.50000000000023</c:v>
                </c:pt>
                <c:pt idx="1890">
                  <c:v>-4612.7460000000001</c:v>
                </c:pt>
                <c:pt idx="1891">
                  <c:v>-3891.7487000000001</c:v>
                </c:pt>
                <c:pt idx="1892">
                  <c:v>-2902.5830000000001</c:v>
                </c:pt>
                <c:pt idx="1893">
                  <c:v>-1917.018</c:v>
                </c:pt>
                <c:pt idx="1894">
                  <c:v>-1207.673</c:v>
                </c:pt>
                <c:pt idx="1895">
                  <c:v>-741.06299999999987</c:v>
                </c:pt>
                <c:pt idx="1896">
                  <c:v>-452.17900000000009</c:v>
                </c:pt>
                <c:pt idx="1897">
                  <c:v>-262.81399999999996</c:v>
                </c:pt>
                <c:pt idx="1898">
                  <c:v>-155.85000000000014</c:v>
                </c:pt>
                <c:pt idx="1899">
                  <c:v>-84.810000000000173</c:v>
                </c:pt>
                <c:pt idx="1900">
                  <c:v>-51.6099999999999</c:v>
                </c:pt>
                <c:pt idx="1901">
                  <c:v>-28.970000000000027</c:v>
                </c:pt>
                <c:pt idx="1902">
                  <c:v>-12.829999999999927</c:v>
                </c:pt>
                <c:pt idx="1903">
                  <c:v>-5.0099999999999909</c:v>
                </c:pt>
                <c:pt idx="1904">
                  <c:v>2.6600000000000819</c:v>
                </c:pt>
                <c:pt idx="1905">
                  <c:v>6.3399999999999181</c:v>
                </c:pt>
                <c:pt idx="1906">
                  <c:v>10.220000000000027</c:v>
                </c:pt>
                <c:pt idx="1907">
                  <c:v>10.759999999999991</c:v>
                </c:pt>
                <c:pt idx="1908">
                  <c:v>11.650000000000091</c:v>
                </c:pt>
                <c:pt idx="1909">
                  <c:v>12.329999999999927</c:v>
                </c:pt>
                <c:pt idx="1910">
                  <c:v>13.379999999999882</c:v>
                </c:pt>
                <c:pt idx="1911">
                  <c:v>14.809999999999945</c:v>
                </c:pt>
                <c:pt idx="1912">
                  <c:v>13.440000000000055</c:v>
                </c:pt>
                <c:pt idx="1913">
                  <c:v>13.360000000000127</c:v>
                </c:pt>
                <c:pt idx="1914">
                  <c:v>14.490000000000009</c:v>
                </c:pt>
                <c:pt idx="1915">
                  <c:v>15.340000000000146</c:v>
                </c:pt>
                <c:pt idx="1916">
                  <c:v>14.680000000000064</c:v>
                </c:pt>
                <c:pt idx="1917">
                  <c:v>14.099999999999909</c:v>
                </c:pt>
                <c:pt idx="1918">
                  <c:v>14.139999999999873</c:v>
                </c:pt>
                <c:pt idx="1919">
                  <c:v>14.070000000000164</c:v>
                </c:pt>
                <c:pt idx="1920">
                  <c:v>14.450000000000045</c:v>
                </c:pt>
                <c:pt idx="1921">
                  <c:v>21.069999999999936</c:v>
                </c:pt>
                <c:pt idx="1922">
                  <c:v>13.800000000000182</c:v>
                </c:pt>
                <c:pt idx="1923">
                  <c:v>13.490000000000009</c:v>
                </c:pt>
                <c:pt idx="1924">
                  <c:v>14.950000000000045</c:v>
                </c:pt>
                <c:pt idx="1925">
                  <c:v>8.4500000000000455</c:v>
                </c:pt>
                <c:pt idx="1926">
                  <c:v>11.529999999999973</c:v>
                </c:pt>
                <c:pt idx="1927">
                  <c:v>10.419999999999845</c:v>
                </c:pt>
                <c:pt idx="1928">
                  <c:v>20.549999999999955</c:v>
                </c:pt>
                <c:pt idx="1929">
                  <c:v>29.840000000000146</c:v>
                </c:pt>
                <c:pt idx="1930">
                  <c:v>18.720000000000027</c:v>
                </c:pt>
                <c:pt idx="1931">
                  <c:v>13.460000000000036</c:v>
                </c:pt>
                <c:pt idx="1932">
                  <c:v>8.3099999999999454</c:v>
                </c:pt>
                <c:pt idx="1933">
                  <c:v>20.700000000000045</c:v>
                </c:pt>
                <c:pt idx="1934">
                  <c:v>21.920000000000073</c:v>
                </c:pt>
                <c:pt idx="1935">
                  <c:v>12.529999999999973</c:v>
                </c:pt>
                <c:pt idx="1936">
                  <c:v>9.5599999999999454</c:v>
                </c:pt>
                <c:pt idx="1937">
                  <c:v>9.8199999999999363</c:v>
                </c:pt>
                <c:pt idx="1938">
                  <c:v>12.299999999999955</c:v>
                </c:pt>
                <c:pt idx="1939">
                  <c:v>13.509999999999991</c:v>
                </c:pt>
                <c:pt idx="1940">
                  <c:v>12.710000000000036</c:v>
                </c:pt>
                <c:pt idx="1941">
                  <c:v>13.839999999999918</c:v>
                </c:pt>
                <c:pt idx="1942">
                  <c:v>14.099999999999909</c:v>
                </c:pt>
                <c:pt idx="1943">
                  <c:v>14.049999999999955</c:v>
                </c:pt>
                <c:pt idx="1944">
                  <c:v>14.299999999999955</c:v>
                </c:pt>
                <c:pt idx="1945">
                  <c:v>14.700000000000045</c:v>
                </c:pt>
                <c:pt idx="1946">
                  <c:v>14.25</c:v>
                </c:pt>
                <c:pt idx="1947">
                  <c:v>13.470000000000027</c:v>
                </c:pt>
                <c:pt idx="1948">
                  <c:v>14.700000000000045</c:v>
                </c:pt>
                <c:pt idx="1949">
                  <c:v>13.419999999999845</c:v>
                </c:pt>
                <c:pt idx="1950">
                  <c:v>13.149999999999864</c:v>
                </c:pt>
                <c:pt idx="1951">
                  <c:v>14.5300000000002</c:v>
                </c:pt>
                <c:pt idx="1952">
                  <c:v>14.620000000000118</c:v>
                </c:pt>
                <c:pt idx="1953">
                  <c:v>14.240000000000009</c:v>
                </c:pt>
                <c:pt idx="1954">
                  <c:v>14.1400000000001</c:v>
                </c:pt>
                <c:pt idx="1955">
                  <c:v>14.299999999999955</c:v>
                </c:pt>
                <c:pt idx="1956">
                  <c:v>14.610000000000127</c:v>
                </c:pt>
                <c:pt idx="1957">
                  <c:v>14.019999999999982</c:v>
                </c:pt>
                <c:pt idx="1958">
                  <c:v>14.160000000000082</c:v>
                </c:pt>
                <c:pt idx="1959">
                  <c:v>13.819999999999936</c:v>
                </c:pt>
                <c:pt idx="1960">
                  <c:v>13.919999999999845</c:v>
                </c:pt>
                <c:pt idx="1961">
                  <c:v>13.709999999999809</c:v>
                </c:pt>
                <c:pt idx="1962">
                  <c:v>13.439999999999827</c:v>
                </c:pt>
                <c:pt idx="1963">
                  <c:v>14.339999999999918</c:v>
                </c:pt>
                <c:pt idx="1964">
                  <c:v>14.75</c:v>
                </c:pt>
                <c:pt idx="1965">
                  <c:v>14.230000000000018</c:v>
                </c:pt>
                <c:pt idx="1966">
                  <c:v>13.849999999999909</c:v>
                </c:pt>
                <c:pt idx="1967">
                  <c:v>13.740000000000009</c:v>
                </c:pt>
                <c:pt idx="1968">
                  <c:v>13.579999999999927</c:v>
                </c:pt>
                <c:pt idx="1969">
                  <c:v>13.820000000000164</c:v>
                </c:pt>
                <c:pt idx="1970">
                  <c:v>13.870000000000118</c:v>
                </c:pt>
                <c:pt idx="1971">
                  <c:v>14.6099999999999</c:v>
                </c:pt>
                <c:pt idx="1972">
                  <c:v>15.039999999999964</c:v>
                </c:pt>
                <c:pt idx="1973">
                  <c:v>14.120000000000118</c:v>
                </c:pt>
                <c:pt idx="1974">
                  <c:v>14.130000000000109</c:v>
                </c:pt>
                <c:pt idx="1975">
                  <c:v>14.180000000000064</c:v>
                </c:pt>
                <c:pt idx="1976">
                  <c:v>15.320000000000164</c:v>
                </c:pt>
                <c:pt idx="1977">
                  <c:v>11.419999999999845</c:v>
                </c:pt>
                <c:pt idx="1978">
                  <c:v>12.710000000000036</c:v>
                </c:pt>
                <c:pt idx="1979">
                  <c:v>14.779999999999973</c:v>
                </c:pt>
                <c:pt idx="1980">
                  <c:v>16.570000000000164</c:v>
                </c:pt>
                <c:pt idx="1981">
                  <c:v>17.490000000000009</c:v>
                </c:pt>
                <c:pt idx="1982">
                  <c:v>15.3900000000001</c:v>
                </c:pt>
                <c:pt idx="1983">
                  <c:v>17.059999999999945</c:v>
                </c:pt>
                <c:pt idx="1984">
                  <c:v>17.579999999999927</c:v>
                </c:pt>
                <c:pt idx="1985">
                  <c:v>14.430000000000064</c:v>
                </c:pt>
                <c:pt idx="1986">
                  <c:v>10.4699999999998</c:v>
                </c:pt>
                <c:pt idx="1987">
                  <c:v>8.2999999999999545</c:v>
                </c:pt>
                <c:pt idx="1988">
                  <c:v>10.829999999999927</c:v>
                </c:pt>
                <c:pt idx="1989">
                  <c:v>14.319999999999936</c:v>
                </c:pt>
                <c:pt idx="1990">
                  <c:v>15.839999999999918</c:v>
                </c:pt>
                <c:pt idx="1991">
                  <c:v>15.479999999999791</c:v>
                </c:pt>
                <c:pt idx="1992">
                  <c:v>14.679999999999836</c:v>
                </c:pt>
                <c:pt idx="1993">
                  <c:v>13.900000000000091</c:v>
                </c:pt>
                <c:pt idx="1994">
                  <c:v>14.589999999999918</c:v>
                </c:pt>
                <c:pt idx="1995">
                  <c:v>13.799999999999955</c:v>
                </c:pt>
                <c:pt idx="1996">
                  <c:v>13.519999999999982</c:v>
                </c:pt>
                <c:pt idx="1997">
                  <c:v>14.7800000000002</c:v>
                </c:pt>
                <c:pt idx="1998">
                  <c:v>13.769999999999982</c:v>
                </c:pt>
                <c:pt idx="1999">
                  <c:v>13.399999999999864</c:v>
                </c:pt>
                <c:pt idx="2000">
                  <c:v>14.3900000000001</c:v>
                </c:pt>
                <c:pt idx="2001">
                  <c:v>13.950000000000045</c:v>
                </c:pt>
                <c:pt idx="2002">
                  <c:v>14.5</c:v>
                </c:pt>
                <c:pt idx="2003">
                  <c:v>14.220000000000027</c:v>
                </c:pt>
                <c:pt idx="2004">
                  <c:v>13.759999999999991</c:v>
                </c:pt>
                <c:pt idx="2005">
                  <c:v>13.220000000000027</c:v>
                </c:pt>
                <c:pt idx="2006">
                  <c:v>14.519999999999982</c:v>
                </c:pt>
                <c:pt idx="2007">
                  <c:v>15.059999999999945</c:v>
                </c:pt>
                <c:pt idx="2008">
                  <c:v>13.769999999999982</c:v>
                </c:pt>
                <c:pt idx="2009">
                  <c:v>13.439999999999827</c:v>
                </c:pt>
                <c:pt idx="2010">
                  <c:v>14.319999999999936</c:v>
                </c:pt>
                <c:pt idx="2011">
                  <c:v>14.160000000000082</c:v>
                </c:pt>
                <c:pt idx="2012">
                  <c:v>14.330000000000155</c:v>
                </c:pt>
                <c:pt idx="2013">
                  <c:v>14.690000000000055</c:v>
                </c:pt>
                <c:pt idx="2014">
                  <c:v>12.829999999999927</c:v>
                </c:pt>
                <c:pt idx="2015">
                  <c:v>13.189999999999827</c:v>
                </c:pt>
                <c:pt idx="2016">
                  <c:v>14.2199999999998</c:v>
                </c:pt>
                <c:pt idx="2017">
                  <c:v>14.420000000000073</c:v>
                </c:pt>
                <c:pt idx="2018">
                  <c:v>14.709999999999809</c:v>
                </c:pt>
                <c:pt idx="2019">
                  <c:v>13.990000000000009</c:v>
                </c:pt>
                <c:pt idx="2020">
                  <c:v>13.889999999999873</c:v>
                </c:pt>
                <c:pt idx="2021">
                  <c:v>14.599999999999909</c:v>
                </c:pt>
                <c:pt idx="2022">
                  <c:v>13.6099999999999</c:v>
                </c:pt>
                <c:pt idx="2023">
                  <c:v>13.980000000000018</c:v>
                </c:pt>
                <c:pt idx="2024">
                  <c:v>13.740000000000009</c:v>
                </c:pt>
                <c:pt idx="2025">
                  <c:v>14.309999999999945</c:v>
                </c:pt>
                <c:pt idx="2026">
                  <c:v>14.589999999999918</c:v>
                </c:pt>
                <c:pt idx="2027">
                  <c:v>14.019999999999982</c:v>
                </c:pt>
                <c:pt idx="2028">
                  <c:v>13.430000000000064</c:v>
                </c:pt>
                <c:pt idx="2029">
                  <c:v>12.539999999999964</c:v>
                </c:pt>
                <c:pt idx="2030">
                  <c:v>13.289999999999964</c:v>
                </c:pt>
                <c:pt idx="2031">
                  <c:v>14.230000000000018</c:v>
                </c:pt>
                <c:pt idx="2032">
                  <c:v>13.959999999999809</c:v>
                </c:pt>
                <c:pt idx="2033">
                  <c:v>13.659999999999854</c:v>
                </c:pt>
                <c:pt idx="2034">
                  <c:v>14.329999999999927</c:v>
                </c:pt>
                <c:pt idx="2035">
                  <c:v>13.659999999999854</c:v>
                </c:pt>
                <c:pt idx="2036">
                  <c:v>13.3900000000001</c:v>
                </c:pt>
                <c:pt idx="2037">
                  <c:v>14.090000000000146</c:v>
                </c:pt>
                <c:pt idx="2038">
                  <c:v>14.029999999999973</c:v>
                </c:pt>
                <c:pt idx="2039">
                  <c:v>13.569999999999936</c:v>
                </c:pt>
                <c:pt idx="2040">
                  <c:v>14.2199999999998</c:v>
                </c:pt>
                <c:pt idx="2041">
                  <c:v>14.080000000000155</c:v>
                </c:pt>
                <c:pt idx="2042">
                  <c:v>13.579999999999927</c:v>
                </c:pt>
                <c:pt idx="2043">
                  <c:v>13.6400000000001</c:v>
                </c:pt>
                <c:pt idx="2044">
                  <c:v>13.759999999999991</c:v>
                </c:pt>
                <c:pt idx="2045">
                  <c:v>13.930000000000064</c:v>
                </c:pt>
                <c:pt idx="2046">
                  <c:v>14.459999999999809</c:v>
                </c:pt>
                <c:pt idx="2047">
                  <c:v>14.790000000000191</c:v>
                </c:pt>
                <c:pt idx="2048">
                  <c:v>13.910000000000082</c:v>
                </c:pt>
                <c:pt idx="2049">
                  <c:v>13.759999999999991</c:v>
                </c:pt>
                <c:pt idx="2050">
                  <c:v>14.240000000000009</c:v>
                </c:pt>
                <c:pt idx="2051">
                  <c:v>14</c:v>
                </c:pt>
                <c:pt idx="2052">
                  <c:v>14.210000000000036</c:v>
                </c:pt>
                <c:pt idx="2053">
                  <c:v>14.470000000000027</c:v>
                </c:pt>
                <c:pt idx="2054">
                  <c:v>13.75</c:v>
                </c:pt>
                <c:pt idx="2055">
                  <c:v>14.139999999999873</c:v>
                </c:pt>
                <c:pt idx="2056">
                  <c:v>14.289999999999964</c:v>
                </c:pt>
                <c:pt idx="2057">
                  <c:v>13.269999999999982</c:v>
                </c:pt>
                <c:pt idx="2058">
                  <c:v>13.739999999999782</c:v>
                </c:pt>
                <c:pt idx="2059">
                  <c:v>13.820000000000164</c:v>
                </c:pt>
                <c:pt idx="2060">
                  <c:v>13.680000000000064</c:v>
                </c:pt>
                <c:pt idx="2061">
                  <c:v>14.049999999999955</c:v>
                </c:pt>
                <c:pt idx="2062">
                  <c:v>14.519999999999982</c:v>
                </c:pt>
                <c:pt idx="2063">
                  <c:v>14.369999999999891</c:v>
                </c:pt>
                <c:pt idx="2064">
                  <c:v>13.8599999999999</c:v>
                </c:pt>
                <c:pt idx="2065">
                  <c:v>13.75</c:v>
                </c:pt>
                <c:pt idx="2066">
                  <c:v>14.019999999999982</c:v>
                </c:pt>
                <c:pt idx="2067">
                  <c:v>14.490000000000009</c:v>
                </c:pt>
                <c:pt idx="2068">
                  <c:v>14</c:v>
                </c:pt>
                <c:pt idx="2069">
                  <c:v>13.869999999999891</c:v>
                </c:pt>
                <c:pt idx="2070">
                  <c:v>13.700000000000045</c:v>
                </c:pt>
                <c:pt idx="2071">
                  <c:v>14.579999999999927</c:v>
                </c:pt>
                <c:pt idx="2072">
                  <c:v>14.410000000000082</c:v>
                </c:pt>
                <c:pt idx="2073">
                  <c:v>13.5</c:v>
                </c:pt>
                <c:pt idx="2074">
                  <c:v>14.25</c:v>
                </c:pt>
                <c:pt idx="2075">
                  <c:v>14.130000000000109</c:v>
                </c:pt>
                <c:pt idx="2076">
                  <c:v>13.730000000000018</c:v>
                </c:pt>
                <c:pt idx="2077">
                  <c:v>13.809999999999945</c:v>
                </c:pt>
                <c:pt idx="2078">
                  <c:v>13.410000000000082</c:v>
                </c:pt>
                <c:pt idx="2079">
                  <c:v>13.659999999999854</c:v>
                </c:pt>
                <c:pt idx="2080">
                  <c:v>14.119999999999891</c:v>
                </c:pt>
                <c:pt idx="2081">
                  <c:v>13.920000000000073</c:v>
                </c:pt>
                <c:pt idx="2082">
                  <c:v>13.710000000000036</c:v>
                </c:pt>
                <c:pt idx="2083">
                  <c:v>14.230000000000018</c:v>
                </c:pt>
                <c:pt idx="2084">
                  <c:v>12.669999999999845</c:v>
                </c:pt>
                <c:pt idx="2085">
                  <c:v>10.599999999999909</c:v>
                </c:pt>
                <c:pt idx="2086">
                  <c:v>13.049999999999955</c:v>
                </c:pt>
                <c:pt idx="2087">
                  <c:v>15.539999999999964</c:v>
                </c:pt>
                <c:pt idx="2088">
                  <c:v>20.440000000000055</c:v>
                </c:pt>
                <c:pt idx="2089">
                  <c:v>1264.26</c:v>
                </c:pt>
                <c:pt idx="2090">
                  <c:v>1261.52</c:v>
                </c:pt>
                <c:pt idx="2091">
                  <c:v>1259.01</c:v>
                </c:pt>
                <c:pt idx="2092">
                  <c:v>1254.58</c:v>
                </c:pt>
              </c:numCache>
            </c:numRef>
          </c:yVal>
          <c:smooth val="1"/>
          <c:extLst>
            <c:ext xmlns:c16="http://schemas.microsoft.com/office/drawing/2014/chart" uri="{C3380CC4-5D6E-409C-BE32-E72D297353CC}">
              <c16:uniqueId val="{00000000-31AB-574F-B4F2-261B1FF36759}"/>
            </c:ext>
          </c:extLst>
        </c:ser>
        <c:ser>
          <c:idx val="1"/>
          <c:order val="1"/>
          <c:tx>
            <c:strRef>
              <c:f>'R3-11 - R3-26'!$S$1</c:f>
              <c:strCache>
                <c:ptCount val="1"/>
                <c:pt idx="0">
                  <c:v>R3-12</c:v>
                </c:pt>
              </c:strCache>
            </c:strRef>
          </c:tx>
          <c:spPr>
            <a:ln w="19050" cap="rnd">
              <a:solidFill>
                <a:schemeClr val="accent2"/>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R3-26'!$S$2:$S$2094</c:f>
              <c:numCache>
                <c:formatCode>General</c:formatCode>
                <c:ptCount val="2093"/>
                <c:pt idx="0">
                  <c:v>51.629999999999882</c:v>
                </c:pt>
                <c:pt idx="1">
                  <c:v>51.789999999999964</c:v>
                </c:pt>
                <c:pt idx="2">
                  <c:v>51.600000000000136</c:v>
                </c:pt>
                <c:pt idx="3">
                  <c:v>51.449999999999818</c:v>
                </c:pt>
                <c:pt idx="4">
                  <c:v>51.710000000000036</c:v>
                </c:pt>
                <c:pt idx="5">
                  <c:v>51.799999999999955</c:v>
                </c:pt>
                <c:pt idx="6">
                  <c:v>51.480000000000018</c:v>
                </c:pt>
                <c:pt idx="7">
                  <c:v>51.759999999999991</c:v>
                </c:pt>
                <c:pt idx="8">
                  <c:v>51.639999999999873</c:v>
                </c:pt>
                <c:pt idx="9">
                  <c:v>51.289999999999964</c:v>
                </c:pt>
                <c:pt idx="10">
                  <c:v>51.039999999999964</c:v>
                </c:pt>
                <c:pt idx="11">
                  <c:v>51.440000000000055</c:v>
                </c:pt>
                <c:pt idx="12">
                  <c:v>51.349999999999909</c:v>
                </c:pt>
                <c:pt idx="13">
                  <c:v>51.429999999999836</c:v>
                </c:pt>
                <c:pt idx="14">
                  <c:v>51.979999999999791</c:v>
                </c:pt>
                <c:pt idx="15">
                  <c:v>50.949999999999818</c:v>
                </c:pt>
                <c:pt idx="16">
                  <c:v>52.200000000000045</c:v>
                </c:pt>
                <c:pt idx="17">
                  <c:v>51.75</c:v>
                </c:pt>
                <c:pt idx="18">
                  <c:v>51.479999999999791</c:v>
                </c:pt>
                <c:pt idx="19">
                  <c:v>51.420000000000073</c:v>
                </c:pt>
                <c:pt idx="20">
                  <c:v>52.120000000000118</c:v>
                </c:pt>
                <c:pt idx="21">
                  <c:v>51.549999999999955</c:v>
                </c:pt>
                <c:pt idx="22">
                  <c:v>51.740000000000009</c:v>
                </c:pt>
                <c:pt idx="23">
                  <c:v>51.440000000000055</c:v>
                </c:pt>
                <c:pt idx="24">
                  <c:v>51.850000000000136</c:v>
                </c:pt>
                <c:pt idx="25">
                  <c:v>51.920000000000073</c:v>
                </c:pt>
                <c:pt idx="26">
                  <c:v>52.089999999999918</c:v>
                </c:pt>
                <c:pt idx="27">
                  <c:v>51.710000000000036</c:v>
                </c:pt>
                <c:pt idx="28">
                  <c:v>51.799999999999955</c:v>
                </c:pt>
                <c:pt idx="29">
                  <c:v>52.269999999999982</c:v>
                </c:pt>
                <c:pt idx="30">
                  <c:v>51.470000000000027</c:v>
                </c:pt>
                <c:pt idx="31">
                  <c:v>51.279999999999973</c:v>
                </c:pt>
                <c:pt idx="32">
                  <c:v>52.129999999999882</c:v>
                </c:pt>
                <c:pt idx="33">
                  <c:v>50.870000000000118</c:v>
                </c:pt>
                <c:pt idx="34">
                  <c:v>51.400000000000091</c:v>
                </c:pt>
                <c:pt idx="35">
                  <c:v>51.730000000000018</c:v>
                </c:pt>
                <c:pt idx="36">
                  <c:v>51.3599999999999</c:v>
                </c:pt>
                <c:pt idx="37">
                  <c:v>51.319999999999936</c:v>
                </c:pt>
                <c:pt idx="38">
                  <c:v>51.910000000000082</c:v>
                </c:pt>
                <c:pt idx="39">
                  <c:v>51.589999999999918</c:v>
                </c:pt>
                <c:pt idx="40">
                  <c:v>51.799999999999955</c:v>
                </c:pt>
                <c:pt idx="41">
                  <c:v>51.3599999999999</c:v>
                </c:pt>
                <c:pt idx="42">
                  <c:v>51.659999999999854</c:v>
                </c:pt>
                <c:pt idx="43">
                  <c:v>51.309999999999945</c:v>
                </c:pt>
                <c:pt idx="44">
                  <c:v>51.800000000000182</c:v>
                </c:pt>
                <c:pt idx="45">
                  <c:v>51.079999999999927</c:v>
                </c:pt>
                <c:pt idx="46">
                  <c:v>51.730000000000018</c:v>
                </c:pt>
                <c:pt idx="47">
                  <c:v>51.309999999999945</c:v>
                </c:pt>
                <c:pt idx="48">
                  <c:v>51.039999999999964</c:v>
                </c:pt>
                <c:pt idx="49">
                  <c:v>51.369999999999891</c:v>
                </c:pt>
                <c:pt idx="50">
                  <c:v>51.029999999999973</c:v>
                </c:pt>
                <c:pt idx="51">
                  <c:v>50.879999999999882</c:v>
                </c:pt>
                <c:pt idx="52">
                  <c:v>51.029999999999973</c:v>
                </c:pt>
                <c:pt idx="53">
                  <c:v>50.690000000000055</c:v>
                </c:pt>
                <c:pt idx="54">
                  <c:v>50.870000000000118</c:v>
                </c:pt>
                <c:pt idx="55">
                  <c:v>50.610000000000127</c:v>
                </c:pt>
                <c:pt idx="56">
                  <c:v>50.740000000000009</c:v>
                </c:pt>
                <c:pt idx="57">
                  <c:v>51.059999999999945</c:v>
                </c:pt>
                <c:pt idx="58">
                  <c:v>50.939999999999827</c:v>
                </c:pt>
                <c:pt idx="59">
                  <c:v>50.200000000000045</c:v>
                </c:pt>
                <c:pt idx="60">
                  <c:v>50.580000000000155</c:v>
                </c:pt>
                <c:pt idx="61">
                  <c:v>50.700000000000045</c:v>
                </c:pt>
                <c:pt idx="62">
                  <c:v>50.690000000000055</c:v>
                </c:pt>
                <c:pt idx="63">
                  <c:v>51.410000000000082</c:v>
                </c:pt>
                <c:pt idx="64">
                  <c:v>50.570000000000164</c:v>
                </c:pt>
                <c:pt idx="65">
                  <c:v>50.120000000000118</c:v>
                </c:pt>
                <c:pt idx="66">
                  <c:v>50.699999999999818</c:v>
                </c:pt>
                <c:pt idx="67">
                  <c:v>51.059999999999945</c:v>
                </c:pt>
                <c:pt idx="68">
                  <c:v>51.320000000000164</c:v>
                </c:pt>
                <c:pt idx="69">
                  <c:v>55.630000000000109</c:v>
                </c:pt>
                <c:pt idx="70">
                  <c:v>48.049999999999955</c:v>
                </c:pt>
                <c:pt idx="71">
                  <c:v>37.729999999999791</c:v>
                </c:pt>
                <c:pt idx="72">
                  <c:v>32</c:v>
                </c:pt>
                <c:pt idx="73">
                  <c:v>27.5</c:v>
                </c:pt>
                <c:pt idx="74">
                  <c:v>25.480000000000018</c:v>
                </c:pt>
                <c:pt idx="75">
                  <c:v>24.3900000000001</c:v>
                </c:pt>
                <c:pt idx="76">
                  <c:v>23.200000000000045</c:v>
                </c:pt>
                <c:pt idx="77">
                  <c:v>22.5</c:v>
                </c:pt>
                <c:pt idx="78">
                  <c:v>21.979999999999791</c:v>
                </c:pt>
                <c:pt idx="79">
                  <c:v>21.619999999999891</c:v>
                </c:pt>
                <c:pt idx="80">
                  <c:v>20.879999999999882</c:v>
                </c:pt>
                <c:pt idx="81">
                  <c:v>20.849999999999909</c:v>
                </c:pt>
                <c:pt idx="82">
                  <c:v>20.079999999999927</c:v>
                </c:pt>
                <c:pt idx="83">
                  <c:v>19.659999999999854</c:v>
                </c:pt>
                <c:pt idx="84">
                  <c:v>19.549999999999955</c:v>
                </c:pt>
                <c:pt idx="85">
                  <c:v>19.080000000000155</c:v>
                </c:pt>
                <c:pt idx="86">
                  <c:v>18.539999999999964</c:v>
                </c:pt>
                <c:pt idx="87">
                  <c:v>18.429999999999836</c:v>
                </c:pt>
                <c:pt idx="88">
                  <c:v>17.769999999999982</c:v>
                </c:pt>
                <c:pt idx="89">
                  <c:v>17.110000000000127</c:v>
                </c:pt>
                <c:pt idx="90">
                  <c:v>17.189999999999827</c:v>
                </c:pt>
                <c:pt idx="91">
                  <c:v>16.670000000000073</c:v>
                </c:pt>
                <c:pt idx="92">
                  <c:v>16.299999999999955</c:v>
                </c:pt>
                <c:pt idx="93">
                  <c:v>16.069999999999936</c:v>
                </c:pt>
                <c:pt idx="94">
                  <c:v>15.599999999999909</c:v>
                </c:pt>
                <c:pt idx="95">
                  <c:v>15.030000000000086</c:v>
                </c:pt>
                <c:pt idx="96">
                  <c:v>15.080000000000041</c:v>
                </c:pt>
                <c:pt idx="97">
                  <c:v>14.557000000000016</c:v>
                </c:pt>
                <c:pt idx="98">
                  <c:v>13.996999999999957</c:v>
                </c:pt>
                <c:pt idx="99">
                  <c:v>13.908999999999992</c:v>
                </c:pt>
                <c:pt idx="100">
                  <c:v>13.518000000000029</c:v>
                </c:pt>
                <c:pt idx="101">
                  <c:v>12.897000000000048</c:v>
                </c:pt>
                <c:pt idx="102">
                  <c:v>13.166999999999916</c:v>
                </c:pt>
                <c:pt idx="103">
                  <c:v>12.826999999999998</c:v>
                </c:pt>
                <c:pt idx="104">
                  <c:v>12.221000000000004</c:v>
                </c:pt>
                <c:pt idx="105">
                  <c:v>11.91700000000003</c:v>
                </c:pt>
                <c:pt idx="106">
                  <c:v>11.289999999999964</c:v>
                </c:pt>
                <c:pt idx="107">
                  <c:v>10.631999999999948</c:v>
                </c:pt>
                <c:pt idx="108">
                  <c:v>10.44399999999996</c:v>
                </c:pt>
                <c:pt idx="109">
                  <c:v>10.177999999999997</c:v>
                </c:pt>
                <c:pt idx="110">
                  <c:v>9.6710000000000491</c:v>
                </c:pt>
                <c:pt idx="111">
                  <c:v>9.5339999999999918</c:v>
                </c:pt>
                <c:pt idx="112">
                  <c:v>9.0839999999999463</c:v>
                </c:pt>
                <c:pt idx="113">
                  <c:v>8.2330000000000609</c:v>
                </c:pt>
                <c:pt idx="114">
                  <c:v>8.0079999999999245</c:v>
                </c:pt>
                <c:pt idx="115">
                  <c:v>7.7429999999999382</c:v>
                </c:pt>
                <c:pt idx="116">
                  <c:v>7.44399999999996</c:v>
                </c:pt>
                <c:pt idx="117">
                  <c:v>7.1079999999999472</c:v>
                </c:pt>
                <c:pt idx="118">
                  <c:v>6.7160000000000082</c:v>
                </c:pt>
                <c:pt idx="119">
                  <c:v>6.3130000000001019</c:v>
                </c:pt>
                <c:pt idx="120">
                  <c:v>5.8170000000000073</c:v>
                </c:pt>
                <c:pt idx="121">
                  <c:v>5.40300000000002</c:v>
                </c:pt>
                <c:pt idx="122">
                  <c:v>5.0499999999999545</c:v>
                </c:pt>
                <c:pt idx="123">
                  <c:v>4.6429999999999154</c:v>
                </c:pt>
                <c:pt idx="124">
                  <c:v>4.51400000000001</c:v>
                </c:pt>
                <c:pt idx="125">
                  <c:v>3.8400000000000318</c:v>
                </c:pt>
                <c:pt idx="126">
                  <c:v>3.1690000000000964</c:v>
                </c:pt>
                <c:pt idx="127">
                  <c:v>3.5100000000001046</c:v>
                </c:pt>
                <c:pt idx="128">
                  <c:v>2.9180000000000064</c:v>
                </c:pt>
                <c:pt idx="129">
                  <c:v>2.4640000000000555</c:v>
                </c:pt>
                <c:pt idx="130">
                  <c:v>2.0940000000000509</c:v>
                </c:pt>
                <c:pt idx="131">
                  <c:v>2.0339999999999918</c:v>
                </c:pt>
                <c:pt idx="132">
                  <c:v>1.4809999999999945</c:v>
                </c:pt>
                <c:pt idx="133">
                  <c:v>0.92799999999999727</c:v>
                </c:pt>
                <c:pt idx="134">
                  <c:v>0.51199999999994361</c:v>
                </c:pt>
                <c:pt idx="135">
                  <c:v>-7.1000000000026375E-2</c:v>
                </c:pt>
                <c:pt idx="136">
                  <c:v>-5.3999999999973625E-2</c:v>
                </c:pt>
                <c:pt idx="137">
                  <c:v>-0.45499999999992724</c:v>
                </c:pt>
                <c:pt idx="138">
                  <c:v>-1.1340000000000146</c:v>
                </c:pt>
                <c:pt idx="139">
                  <c:v>-1.2889999999999873</c:v>
                </c:pt>
                <c:pt idx="140">
                  <c:v>-1.0720000000000027</c:v>
                </c:pt>
                <c:pt idx="141">
                  <c:v>-1.7210000000000036</c:v>
                </c:pt>
                <c:pt idx="142">
                  <c:v>-1.9249999999999545</c:v>
                </c:pt>
                <c:pt idx="143">
                  <c:v>-2.1580000000000155</c:v>
                </c:pt>
                <c:pt idx="144">
                  <c:v>-2.86099999999999</c:v>
                </c:pt>
                <c:pt idx="145">
                  <c:v>-2.9669999999999845</c:v>
                </c:pt>
                <c:pt idx="146">
                  <c:v>-3.2440000000000282</c:v>
                </c:pt>
                <c:pt idx="147">
                  <c:v>-3.8940000000000055</c:v>
                </c:pt>
                <c:pt idx="148">
                  <c:v>-4.6150000000000091</c:v>
                </c:pt>
                <c:pt idx="149">
                  <c:v>-4.3980000000000246</c:v>
                </c:pt>
                <c:pt idx="150">
                  <c:v>-5.0069999999999482</c:v>
                </c:pt>
                <c:pt idx="151">
                  <c:v>-5.1090000000000373</c:v>
                </c:pt>
                <c:pt idx="152">
                  <c:v>-5.5019999999999527</c:v>
                </c:pt>
                <c:pt idx="153">
                  <c:v>-6.2549999999999955</c:v>
                </c:pt>
                <c:pt idx="154">
                  <c:v>-6.6620000000000346</c:v>
                </c:pt>
                <c:pt idx="155">
                  <c:v>-6.6700000000000728</c:v>
                </c:pt>
                <c:pt idx="156">
                  <c:v>-7.1970000000000027</c:v>
                </c:pt>
                <c:pt idx="157">
                  <c:v>-7.6700000000000728</c:v>
                </c:pt>
                <c:pt idx="158">
                  <c:v>-7.7609999999999673</c:v>
                </c:pt>
                <c:pt idx="159">
                  <c:v>-8.3269999999999982</c:v>
                </c:pt>
                <c:pt idx="160">
                  <c:v>-8.8569999999999709</c:v>
                </c:pt>
                <c:pt idx="161">
                  <c:v>-8.7989999999999782</c:v>
                </c:pt>
                <c:pt idx="162">
                  <c:v>-9.0639999999999645</c:v>
                </c:pt>
                <c:pt idx="163">
                  <c:v>-9.7609999999999673</c:v>
                </c:pt>
                <c:pt idx="164">
                  <c:v>-9.8920000000000528</c:v>
                </c:pt>
                <c:pt idx="165">
                  <c:v>-10.418000000000006</c:v>
                </c:pt>
                <c:pt idx="166">
                  <c:v>-10.67900000000003</c:v>
                </c:pt>
                <c:pt idx="167">
                  <c:v>-10.73399999999998</c:v>
                </c:pt>
                <c:pt idx="168">
                  <c:v>-11.040999999999997</c:v>
                </c:pt>
                <c:pt idx="169">
                  <c:v>-11.729999999999961</c:v>
                </c:pt>
                <c:pt idx="170">
                  <c:v>-11.843000000000018</c:v>
                </c:pt>
                <c:pt idx="171">
                  <c:v>-12.47399999999999</c:v>
                </c:pt>
                <c:pt idx="172">
                  <c:v>-13.064000000000021</c:v>
                </c:pt>
                <c:pt idx="173">
                  <c:v>-12.909000000000049</c:v>
                </c:pt>
                <c:pt idx="174">
                  <c:v>-13.23599999999999</c:v>
                </c:pt>
                <c:pt idx="175">
                  <c:v>-13.805000000000007</c:v>
                </c:pt>
                <c:pt idx="176">
                  <c:v>-14.141999999999996</c:v>
                </c:pt>
                <c:pt idx="177">
                  <c:v>-14.329999999999984</c:v>
                </c:pt>
                <c:pt idx="178">
                  <c:v>-14.935000000000002</c:v>
                </c:pt>
                <c:pt idx="179">
                  <c:v>-15.243999999999971</c:v>
                </c:pt>
                <c:pt idx="180">
                  <c:v>-15.230000000000018</c:v>
                </c:pt>
                <c:pt idx="181">
                  <c:v>-15.940999999999974</c:v>
                </c:pt>
                <c:pt idx="182">
                  <c:v>-16.200999999999965</c:v>
                </c:pt>
                <c:pt idx="183">
                  <c:v>-16.09499999999997</c:v>
                </c:pt>
                <c:pt idx="184">
                  <c:v>-16.333000000000027</c:v>
                </c:pt>
                <c:pt idx="185">
                  <c:v>-16.706999999999994</c:v>
                </c:pt>
                <c:pt idx="186">
                  <c:v>-16.963999999999999</c:v>
                </c:pt>
                <c:pt idx="187">
                  <c:v>-17.555000000000007</c:v>
                </c:pt>
                <c:pt idx="188">
                  <c:v>-17.742000000000019</c:v>
                </c:pt>
                <c:pt idx="189">
                  <c:v>-18.012999999999977</c:v>
                </c:pt>
                <c:pt idx="190">
                  <c:v>-18.257000000000005</c:v>
                </c:pt>
                <c:pt idx="191">
                  <c:v>-18.729999999999961</c:v>
                </c:pt>
                <c:pt idx="192">
                  <c:v>-18.545000000000016</c:v>
                </c:pt>
                <c:pt idx="193">
                  <c:v>-19.388000000000034</c:v>
                </c:pt>
                <c:pt idx="194">
                  <c:v>-19.694999999999993</c:v>
                </c:pt>
                <c:pt idx="195">
                  <c:v>-19.670999999999992</c:v>
                </c:pt>
                <c:pt idx="196">
                  <c:v>-19.663999999999987</c:v>
                </c:pt>
                <c:pt idx="197">
                  <c:v>-19.745000000000005</c:v>
                </c:pt>
                <c:pt idx="198">
                  <c:v>-19.980000000000018</c:v>
                </c:pt>
                <c:pt idx="199">
                  <c:v>-20.576000000000022</c:v>
                </c:pt>
                <c:pt idx="200">
                  <c:v>-20.829999999999984</c:v>
                </c:pt>
                <c:pt idx="201">
                  <c:v>-21.335999999999956</c:v>
                </c:pt>
                <c:pt idx="202">
                  <c:v>-21.712000000000046</c:v>
                </c:pt>
                <c:pt idx="203">
                  <c:v>-21.993999999999971</c:v>
                </c:pt>
                <c:pt idx="204">
                  <c:v>-21.814000000000021</c:v>
                </c:pt>
                <c:pt idx="205">
                  <c:v>-22.182999999999993</c:v>
                </c:pt>
                <c:pt idx="206">
                  <c:v>-22.718000000000018</c:v>
                </c:pt>
                <c:pt idx="207">
                  <c:v>-22.554000000000002</c:v>
                </c:pt>
                <c:pt idx="208">
                  <c:v>-22.924999999999983</c:v>
                </c:pt>
                <c:pt idx="209">
                  <c:v>-23.176999999999992</c:v>
                </c:pt>
                <c:pt idx="210">
                  <c:v>-23.329999999999984</c:v>
                </c:pt>
                <c:pt idx="211">
                  <c:v>-23.439000000000021</c:v>
                </c:pt>
                <c:pt idx="212">
                  <c:v>-23.757000000000005</c:v>
                </c:pt>
                <c:pt idx="213">
                  <c:v>-23.676999999999992</c:v>
                </c:pt>
                <c:pt idx="214">
                  <c:v>-23.863</c:v>
                </c:pt>
                <c:pt idx="215">
                  <c:v>-24.173000000000002</c:v>
                </c:pt>
                <c:pt idx="216">
                  <c:v>-24.301999999999992</c:v>
                </c:pt>
                <c:pt idx="217">
                  <c:v>-24.626000000000005</c:v>
                </c:pt>
                <c:pt idx="218">
                  <c:v>-25.20999999999998</c:v>
                </c:pt>
                <c:pt idx="219">
                  <c:v>-25.478999999999985</c:v>
                </c:pt>
                <c:pt idx="220">
                  <c:v>-25.49799999999999</c:v>
                </c:pt>
                <c:pt idx="221">
                  <c:v>-25.75</c:v>
                </c:pt>
                <c:pt idx="222">
                  <c:v>-25.784999999999997</c:v>
                </c:pt>
                <c:pt idx="223">
                  <c:v>-26.056000000000012</c:v>
                </c:pt>
                <c:pt idx="224">
                  <c:v>-26.763000000000005</c:v>
                </c:pt>
                <c:pt idx="225">
                  <c:v>-26.564999999999984</c:v>
                </c:pt>
                <c:pt idx="226">
                  <c:v>-26.851000000000013</c:v>
                </c:pt>
                <c:pt idx="227">
                  <c:v>-27.164000000000001</c:v>
                </c:pt>
                <c:pt idx="228">
                  <c:v>-27.144000000000005</c:v>
                </c:pt>
                <c:pt idx="229">
                  <c:v>-27.098699999999994</c:v>
                </c:pt>
                <c:pt idx="230">
                  <c:v>-27.3626</c:v>
                </c:pt>
                <c:pt idx="231">
                  <c:v>-27.591100000000012</c:v>
                </c:pt>
                <c:pt idx="232">
                  <c:v>-27.583100000000002</c:v>
                </c:pt>
                <c:pt idx="233">
                  <c:v>-27.763199999999998</c:v>
                </c:pt>
                <c:pt idx="234">
                  <c:v>-27.683099999999996</c:v>
                </c:pt>
                <c:pt idx="235">
                  <c:v>-27.899899999999995</c:v>
                </c:pt>
                <c:pt idx="236">
                  <c:v>-27.862799999999993</c:v>
                </c:pt>
                <c:pt idx="237">
                  <c:v>-27.601100000000002</c:v>
                </c:pt>
                <c:pt idx="238">
                  <c:v>-27.774899999999995</c:v>
                </c:pt>
                <c:pt idx="239">
                  <c:v>-28.026900000000005</c:v>
                </c:pt>
                <c:pt idx="240">
                  <c:v>-28.446800000000003</c:v>
                </c:pt>
                <c:pt idx="241">
                  <c:v>-28.233899999999998</c:v>
                </c:pt>
                <c:pt idx="242">
                  <c:v>-28.351099999999999</c:v>
                </c:pt>
                <c:pt idx="243">
                  <c:v>-28.702600000000004</c:v>
                </c:pt>
                <c:pt idx="244">
                  <c:v>-28.540599999999998</c:v>
                </c:pt>
                <c:pt idx="245">
                  <c:v>-28.548310000000001</c:v>
                </c:pt>
                <c:pt idx="246">
                  <c:v>-28.923302</c:v>
                </c:pt>
                <c:pt idx="247">
                  <c:v>-29.01906</c:v>
                </c:pt>
                <c:pt idx="248">
                  <c:v>-29.114800000000002</c:v>
                </c:pt>
                <c:pt idx="249">
                  <c:v>-29.0288</c:v>
                </c:pt>
                <c:pt idx="250">
                  <c:v>-28.624470000000002</c:v>
                </c:pt>
                <c:pt idx="251">
                  <c:v>-29.095209999999998</c:v>
                </c:pt>
                <c:pt idx="252">
                  <c:v>-30.249549999999999</c:v>
                </c:pt>
                <c:pt idx="253">
                  <c:v>-28.265097000000001</c:v>
                </c:pt>
                <c:pt idx="254">
                  <c:v>-18.34713</c:v>
                </c:pt>
                <c:pt idx="255">
                  <c:v>-11.40381</c:v>
                </c:pt>
                <c:pt idx="256">
                  <c:v>-7.1186500000000006</c:v>
                </c:pt>
                <c:pt idx="257">
                  <c:v>-4.8393549999999994</c:v>
                </c:pt>
                <c:pt idx="258">
                  <c:v>-3.8959970000000004</c:v>
                </c:pt>
                <c:pt idx="259">
                  <c:v>-3.3999099999999998</c:v>
                </c:pt>
                <c:pt idx="260">
                  <c:v>-2.9428699999999997</c:v>
                </c:pt>
                <c:pt idx="261">
                  <c:v>-2.8803700000000001</c:v>
                </c:pt>
                <c:pt idx="262">
                  <c:v>-2.52881</c:v>
                </c:pt>
                <c:pt idx="263">
                  <c:v>-1.9702199999999999</c:v>
                </c:pt>
                <c:pt idx="264">
                  <c:v>-2.3393600000000001</c:v>
                </c:pt>
                <c:pt idx="265">
                  <c:v>-2.7514599999999998</c:v>
                </c:pt>
                <c:pt idx="266">
                  <c:v>-2.37256</c:v>
                </c:pt>
                <c:pt idx="267">
                  <c:v>-2.4155199999999999</c:v>
                </c:pt>
                <c:pt idx="268">
                  <c:v>-2.3198199999999995</c:v>
                </c:pt>
                <c:pt idx="269">
                  <c:v>-2.1362300000000003</c:v>
                </c:pt>
                <c:pt idx="270">
                  <c:v>-1.7631799999999997</c:v>
                </c:pt>
                <c:pt idx="271">
                  <c:v>-2.6225550000000002</c:v>
                </c:pt>
                <c:pt idx="272">
                  <c:v>-2.4370099999999999</c:v>
                </c:pt>
                <c:pt idx="273">
                  <c:v>-2.0366299999999997</c:v>
                </c:pt>
                <c:pt idx="274">
                  <c:v>-2.2768600000000001</c:v>
                </c:pt>
                <c:pt idx="275">
                  <c:v>-2.1928700000000001</c:v>
                </c:pt>
                <c:pt idx="276">
                  <c:v>-1.63232</c:v>
                </c:pt>
                <c:pt idx="277">
                  <c:v>-2.35107</c:v>
                </c:pt>
                <c:pt idx="278">
                  <c:v>-1.5014700000000003</c:v>
                </c:pt>
                <c:pt idx="279">
                  <c:v>-1.3588900000000002</c:v>
                </c:pt>
                <c:pt idx="280">
                  <c:v>-2.3217699999999999</c:v>
                </c:pt>
                <c:pt idx="281">
                  <c:v>-1.7143600000000001</c:v>
                </c:pt>
                <c:pt idx="282">
                  <c:v>-2.2006899999999998</c:v>
                </c:pt>
                <c:pt idx="283">
                  <c:v>-1.9272500000000001</c:v>
                </c:pt>
                <c:pt idx="284">
                  <c:v>-0.99756</c:v>
                </c:pt>
                <c:pt idx="285">
                  <c:v>-1.4506890000000001</c:v>
                </c:pt>
                <c:pt idx="286">
                  <c:v>-5.1381800000000002</c:v>
                </c:pt>
                <c:pt idx="287">
                  <c:v>-5.4213799999999992</c:v>
                </c:pt>
                <c:pt idx="288">
                  <c:v>-6.5834899999999994</c:v>
                </c:pt>
                <c:pt idx="289">
                  <c:v>-7.2358400000000005</c:v>
                </c:pt>
                <c:pt idx="290">
                  <c:v>0.87745000000000051</c:v>
                </c:pt>
                <c:pt idx="291">
                  <c:v>2.9497100000000001</c:v>
                </c:pt>
                <c:pt idx="292">
                  <c:v>4.6586919999999994</c:v>
                </c:pt>
                <c:pt idx="293">
                  <c:v>-1.32959</c:v>
                </c:pt>
                <c:pt idx="294">
                  <c:v>-7.5581100000000001</c:v>
                </c:pt>
                <c:pt idx="295">
                  <c:v>-2.5131800000000002</c:v>
                </c:pt>
                <c:pt idx="296">
                  <c:v>-2.4428700000000001</c:v>
                </c:pt>
                <c:pt idx="297">
                  <c:v>-2.472172</c:v>
                </c:pt>
                <c:pt idx="298">
                  <c:v>-2.7104509999999999</c:v>
                </c:pt>
                <c:pt idx="299">
                  <c:v>-1.985838</c:v>
                </c:pt>
                <c:pt idx="300">
                  <c:v>-1.9428700000000001</c:v>
                </c:pt>
                <c:pt idx="301">
                  <c:v>-1.636231</c:v>
                </c:pt>
                <c:pt idx="302">
                  <c:v>-2.0952169999999999</c:v>
                </c:pt>
                <c:pt idx="303">
                  <c:v>-2.130376</c:v>
                </c:pt>
                <c:pt idx="304">
                  <c:v>-1.636228</c:v>
                </c:pt>
                <c:pt idx="305">
                  <c:v>-1.8413040000000001</c:v>
                </c:pt>
                <c:pt idx="306">
                  <c:v>-1.8764690000000002</c:v>
                </c:pt>
                <c:pt idx="307">
                  <c:v>-2.126468</c:v>
                </c:pt>
                <c:pt idx="308">
                  <c:v>-2.046389</c:v>
                </c:pt>
                <c:pt idx="309">
                  <c:v>-1.567869</c:v>
                </c:pt>
                <c:pt idx="310">
                  <c:v>-1.9096660000000001</c:v>
                </c:pt>
                <c:pt idx="311">
                  <c:v>-2.46435</c:v>
                </c:pt>
                <c:pt idx="312">
                  <c:v>-1.6772480000000001</c:v>
                </c:pt>
                <c:pt idx="313">
                  <c:v>-1.8354490000000001</c:v>
                </c:pt>
                <c:pt idx="314">
                  <c:v>-1.6811530000000001</c:v>
                </c:pt>
                <c:pt idx="315">
                  <c:v>-1.6049829999999998</c:v>
                </c:pt>
                <c:pt idx="316">
                  <c:v>-0.78857099999999991</c:v>
                </c:pt>
                <c:pt idx="317">
                  <c:v>-2.0307650000000002</c:v>
                </c:pt>
                <c:pt idx="318">
                  <c:v>-2.2749000000000001</c:v>
                </c:pt>
                <c:pt idx="319">
                  <c:v>-2.2221689999999996</c:v>
                </c:pt>
                <c:pt idx="320">
                  <c:v>-1.8959969999999999</c:v>
                </c:pt>
                <c:pt idx="321">
                  <c:v>-1.9721670000000002</c:v>
                </c:pt>
                <c:pt idx="322">
                  <c:v>-2.5502940000000001</c:v>
                </c:pt>
                <c:pt idx="323">
                  <c:v>-2.0288040000000001</c:v>
                </c:pt>
                <c:pt idx="324">
                  <c:v>-1.7006825000000001</c:v>
                </c:pt>
                <c:pt idx="325">
                  <c:v>-1.4428700000000001</c:v>
                </c:pt>
                <c:pt idx="326">
                  <c:v>-2.1167020000000001</c:v>
                </c:pt>
                <c:pt idx="327">
                  <c:v>-1.6362274999999999</c:v>
                </c:pt>
                <c:pt idx="328">
                  <c:v>-1.4487269999999999</c:v>
                </c:pt>
                <c:pt idx="329">
                  <c:v>-1.792476</c:v>
                </c:pt>
                <c:pt idx="330">
                  <c:v>-1.8295880999999998</c:v>
                </c:pt>
                <c:pt idx="331">
                  <c:v>-1.267091</c:v>
                </c:pt>
                <c:pt idx="332">
                  <c:v>-1.4199249999999999</c:v>
                </c:pt>
                <c:pt idx="333">
                  <c:v>-1.856932</c:v>
                </c:pt>
                <c:pt idx="334">
                  <c:v>-1.7817340000000002</c:v>
                </c:pt>
                <c:pt idx="335">
                  <c:v>-2.5893579999999998</c:v>
                </c:pt>
                <c:pt idx="336">
                  <c:v>1.6186509999999998</c:v>
                </c:pt>
                <c:pt idx="337">
                  <c:v>-1.160161</c:v>
                </c:pt>
                <c:pt idx="338">
                  <c:v>-0.36426000000000025</c:v>
                </c:pt>
                <c:pt idx="339">
                  <c:v>-3.9775369999999999</c:v>
                </c:pt>
                <c:pt idx="340">
                  <c:v>-0.68506300000000009</c:v>
                </c:pt>
                <c:pt idx="341">
                  <c:v>0.95703199999999988</c:v>
                </c:pt>
                <c:pt idx="342">
                  <c:v>-1.4096649999999999</c:v>
                </c:pt>
                <c:pt idx="343">
                  <c:v>-1.8447240000000003</c:v>
                </c:pt>
                <c:pt idx="344">
                  <c:v>-2.5131859999999997</c:v>
                </c:pt>
                <c:pt idx="345">
                  <c:v>-1.020996</c:v>
                </c:pt>
                <c:pt idx="346">
                  <c:v>0.58300600000000002</c:v>
                </c:pt>
                <c:pt idx="347">
                  <c:v>0.84765499999999994</c:v>
                </c:pt>
                <c:pt idx="348">
                  <c:v>0.15966999999999998</c:v>
                </c:pt>
                <c:pt idx="349">
                  <c:v>0.86766999999999972</c:v>
                </c:pt>
                <c:pt idx="350">
                  <c:v>1.005374</c:v>
                </c:pt>
                <c:pt idx="351">
                  <c:v>1.379397</c:v>
                </c:pt>
                <c:pt idx="352">
                  <c:v>0.30811000000000011</c:v>
                </c:pt>
                <c:pt idx="353">
                  <c:v>0</c:v>
                </c:pt>
                <c:pt idx="354">
                  <c:v>0.46631299999999998</c:v>
                </c:pt>
                <c:pt idx="355">
                  <c:v>1.2358429999999998</c:v>
                </c:pt>
                <c:pt idx="356">
                  <c:v>0.65185000000000004</c:v>
                </c:pt>
                <c:pt idx="357">
                  <c:v>0.31347899999999995</c:v>
                </c:pt>
                <c:pt idx="358">
                  <c:v>0.75244600000000006</c:v>
                </c:pt>
                <c:pt idx="359">
                  <c:v>1.7021459999999999</c:v>
                </c:pt>
                <c:pt idx="360">
                  <c:v>0.45459000000000005</c:v>
                </c:pt>
                <c:pt idx="361">
                  <c:v>5.5180000000000007E-2</c:v>
                </c:pt>
                <c:pt idx="362">
                  <c:v>0.652833</c:v>
                </c:pt>
                <c:pt idx="363">
                  <c:v>1.3862269999999999</c:v>
                </c:pt>
                <c:pt idx="364">
                  <c:v>-1.7089999999999828E-2</c:v>
                </c:pt>
                <c:pt idx="365">
                  <c:v>-0.11132799999999998</c:v>
                </c:pt>
                <c:pt idx="366">
                  <c:v>-1.6602000000000006E-2</c:v>
                </c:pt>
                <c:pt idx="367">
                  <c:v>0.46288600000000002</c:v>
                </c:pt>
                <c:pt idx="368">
                  <c:v>0.39306700000000006</c:v>
                </c:pt>
                <c:pt idx="369">
                  <c:v>0.59961299999999995</c:v>
                </c:pt>
                <c:pt idx="370">
                  <c:v>0.22119100000000003</c:v>
                </c:pt>
                <c:pt idx="371">
                  <c:v>0.13476599999999994</c:v>
                </c:pt>
                <c:pt idx="372">
                  <c:v>0.296875</c:v>
                </c:pt>
                <c:pt idx="373">
                  <c:v>0.66455000000000009</c:v>
                </c:pt>
                <c:pt idx="374">
                  <c:v>0.65917899999999996</c:v>
                </c:pt>
                <c:pt idx="375">
                  <c:v>0.67236600000000002</c:v>
                </c:pt>
                <c:pt idx="376">
                  <c:v>-0.24511699999999997</c:v>
                </c:pt>
                <c:pt idx="377">
                  <c:v>0.50048899999999996</c:v>
                </c:pt>
                <c:pt idx="378">
                  <c:v>0.79492200000000002</c:v>
                </c:pt>
                <c:pt idx="379">
                  <c:v>0.26318400000000003</c:v>
                </c:pt>
                <c:pt idx="380">
                  <c:v>0.80810500000000007</c:v>
                </c:pt>
                <c:pt idx="381">
                  <c:v>0.73779299999999992</c:v>
                </c:pt>
                <c:pt idx="382">
                  <c:v>0.55810500000000007</c:v>
                </c:pt>
                <c:pt idx="383">
                  <c:v>5.0781000000000021E-2</c:v>
                </c:pt>
                <c:pt idx="384">
                  <c:v>0.52880900000000008</c:v>
                </c:pt>
                <c:pt idx="385">
                  <c:v>0.56787100000000001</c:v>
                </c:pt>
                <c:pt idx="386">
                  <c:v>0.51855509999999994</c:v>
                </c:pt>
                <c:pt idx="387">
                  <c:v>0.24121100000000001</c:v>
                </c:pt>
                <c:pt idx="388">
                  <c:v>0.72070299999999998</c:v>
                </c:pt>
                <c:pt idx="389">
                  <c:v>0.62792940000000008</c:v>
                </c:pt>
                <c:pt idx="390">
                  <c:v>0.76806599999999992</c:v>
                </c:pt>
                <c:pt idx="391">
                  <c:v>0.51953086999999998</c:v>
                </c:pt>
                <c:pt idx="392">
                  <c:v>0.28613299999999997</c:v>
                </c:pt>
                <c:pt idx="393">
                  <c:v>0.22705100000000006</c:v>
                </c:pt>
                <c:pt idx="394">
                  <c:v>0.70556600000000003</c:v>
                </c:pt>
                <c:pt idx="395">
                  <c:v>0.52099600000000001</c:v>
                </c:pt>
                <c:pt idx="396">
                  <c:v>0.35498099999999999</c:v>
                </c:pt>
                <c:pt idx="397">
                  <c:v>0.74218759999999995</c:v>
                </c:pt>
                <c:pt idx="398">
                  <c:v>-9.7167999999999977E-2</c:v>
                </c:pt>
                <c:pt idx="399">
                  <c:v>3.0761999999999956E-2</c:v>
                </c:pt>
                <c:pt idx="400">
                  <c:v>0.10009800000000008</c:v>
                </c:pt>
                <c:pt idx="401">
                  <c:v>0.33545000000000003</c:v>
                </c:pt>
                <c:pt idx="402">
                  <c:v>0.56201400000000001</c:v>
                </c:pt>
                <c:pt idx="403">
                  <c:v>0.59082099999999993</c:v>
                </c:pt>
                <c:pt idx="404">
                  <c:v>0.25146500000000005</c:v>
                </c:pt>
                <c:pt idx="405">
                  <c:v>0.24658200000000002</c:v>
                </c:pt>
                <c:pt idx="406">
                  <c:v>0.63818700000000006</c:v>
                </c:pt>
                <c:pt idx="407">
                  <c:v>0.39111399999999996</c:v>
                </c:pt>
                <c:pt idx="408">
                  <c:v>1.083985</c:v>
                </c:pt>
                <c:pt idx="409">
                  <c:v>0.80371100000000006</c:v>
                </c:pt>
                <c:pt idx="410">
                  <c:v>0.50341800000000003</c:v>
                </c:pt>
                <c:pt idx="411">
                  <c:v>0.56591789999999997</c:v>
                </c:pt>
                <c:pt idx="412">
                  <c:v>-0.11328099999999999</c:v>
                </c:pt>
                <c:pt idx="413">
                  <c:v>0.22558605999999998</c:v>
                </c:pt>
                <c:pt idx="414">
                  <c:v>0.7841800000000001</c:v>
                </c:pt>
                <c:pt idx="415">
                  <c:v>1.427246</c:v>
                </c:pt>
                <c:pt idx="416">
                  <c:v>0.80029300000000003</c:v>
                </c:pt>
                <c:pt idx="417">
                  <c:v>0.26757789999999998</c:v>
                </c:pt>
                <c:pt idx="418">
                  <c:v>0.25244110000000003</c:v>
                </c:pt>
                <c:pt idx="419">
                  <c:v>8.1055000000000044E-2</c:v>
                </c:pt>
                <c:pt idx="420">
                  <c:v>0.30615199999999998</c:v>
                </c:pt>
                <c:pt idx="421">
                  <c:v>0.31787110000000002</c:v>
                </c:pt>
                <c:pt idx="422">
                  <c:v>0.45068315999999997</c:v>
                </c:pt>
                <c:pt idx="423">
                  <c:v>0.25341808999999998</c:v>
                </c:pt>
                <c:pt idx="424">
                  <c:v>-0.18066399999999999</c:v>
                </c:pt>
                <c:pt idx="425">
                  <c:v>0.52832000000000001</c:v>
                </c:pt>
                <c:pt idx="426">
                  <c:v>-0.30468800000000001</c:v>
                </c:pt>
                <c:pt idx="427">
                  <c:v>0.32714799999999999</c:v>
                </c:pt>
                <c:pt idx="428">
                  <c:v>-0.22216779999999997</c:v>
                </c:pt>
                <c:pt idx="429">
                  <c:v>-0.72656199999999993</c:v>
                </c:pt>
                <c:pt idx="430">
                  <c:v>-0.59619199999999994</c:v>
                </c:pt>
                <c:pt idx="431">
                  <c:v>-0.56884699999999999</c:v>
                </c:pt>
                <c:pt idx="432">
                  <c:v>-6.5429699999999993E-2</c:v>
                </c:pt>
                <c:pt idx="433">
                  <c:v>1.2524462000000001</c:v>
                </c:pt>
                <c:pt idx="434">
                  <c:v>0.41552699999999998</c:v>
                </c:pt>
                <c:pt idx="435">
                  <c:v>-138.30279300000001</c:v>
                </c:pt>
                <c:pt idx="436">
                  <c:v>-133.78549000000001</c:v>
                </c:pt>
                <c:pt idx="437">
                  <c:v>-126.50461</c:v>
                </c:pt>
                <c:pt idx="438">
                  <c:v>2.7399999999999949</c:v>
                </c:pt>
                <c:pt idx="439">
                  <c:v>30.458000000000013</c:v>
                </c:pt>
                <c:pt idx="440">
                  <c:v>44</c:v>
                </c:pt>
                <c:pt idx="441">
                  <c:v>47.842000000000013</c:v>
                </c:pt>
                <c:pt idx="442">
                  <c:v>56.3155</c:v>
                </c:pt>
                <c:pt idx="443">
                  <c:v>65.251700000000014</c:v>
                </c:pt>
                <c:pt idx="444">
                  <c:v>73.106700000000004</c:v>
                </c:pt>
                <c:pt idx="445">
                  <c:v>80.766999999999996</c:v>
                </c:pt>
                <c:pt idx="446">
                  <c:v>88.308399999999992</c:v>
                </c:pt>
                <c:pt idx="447">
                  <c:v>94.404300000000006</c:v>
                </c:pt>
                <c:pt idx="448">
                  <c:v>101.7195</c:v>
                </c:pt>
                <c:pt idx="449">
                  <c:v>107.7345</c:v>
                </c:pt>
                <c:pt idx="450">
                  <c:v>113.0463</c:v>
                </c:pt>
                <c:pt idx="451">
                  <c:v>118.25420000000001</c:v>
                </c:pt>
                <c:pt idx="452">
                  <c:v>123.36499999999999</c:v>
                </c:pt>
                <c:pt idx="453">
                  <c:v>127.9524</c:v>
                </c:pt>
                <c:pt idx="454">
                  <c:v>132.8038</c:v>
                </c:pt>
                <c:pt idx="455">
                  <c:v>136.64519999999999</c:v>
                </c:pt>
                <c:pt idx="456">
                  <c:v>140.79080000000002</c:v>
                </c:pt>
                <c:pt idx="457">
                  <c:v>144.62010000000001</c:v>
                </c:pt>
                <c:pt idx="458">
                  <c:v>149.16899999999998</c:v>
                </c:pt>
                <c:pt idx="459">
                  <c:v>152.09549999999999</c:v>
                </c:pt>
                <c:pt idx="460">
                  <c:v>154.9622</c:v>
                </c:pt>
                <c:pt idx="461">
                  <c:v>158.46640000000002</c:v>
                </c:pt>
                <c:pt idx="462">
                  <c:v>161.54139999999998</c:v>
                </c:pt>
                <c:pt idx="463">
                  <c:v>164.393</c:v>
                </c:pt>
                <c:pt idx="464">
                  <c:v>167.28360000000001</c:v>
                </c:pt>
                <c:pt idx="465">
                  <c:v>169.3981</c:v>
                </c:pt>
                <c:pt idx="466">
                  <c:v>171.73500000000001</c:v>
                </c:pt>
                <c:pt idx="467">
                  <c:v>174.82010000000002</c:v>
                </c:pt>
                <c:pt idx="468">
                  <c:v>176.81110000000001</c:v>
                </c:pt>
                <c:pt idx="469">
                  <c:v>178.64750000000001</c:v>
                </c:pt>
                <c:pt idx="470">
                  <c:v>180.60340000000002</c:v>
                </c:pt>
                <c:pt idx="471">
                  <c:v>182.56810000000002</c:v>
                </c:pt>
                <c:pt idx="472">
                  <c:v>184.66370000000001</c:v>
                </c:pt>
                <c:pt idx="473">
                  <c:v>186.82069999999999</c:v>
                </c:pt>
                <c:pt idx="474">
                  <c:v>188.3537</c:v>
                </c:pt>
                <c:pt idx="475">
                  <c:v>189.69550000000001</c:v>
                </c:pt>
                <c:pt idx="476">
                  <c:v>191.61599999999999</c:v>
                </c:pt>
                <c:pt idx="477">
                  <c:v>192.9315</c:v>
                </c:pt>
                <c:pt idx="478">
                  <c:v>194.36600000000001</c:v>
                </c:pt>
                <c:pt idx="479">
                  <c:v>195.71170000000001</c:v>
                </c:pt>
                <c:pt idx="480">
                  <c:v>197.38619999999997</c:v>
                </c:pt>
                <c:pt idx="481">
                  <c:v>198.20769999999999</c:v>
                </c:pt>
                <c:pt idx="482">
                  <c:v>199.5067</c:v>
                </c:pt>
                <c:pt idx="483">
                  <c:v>200.70250000000001</c:v>
                </c:pt>
                <c:pt idx="484">
                  <c:v>201.76400000000001</c:v>
                </c:pt>
                <c:pt idx="485">
                  <c:v>203.00639999999999</c:v>
                </c:pt>
                <c:pt idx="486">
                  <c:v>204.0702</c:v>
                </c:pt>
                <c:pt idx="487">
                  <c:v>204.78179999999998</c:v>
                </c:pt>
                <c:pt idx="488">
                  <c:v>205.90109999999999</c:v>
                </c:pt>
                <c:pt idx="489">
                  <c:v>206.71099999999998</c:v>
                </c:pt>
                <c:pt idx="490">
                  <c:v>207.2636</c:v>
                </c:pt>
                <c:pt idx="491">
                  <c:v>208.41900000000001</c:v>
                </c:pt>
                <c:pt idx="492">
                  <c:v>209.37029999999999</c:v>
                </c:pt>
                <c:pt idx="493">
                  <c:v>210.42910000000001</c:v>
                </c:pt>
                <c:pt idx="494">
                  <c:v>210.82150000000001</c:v>
                </c:pt>
                <c:pt idx="495">
                  <c:v>211.8954</c:v>
                </c:pt>
                <c:pt idx="496">
                  <c:v>212.85570000000001</c:v>
                </c:pt>
                <c:pt idx="497">
                  <c:v>212.98820000000001</c:v>
                </c:pt>
                <c:pt idx="498">
                  <c:v>214.33980000000003</c:v>
                </c:pt>
                <c:pt idx="499">
                  <c:v>214.87380000000002</c:v>
                </c:pt>
                <c:pt idx="500">
                  <c:v>215.0224</c:v>
                </c:pt>
                <c:pt idx="501">
                  <c:v>216.0539</c:v>
                </c:pt>
                <c:pt idx="502">
                  <c:v>216.76499999999999</c:v>
                </c:pt>
                <c:pt idx="503">
                  <c:v>216.5257</c:v>
                </c:pt>
                <c:pt idx="504">
                  <c:v>217.03530000000001</c:v>
                </c:pt>
                <c:pt idx="505">
                  <c:v>218.09190000000001</c:v>
                </c:pt>
                <c:pt idx="506">
                  <c:v>218.3664</c:v>
                </c:pt>
                <c:pt idx="507">
                  <c:v>218.76189999999997</c:v>
                </c:pt>
                <c:pt idx="508">
                  <c:v>219.56760000000003</c:v>
                </c:pt>
                <c:pt idx="509">
                  <c:v>219.79000000000002</c:v>
                </c:pt>
                <c:pt idx="510">
                  <c:v>220.00560000000002</c:v>
                </c:pt>
                <c:pt idx="511">
                  <c:v>220.6336</c:v>
                </c:pt>
                <c:pt idx="512">
                  <c:v>220.9179</c:v>
                </c:pt>
                <c:pt idx="513">
                  <c:v>221.45530000000002</c:v>
                </c:pt>
                <c:pt idx="514">
                  <c:v>221.78779999999998</c:v>
                </c:pt>
                <c:pt idx="515">
                  <c:v>221.93349999999998</c:v>
                </c:pt>
                <c:pt idx="516">
                  <c:v>222.4932</c:v>
                </c:pt>
                <c:pt idx="517">
                  <c:v>222.56450000000001</c:v>
                </c:pt>
                <c:pt idx="518">
                  <c:v>222.77199999999999</c:v>
                </c:pt>
                <c:pt idx="519">
                  <c:v>223.13080000000002</c:v>
                </c:pt>
                <c:pt idx="520">
                  <c:v>223.43749999999997</c:v>
                </c:pt>
                <c:pt idx="521">
                  <c:v>223.78419999999997</c:v>
                </c:pt>
                <c:pt idx="522">
                  <c:v>224.2629</c:v>
                </c:pt>
                <c:pt idx="523">
                  <c:v>224.53590000000003</c:v>
                </c:pt>
                <c:pt idx="524">
                  <c:v>224.53190000000001</c:v>
                </c:pt>
                <c:pt idx="525">
                  <c:v>224.97900000000001</c:v>
                </c:pt>
                <c:pt idx="526">
                  <c:v>225.5711</c:v>
                </c:pt>
                <c:pt idx="527">
                  <c:v>225.67270000000002</c:v>
                </c:pt>
                <c:pt idx="528">
                  <c:v>225.60300000000001</c:v>
                </c:pt>
                <c:pt idx="529">
                  <c:v>226.01230000000004</c:v>
                </c:pt>
                <c:pt idx="530">
                  <c:v>225.96889999999999</c:v>
                </c:pt>
                <c:pt idx="531">
                  <c:v>226.41329999999999</c:v>
                </c:pt>
                <c:pt idx="532">
                  <c:v>226.78110000000004</c:v>
                </c:pt>
                <c:pt idx="533">
                  <c:v>226.80770000000001</c:v>
                </c:pt>
                <c:pt idx="534">
                  <c:v>227.19970000000001</c:v>
                </c:pt>
                <c:pt idx="535">
                  <c:v>227.60040000000004</c:v>
                </c:pt>
                <c:pt idx="536">
                  <c:v>227.71770000000001</c:v>
                </c:pt>
                <c:pt idx="537">
                  <c:v>227.81620000000001</c:v>
                </c:pt>
                <c:pt idx="538">
                  <c:v>228.31399999999996</c:v>
                </c:pt>
                <c:pt idx="539">
                  <c:v>228.63670000000002</c:v>
                </c:pt>
                <c:pt idx="540">
                  <c:v>228.26139999999998</c:v>
                </c:pt>
                <c:pt idx="541">
                  <c:v>228.44319999999999</c:v>
                </c:pt>
                <c:pt idx="542">
                  <c:v>228.93920000000003</c:v>
                </c:pt>
                <c:pt idx="543">
                  <c:v>228.87469999999999</c:v>
                </c:pt>
                <c:pt idx="544">
                  <c:v>228.90529999999998</c:v>
                </c:pt>
                <c:pt idx="545">
                  <c:v>229.20399999999998</c:v>
                </c:pt>
                <c:pt idx="546">
                  <c:v>229.10000000000002</c:v>
                </c:pt>
                <c:pt idx="547">
                  <c:v>229.65609999999998</c:v>
                </c:pt>
                <c:pt idx="548">
                  <c:v>229.73100000000002</c:v>
                </c:pt>
                <c:pt idx="549">
                  <c:v>229.44229999999999</c:v>
                </c:pt>
                <c:pt idx="550">
                  <c:v>229.84190000000001</c:v>
                </c:pt>
                <c:pt idx="551">
                  <c:v>230.24039999999997</c:v>
                </c:pt>
                <c:pt idx="552">
                  <c:v>230.50800000000001</c:v>
                </c:pt>
                <c:pt idx="553">
                  <c:v>230.98320000000001</c:v>
                </c:pt>
                <c:pt idx="554">
                  <c:v>231.1662</c:v>
                </c:pt>
                <c:pt idx="555">
                  <c:v>230.75919999999996</c:v>
                </c:pt>
                <c:pt idx="556">
                  <c:v>230.77550000000002</c:v>
                </c:pt>
                <c:pt idx="557">
                  <c:v>231.04279999999997</c:v>
                </c:pt>
                <c:pt idx="558">
                  <c:v>230.9051</c:v>
                </c:pt>
                <c:pt idx="559">
                  <c:v>230.77650000000003</c:v>
                </c:pt>
                <c:pt idx="560">
                  <c:v>231.28859999999997</c:v>
                </c:pt>
                <c:pt idx="561">
                  <c:v>231.34889999999999</c:v>
                </c:pt>
                <c:pt idx="562">
                  <c:v>231.1568</c:v>
                </c:pt>
                <c:pt idx="563">
                  <c:v>231.32089999999999</c:v>
                </c:pt>
                <c:pt idx="564">
                  <c:v>231.21450000000002</c:v>
                </c:pt>
                <c:pt idx="565">
                  <c:v>231.2593</c:v>
                </c:pt>
                <c:pt idx="566">
                  <c:v>231.07769999999999</c:v>
                </c:pt>
                <c:pt idx="567">
                  <c:v>230.98229999999998</c:v>
                </c:pt>
                <c:pt idx="568">
                  <c:v>231.1327</c:v>
                </c:pt>
                <c:pt idx="569">
                  <c:v>231.29480000000001</c:v>
                </c:pt>
                <c:pt idx="570">
                  <c:v>230.84250000000003</c:v>
                </c:pt>
                <c:pt idx="571">
                  <c:v>230.62189999999998</c:v>
                </c:pt>
                <c:pt idx="572">
                  <c:v>230.98689999999999</c:v>
                </c:pt>
                <c:pt idx="573">
                  <c:v>230.90309999999999</c:v>
                </c:pt>
                <c:pt idx="574">
                  <c:v>230.65260000000001</c:v>
                </c:pt>
                <c:pt idx="575">
                  <c:v>231.12270000000001</c:v>
                </c:pt>
                <c:pt idx="576">
                  <c:v>230.71449999999999</c:v>
                </c:pt>
                <c:pt idx="577">
                  <c:v>230.77130000000002</c:v>
                </c:pt>
                <c:pt idx="578">
                  <c:v>230.57089999999999</c:v>
                </c:pt>
                <c:pt idx="579">
                  <c:v>230.78919999999999</c:v>
                </c:pt>
                <c:pt idx="580">
                  <c:v>230.76249999999999</c:v>
                </c:pt>
                <c:pt idx="581">
                  <c:v>230.89699999999999</c:v>
                </c:pt>
                <c:pt idx="582">
                  <c:v>230.73360000000002</c:v>
                </c:pt>
                <c:pt idx="583">
                  <c:v>230.45649999999998</c:v>
                </c:pt>
                <c:pt idx="584">
                  <c:v>230.60660000000001</c:v>
                </c:pt>
                <c:pt idx="585">
                  <c:v>230.74879999999999</c:v>
                </c:pt>
                <c:pt idx="586">
                  <c:v>230.63500000000005</c:v>
                </c:pt>
                <c:pt idx="587">
                  <c:v>230.88589999999999</c:v>
                </c:pt>
                <c:pt idx="588">
                  <c:v>230.8015</c:v>
                </c:pt>
                <c:pt idx="589">
                  <c:v>230.43870000000001</c:v>
                </c:pt>
                <c:pt idx="590">
                  <c:v>230.43809999999996</c:v>
                </c:pt>
                <c:pt idx="591">
                  <c:v>230.55560000000003</c:v>
                </c:pt>
                <c:pt idx="592">
                  <c:v>230.315</c:v>
                </c:pt>
                <c:pt idx="593">
                  <c:v>230.23849999999999</c:v>
                </c:pt>
                <c:pt idx="594">
                  <c:v>230.50710000000001</c:v>
                </c:pt>
                <c:pt idx="595">
                  <c:v>230.31509999999997</c:v>
                </c:pt>
                <c:pt idx="596">
                  <c:v>230.60340000000002</c:v>
                </c:pt>
                <c:pt idx="597">
                  <c:v>230.6293</c:v>
                </c:pt>
                <c:pt idx="598">
                  <c:v>230.31879999999998</c:v>
                </c:pt>
                <c:pt idx="599">
                  <c:v>230.07839999999999</c:v>
                </c:pt>
                <c:pt idx="600">
                  <c:v>229.91819999999998</c:v>
                </c:pt>
                <c:pt idx="601">
                  <c:v>230.0034</c:v>
                </c:pt>
                <c:pt idx="602">
                  <c:v>230.25630000000001</c:v>
                </c:pt>
                <c:pt idx="603">
                  <c:v>230.25189999999998</c:v>
                </c:pt>
                <c:pt idx="604">
                  <c:v>230.07040000000001</c:v>
                </c:pt>
                <c:pt idx="605">
                  <c:v>230.39600000000002</c:v>
                </c:pt>
                <c:pt idx="606">
                  <c:v>230.48050000000001</c:v>
                </c:pt>
                <c:pt idx="607">
                  <c:v>230.25040000000001</c:v>
                </c:pt>
                <c:pt idx="608">
                  <c:v>229.90720000000005</c:v>
                </c:pt>
                <c:pt idx="609">
                  <c:v>230.05279999999999</c:v>
                </c:pt>
                <c:pt idx="610">
                  <c:v>230.14260000000002</c:v>
                </c:pt>
                <c:pt idx="611">
                  <c:v>230.01010000000002</c:v>
                </c:pt>
                <c:pt idx="612">
                  <c:v>230.0256</c:v>
                </c:pt>
                <c:pt idx="613">
                  <c:v>230.0335</c:v>
                </c:pt>
                <c:pt idx="614">
                  <c:v>230.05790000000002</c:v>
                </c:pt>
                <c:pt idx="615">
                  <c:v>336.16359999999997</c:v>
                </c:pt>
                <c:pt idx="616">
                  <c:v>321.98121000000003</c:v>
                </c:pt>
                <c:pt idx="617">
                  <c:v>359.73920000000004</c:v>
                </c:pt>
                <c:pt idx="618">
                  <c:v>271.39080000000001</c:v>
                </c:pt>
                <c:pt idx="619">
                  <c:v>258.37029999999999</c:v>
                </c:pt>
                <c:pt idx="620">
                  <c:v>210.59059999999999</c:v>
                </c:pt>
                <c:pt idx="621">
                  <c:v>209.822</c:v>
                </c:pt>
                <c:pt idx="622">
                  <c:v>207.31959999999998</c:v>
                </c:pt>
                <c:pt idx="623">
                  <c:v>204.55099999999999</c:v>
                </c:pt>
                <c:pt idx="624">
                  <c:v>201.4273</c:v>
                </c:pt>
                <c:pt idx="625">
                  <c:v>198.9255</c:v>
                </c:pt>
                <c:pt idx="626">
                  <c:v>195.38839999999999</c:v>
                </c:pt>
                <c:pt idx="627">
                  <c:v>192.9049</c:v>
                </c:pt>
                <c:pt idx="628">
                  <c:v>190.33909999999997</c:v>
                </c:pt>
                <c:pt idx="629">
                  <c:v>187.4607</c:v>
                </c:pt>
                <c:pt idx="630">
                  <c:v>185.63630000000001</c:v>
                </c:pt>
                <c:pt idx="631">
                  <c:v>183.2535</c:v>
                </c:pt>
                <c:pt idx="632">
                  <c:v>181.23419999999999</c:v>
                </c:pt>
                <c:pt idx="633">
                  <c:v>179.53640000000001</c:v>
                </c:pt>
                <c:pt idx="634">
                  <c:v>178.26069999999999</c:v>
                </c:pt>
                <c:pt idx="635">
                  <c:v>176.4049</c:v>
                </c:pt>
                <c:pt idx="636">
                  <c:v>175.00299999999999</c:v>
                </c:pt>
                <c:pt idx="637">
                  <c:v>174.108</c:v>
                </c:pt>
                <c:pt idx="638">
                  <c:v>172.6455</c:v>
                </c:pt>
                <c:pt idx="639">
                  <c:v>171.66840000000002</c:v>
                </c:pt>
                <c:pt idx="640">
                  <c:v>170.702</c:v>
                </c:pt>
                <c:pt idx="641">
                  <c:v>169.29770000000002</c:v>
                </c:pt>
                <c:pt idx="642">
                  <c:v>168.01620000000003</c:v>
                </c:pt>
                <c:pt idx="643">
                  <c:v>167.19229999999999</c:v>
                </c:pt>
                <c:pt idx="644">
                  <c:v>166.38550000000001</c:v>
                </c:pt>
                <c:pt idx="645">
                  <c:v>165.09960000000001</c:v>
                </c:pt>
                <c:pt idx="646">
                  <c:v>164.7457</c:v>
                </c:pt>
                <c:pt idx="647">
                  <c:v>163.38560000000001</c:v>
                </c:pt>
                <c:pt idx="648">
                  <c:v>162.75539999999998</c:v>
                </c:pt>
                <c:pt idx="649">
                  <c:v>162.2841</c:v>
                </c:pt>
                <c:pt idx="650">
                  <c:v>161.43209999999999</c:v>
                </c:pt>
                <c:pt idx="651">
                  <c:v>160.69159999999999</c:v>
                </c:pt>
                <c:pt idx="652">
                  <c:v>159.96799999999999</c:v>
                </c:pt>
                <c:pt idx="653">
                  <c:v>159.35250000000002</c:v>
                </c:pt>
                <c:pt idx="654">
                  <c:v>158.21589999999998</c:v>
                </c:pt>
                <c:pt idx="655">
                  <c:v>157.91210000000001</c:v>
                </c:pt>
                <c:pt idx="656">
                  <c:v>157.0318</c:v>
                </c:pt>
                <c:pt idx="657">
                  <c:v>156.35129999999998</c:v>
                </c:pt>
                <c:pt idx="658">
                  <c:v>155.47380000000001</c:v>
                </c:pt>
                <c:pt idx="659">
                  <c:v>155.0711</c:v>
                </c:pt>
                <c:pt idx="660">
                  <c:v>154.45570000000001</c:v>
                </c:pt>
                <c:pt idx="661">
                  <c:v>154.26410000000001</c:v>
                </c:pt>
                <c:pt idx="662">
                  <c:v>153.9297</c:v>
                </c:pt>
                <c:pt idx="663">
                  <c:v>153.3484</c:v>
                </c:pt>
                <c:pt idx="664">
                  <c:v>152.54599999999999</c:v>
                </c:pt>
                <c:pt idx="665">
                  <c:v>151.91800000000001</c:v>
                </c:pt>
                <c:pt idx="666">
                  <c:v>151.20510000000002</c:v>
                </c:pt>
                <c:pt idx="667">
                  <c:v>151.1164</c:v>
                </c:pt>
                <c:pt idx="668">
                  <c:v>150.50979999999998</c:v>
                </c:pt>
                <c:pt idx="669">
                  <c:v>149.8862</c:v>
                </c:pt>
                <c:pt idx="670">
                  <c:v>149.8279</c:v>
                </c:pt>
                <c:pt idx="671">
                  <c:v>149.32820000000001</c:v>
                </c:pt>
                <c:pt idx="672">
                  <c:v>148.79679999999999</c:v>
                </c:pt>
                <c:pt idx="673">
                  <c:v>148.90889999999999</c:v>
                </c:pt>
                <c:pt idx="674">
                  <c:v>148.1481</c:v>
                </c:pt>
                <c:pt idx="675">
                  <c:v>147.6499</c:v>
                </c:pt>
                <c:pt idx="676">
                  <c:v>147.3887</c:v>
                </c:pt>
                <c:pt idx="677">
                  <c:v>147.17359999999999</c:v>
                </c:pt>
                <c:pt idx="678">
                  <c:v>146.6711</c:v>
                </c:pt>
                <c:pt idx="679">
                  <c:v>146.24080000000001</c:v>
                </c:pt>
                <c:pt idx="680">
                  <c:v>145.80289999999999</c:v>
                </c:pt>
                <c:pt idx="681">
                  <c:v>145.3442</c:v>
                </c:pt>
                <c:pt idx="682">
                  <c:v>144.46719999999999</c:v>
                </c:pt>
                <c:pt idx="683">
                  <c:v>144.67430000000002</c:v>
                </c:pt>
                <c:pt idx="684">
                  <c:v>143.84390000000002</c:v>
                </c:pt>
                <c:pt idx="685">
                  <c:v>143.85059999999999</c:v>
                </c:pt>
                <c:pt idx="686">
                  <c:v>143.56620000000001</c:v>
                </c:pt>
                <c:pt idx="687">
                  <c:v>143.12979999999999</c:v>
                </c:pt>
                <c:pt idx="688">
                  <c:v>142.66320000000002</c:v>
                </c:pt>
                <c:pt idx="689">
                  <c:v>142.44989999999999</c:v>
                </c:pt>
                <c:pt idx="690">
                  <c:v>142.1773</c:v>
                </c:pt>
                <c:pt idx="691">
                  <c:v>141.7388</c:v>
                </c:pt>
                <c:pt idx="692">
                  <c:v>141.61060000000001</c:v>
                </c:pt>
                <c:pt idx="693">
                  <c:v>141.10050000000001</c:v>
                </c:pt>
                <c:pt idx="694">
                  <c:v>140.74720000000002</c:v>
                </c:pt>
                <c:pt idx="695">
                  <c:v>140.5693</c:v>
                </c:pt>
                <c:pt idx="696">
                  <c:v>140.08100000000002</c:v>
                </c:pt>
                <c:pt idx="697">
                  <c:v>139.7877</c:v>
                </c:pt>
                <c:pt idx="698">
                  <c:v>139.6343</c:v>
                </c:pt>
                <c:pt idx="699">
                  <c:v>139.30430000000001</c:v>
                </c:pt>
                <c:pt idx="700">
                  <c:v>138.8809</c:v>
                </c:pt>
                <c:pt idx="701">
                  <c:v>138.78469999999999</c:v>
                </c:pt>
                <c:pt idx="702">
                  <c:v>138.6103</c:v>
                </c:pt>
                <c:pt idx="703">
                  <c:v>138.11669999999998</c:v>
                </c:pt>
                <c:pt idx="704">
                  <c:v>138.14500000000001</c:v>
                </c:pt>
                <c:pt idx="705">
                  <c:v>138.05709999999999</c:v>
                </c:pt>
                <c:pt idx="706">
                  <c:v>137.71289999999999</c:v>
                </c:pt>
                <c:pt idx="707">
                  <c:v>137.4605</c:v>
                </c:pt>
                <c:pt idx="708">
                  <c:v>137.2901</c:v>
                </c:pt>
                <c:pt idx="709">
                  <c:v>136.6259</c:v>
                </c:pt>
                <c:pt idx="710">
                  <c:v>136.16159999999999</c:v>
                </c:pt>
                <c:pt idx="711">
                  <c:v>135.9819</c:v>
                </c:pt>
                <c:pt idx="712">
                  <c:v>135.7285</c:v>
                </c:pt>
                <c:pt idx="713">
                  <c:v>135.4273</c:v>
                </c:pt>
                <c:pt idx="714">
                  <c:v>135.3681</c:v>
                </c:pt>
                <c:pt idx="715">
                  <c:v>134.94919999999999</c:v>
                </c:pt>
                <c:pt idx="716">
                  <c:v>134.53469999999999</c:v>
                </c:pt>
                <c:pt idx="717">
                  <c:v>134.5557</c:v>
                </c:pt>
                <c:pt idx="718">
                  <c:v>133.8877</c:v>
                </c:pt>
                <c:pt idx="719">
                  <c:v>133.71190000000001</c:v>
                </c:pt>
                <c:pt idx="720">
                  <c:v>133.68119999999999</c:v>
                </c:pt>
                <c:pt idx="721">
                  <c:v>133.23589999999999</c:v>
                </c:pt>
                <c:pt idx="722">
                  <c:v>132.75880000000001</c:v>
                </c:pt>
                <c:pt idx="723">
                  <c:v>132.7867</c:v>
                </c:pt>
                <c:pt idx="724">
                  <c:v>132.5772</c:v>
                </c:pt>
                <c:pt idx="725">
                  <c:v>132.0352</c:v>
                </c:pt>
                <c:pt idx="726">
                  <c:v>132.227</c:v>
                </c:pt>
                <c:pt idx="727">
                  <c:v>132.0273</c:v>
                </c:pt>
                <c:pt idx="728">
                  <c:v>131.42240000000001</c:v>
                </c:pt>
                <c:pt idx="729">
                  <c:v>131.07909999999998</c:v>
                </c:pt>
                <c:pt idx="730">
                  <c:v>130.7696</c:v>
                </c:pt>
                <c:pt idx="731">
                  <c:v>130.3228</c:v>
                </c:pt>
                <c:pt idx="732">
                  <c:v>130.55169999999998</c:v>
                </c:pt>
                <c:pt idx="733">
                  <c:v>130.28659999999999</c:v>
                </c:pt>
                <c:pt idx="734">
                  <c:v>129.59520000000001</c:v>
                </c:pt>
                <c:pt idx="735">
                  <c:v>129.81979999999999</c:v>
                </c:pt>
                <c:pt idx="736">
                  <c:v>129.49369999999999</c:v>
                </c:pt>
                <c:pt idx="737">
                  <c:v>128.64500000000001</c:v>
                </c:pt>
                <c:pt idx="738">
                  <c:v>128.8603</c:v>
                </c:pt>
                <c:pt idx="739">
                  <c:v>128.93950000000001</c:v>
                </c:pt>
                <c:pt idx="740">
                  <c:v>128.32569999999998</c:v>
                </c:pt>
                <c:pt idx="741">
                  <c:v>127.8437</c:v>
                </c:pt>
                <c:pt idx="742">
                  <c:v>128.25</c:v>
                </c:pt>
                <c:pt idx="743">
                  <c:v>127.7637</c:v>
                </c:pt>
                <c:pt idx="744">
                  <c:v>127.5669</c:v>
                </c:pt>
                <c:pt idx="745">
                  <c:v>127.43010000000001</c:v>
                </c:pt>
                <c:pt idx="746">
                  <c:v>127.2851</c:v>
                </c:pt>
                <c:pt idx="747">
                  <c:v>127.29340000000001</c:v>
                </c:pt>
                <c:pt idx="748">
                  <c:v>127.28370000000001</c:v>
                </c:pt>
                <c:pt idx="749">
                  <c:v>126.6255</c:v>
                </c:pt>
                <c:pt idx="750">
                  <c:v>126.6816</c:v>
                </c:pt>
                <c:pt idx="751">
                  <c:v>126.32859999999999</c:v>
                </c:pt>
                <c:pt idx="752">
                  <c:v>125.7954</c:v>
                </c:pt>
                <c:pt idx="753">
                  <c:v>125.7491</c:v>
                </c:pt>
                <c:pt idx="754">
                  <c:v>125.813</c:v>
                </c:pt>
                <c:pt idx="755">
                  <c:v>125.33840000000001</c:v>
                </c:pt>
                <c:pt idx="756">
                  <c:v>125.00239999999999</c:v>
                </c:pt>
                <c:pt idx="757">
                  <c:v>125.21729999999999</c:v>
                </c:pt>
                <c:pt idx="758">
                  <c:v>124.95410000000001</c:v>
                </c:pt>
                <c:pt idx="759">
                  <c:v>124.7491</c:v>
                </c:pt>
                <c:pt idx="760">
                  <c:v>124.5337</c:v>
                </c:pt>
                <c:pt idx="761">
                  <c:v>124.8355</c:v>
                </c:pt>
                <c:pt idx="762">
                  <c:v>124.03279999999999</c:v>
                </c:pt>
                <c:pt idx="763">
                  <c:v>124.0688</c:v>
                </c:pt>
                <c:pt idx="764">
                  <c:v>123.4742</c:v>
                </c:pt>
                <c:pt idx="765">
                  <c:v>123.08449999999999</c:v>
                </c:pt>
                <c:pt idx="766">
                  <c:v>122.70699999999999</c:v>
                </c:pt>
                <c:pt idx="767">
                  <c:v>122.9991</c:v>
                </c:pt>
                <c:pt idx="768">
                  <c:v>122.6147</c:v>
                </c:pt>
                <c:pt idx="769">
                  <c:v>122.2261</c:v>
                </c:pt>
                <c:pt idx="770">
                  <c:v>122.39500000000001</c:v>
                </c:pt>
                <c:pt idx="771">
                  <c:v>121.9546</c:v>
                </c:pt>
                <c:pt idx="772">
                  <c:v>121.9414</c:v>
                </c:pt>
                <c:pt idx="773">
                  <c:v>122.0132</c:v>
                </c:pt>
                <c:pt idx="774">
                  <c:v>121.75200000000001</c:v>
                </c:pt>
                <c:pt idx="775">
                  <c:v>121.6182</c:v>
                </c:pt>
                <c:pt idx="776">
                  <c:v>121.3379</c:v>
                </c:pt>
                <c:pt idx="777">
                  <c:v>121.08789999999999</c:v>
                </c:pt>
                <c:pt idx="778">
                  <c:v>120.919</c:v>
                </c:pt>
                <c:pt idx="779">
                  <c:v>120.6206</c:v>
                </c:pt>
                <c:pt idx="780">
                  <c:v>120.351</c:v>
                </c:pt>
                <c:pt idx="781">
                  <c:v>120.001</c:v>
                </c:pt>
                <c:pt idx="782">
                  <c:v>120.41999999999999</c:v>
                </c:pt>
                <c:pt idx="783">
                  <c:v>119.97320000000001</c:v>
                </c:pt>
                <c:pt idx="784">
                  <c:v>119.6484</c:v>
                </c:pt>
                <c:pt idx="785">
                  <c:v>119.8545</c:v>
                </c:pt>
                <c:pt idx="786">
                  <c:v>119.4751</c:v>
                </c:pt>
                <c:pt idx="787">
                  <c:v>119.1382</c:v>
                </c:pt>
                <c:pt idx="788">
                  <c:v>119.3687</c:v>
                </c:pt>
                <c:pt idx="789">
                  <c:v>118.9956</c:v>
                </c:pt>
                <c:pt idx="790">
                  <c:v>118.81010000000001</c:v>
                </c:pt>
                <c:pt idx="791">
                  <c:v>118.73490000000001</c:v>
                </c:pt>
                <c:pt idx="792">
                  <c:v>118.41890000000001</c:v>
                </c:pt>
                <c:pt idx="793">
                  <c:v>118.31389999999999</c:v>
                </c:pt>
                <c:pt idx="794">
                  <c:v>117.96199999999999</c:v>
                </c:pt>
                <c:pt idx="795">
                  <c:v>117.67189999999999</c:v>
                </c:pt>
                <c:pt idx="796">
                  <c:v>117.35589999999999</c:v>
                </c:pt>
                <c:pt idx="797">
                  <c:v>117.54050000000001</c:v>
                </c:pt>
                <c:pt idx="798">
                  <c:v>117.5586</c:v>
                </c:pt>
                <c:pt idx="799">
                  <c:v>117.1456</c:v>
                </c:pt>
                <c:pt idx="800">
                  <c:v>117.1529</c:v>
                </c:pt>
                <c:pt idx="801">
                  <c:v>116.9575</c:v>
                </c:pt>
                <c:pt idx="802">
                  <c:v>116.5044</c:v>
                </c:pt>
                <c:pt idx="803">
                  <c:v>116.37260000000001</c:v>
                </c:pt>
                <c:pt idx="804">
                  <c:v>116.26609999999999</c:v>
                </c:pt>
                <c:pt idx="805">
                  <c:v>115.79640000000001</c:v>
                </c:pt>
                <c:pt idx="806">
                  <c:v>116.0513</c:v>
                </c:pt>
                <c:pt idx="807">
                  <c:v>115.99760000000001</c:v>
                </c:pt>
                <c:pt idx="808">
                  <c:v>115.7647</c:v>
                </c:pt>
                <c:pt idx="809">
                  <c:v>115.5249</c:v>
                </c:pt>
                <c:pt idx="810">
                  <c:v>115.3398</c:v>
                </c:pt>
                <c:pt idx="811">
                  <c:v>115.11229999999999</c:v>
                </c:pt>
                <c:pt idx="812">
                  <c:v>114.92089999999999</c:v>
                </c:pt>
                <c:pt idx="813">
                  <c:v>114.74369999999999</c:v>
                </c:pt>
                <c:pt idx="814">
                  <c:v>114.3486</c:v>
                </c:pt>
                <c:pt idx="815">
                  <c:v>114.64689999999999</c:v>
                </c:pt>
                <c:pt idx="816">
                  <c:v>114.2681</c:v>
                </c:pt>
                <c:pt idx="817">
                  <c:v>113.937</c:v>
                </c:pt>
                <c:pt idx="818">
                  <c:v>113.80859999999998</c:v>
                </c:pt>
                <c:pt idx="819">
                  <c:v>114.0498</c:v>
                </c:pt>
                <c:pt idx="820">
                  <c:v>113.63130000000001</c:v>
                </c:pt>
                <c:pt idx="821">
                  <c:v>113.5898</c:v>
                </c:pt>
                <c:pt idx="822">
                  <c:v>113.45310000000001</c:v>
                </c:pt>
                <c:pt idx="823">
                  <c:v>113.1348</c:v>
                </c:pt>
                <c:pt idx="824">
                  <c:v>112.87060000000001</c:v>
                </c:pt>
                <c:pt idx="825">
                  <c:v>112.78280000000001</c:v>
                </c:pt>
                <c:pt idx="826">
                  <c:v>112.25049999999999</c:v>
                </c:pt>
                <c:pt idx="827">
                  <c:v>112.07910000000001</c:v>
                </c:pt>
                <c:pt idx="828">
                  <c:v>112.36869999999999</c:v>
                </c:pt>
                <c:pt idx="829">
                  <c:v>111.8716</c:v>
                </c:pt>
                <c:pt idx="830">
                  <c:v>111.73390000000001</c:v>
                </c:pt>
                <c:pt idx="831">
                  <c:v>112.16549999999999</c:v>
                </c:pt>
                <c:pt idx="832">
                  <c:v>111.6889</c:v>
                </c:pt>
                <c:pt idx="833">
                  <c:v>111.562</c:v>
                </c:pt>
                <c:pt idx="834">
                  <c:v>111.44329999999999</c:v>
                </c:pt>
                <c:pt idx="835">
                  <c:v>111.02979999999999</c:v>
                </c:pt>
                <c:pt idx="836">
                  <c:v>110.99809999999999</c:v>
                </c:pt>
                <c:pt idx="837">
                  <c:v>110.9649</c:v>
                </c:pt>
                <c:pt idx="838">
                  <c:v>110.92569999999999</c:v>
                </c:pt>
                <c:pt idx="839">
                  <c:v>110.91800000000001</c:v>
                </c:pt>
                <c:pt idx="840">
                  <c:v>110.56540000000001</c:v>
                </c:pt>
                <c:pt idx="841">
                  <c:v>110.48930000000001</c:v>
                </c:pt>
                <c:pt idx="842">
                  <c:v>110.1733</c:v>
                </c:pt>
                <c:pt idx="843">
                  <c:v>110.208</c:v>
                </c:pt>
                <c:pt idx="844">
                  <c:v>110.2075</c:v>
                </c:pt>
                <c:pt idx="845">
                  <c:v>109.791</c:v>
                </c:pt>
                <c:pt idx="846">
                  <c:v>109.7749</c:v>
                </c:pt>
                <c:pt idx="847">
                  <c:v>109.47020000000001</c:v>
                </c:pt>
                <c:pt idx="848">
                  <c:v>109.41159999999999</c:v>
                </c:pt>
                <c:pt idx="849">
                  <c:v>109.52340000000001</c:v>
                </c:pt>
                <c:pt idx="850">
                  <c:v>109.1557</c:v>
                </c:pt>
                <c:pt idx="851">
                  <c:v>108.64509999999999</c:v>
                </c:pt>
                <c:pt idx="852">
                  <c:v>108.76560000000001</c:v>
                </c:pt>
                <c:pt idx="853">
                  <c:v>108.78710000000001</c:v>
                </c:pt>
                <c:pt idx="854">
                  <c:v>108.6177</c:v>
                </c:pt>
                <c:pt idx="855">
                  <c:v>108.22320000000001</c:v>
                </c:pt>
                <c:pt idx="856">
                  <c:v>108.3095</c:v>
                </c:pt>
                <c:pt idx="857">
                  <c:v>108.1748</c:v>
                </c:pt>
                <c:pt idx="858">
                  <c:v>107.91840000000001</c:v>
                </c:pt>
                <c:pt idx="859">
                  <c:v>107.5728</c:v>
                </c:pt>
                <c:pt idx="860">
                  <c:v>107.34809999999999</c:v>
                </c:pt>
                <c:pt idx="861">
                  <c:v>107.334</c:v>
                </c:pt>
                <c:pt idx="862">
                  <c:v>107.5219</c:v>
                </c:pt>
                <c:pt idx="863">
                  <c:v>107.1153</c:v>
                </c:pt>
                <c:pt idx="864">
                  <c:v>106.9795</c:v>
                </c:pt>
                <c:pt idx="865">
                  <c:v>106.7525</c:v>
                </c:pt>
                <c:pt idx="866">
                  <c:v>106.57320000000001</c:v>
                </c:pt>
                <c:pt idx="867">
                  <c:v>106.33840000000001</c:v>
                </c:pt>
                <c:pt idx="868">
                  <c:v>106.49369999999999</c:v>
                </c:pt>
                <c:pt idx="869">
                  <c:v>106.32660000000001</c:v>
                </c:pt>
                <c:pt idx="870">
                  <c:v>105.89750000000001</c:v>
                </c:pt>
                <c:pt idx="871">
                  <c:v>106.0044</c:v>
                </c:pt>
                <c:pt idx="872">
                  <c:v>106.0591</c:v>
                </c:pt>
                <c:pt idx="873">
                  <c:v>105.60929999999999</c:v>
                </c:pt>
                <c:pt idx="874">
                  <c:v>105.51179999999999</c:v>
                </c:pt>
                <c:pt idx="875">
                  <c:v>105.4453</c:v>
                </c:pt>
                <c:pt idx="876">
                  <c:v>105.24029999999999</c:v>
                </c:pt>
                <c:pt idx="877">
                  <c:v>105.29689999999999</c:v>
                </c:pt>
                <c:pt idx="878">
                  <c:v>104.9795</c:v>
                </c:pt>
                <c:pt idx="879">
                  <c:v>104.7548</c:v>
                </c:pt>
                <c:pt idx="880">
                  <c:v>104.96729999999999</c:v>
                </c:pt>
                <c:pt idx="881">
                  <c:v>104.97069999999999</c:v>
                </c:pt>
                <c:pt idx="882">
                  <c:v>104.5967</c:v>
                </c:pt>
                <c:pt idx="883">
                  <c:v>104.67479999999999</c:v>
                </c:pt>
                <c:pt idx="884">
                  <c:v>104.59280000000001</c:v>
                </c:pt>
                <c:pt idx="885">
                  <c:v>104.01320000000001</c:v>
                </c:pt>
                <c:pt idx="886">
                  <c:v>103.96429999999999</c:v>
                </c:pt>
                <c:pt idx="887">
                  <c:v>104.35990000000001</c:v>
                </c:pt>
                <c:pt idx="888">
                  <c:v>103.5522</c:v>
                </c:pt>
                <c:pt idx="889">
                  <c:v>103.45609999999999</c:v>
                </c:pt>
                <c:pt idx="890">
                  <c:v>103.48930000000001</c:v>
                </c:pt>
                <c:pt idx="891">
                  <c:v>103.4117</c:v>
                </c:pt>
                <c:pt idx="892">
                  <c:v>102.9092</c:v>
                </c:pt>
                <c:pt idx="893">
                  <c:v>102.88630000000001</c:v>
                </c:pt>
                <c:pt idx="894">
                  <c:v>102.47749999999999</c:v>
                </c:pt>
                <c:pt idx="895">
                  <c:v>102.14260000000002</c:v>
                </c:pt>
                <c:pt idx="896">
                  <c:v>102.6939</c:v>
                </c:pt>
                <c:pt idx="897">
                  <c:v>102.25200000000001</c:v>
                </c:pt>
                <c:pt idx="898">
                  <c:v>102.5591</c:v>
                </c:pt>
                <c:pt idx="899">
                  <c:v>102.2002</c:v>
                </c:pt>
                <c:pt idx="900">
                  <c:v>102.28020000000001</c:v>
                </c:pt>
                <c:pt idx="901">
                  <c:v>101.96870000000001</c:v>
                </c:pt>
                <c:pt idx="902">
                  <c:v>102.2525</c:v>
                </c:pt>
                <c:pt idx="903">
                  <c:v>101.9966</c:v>
                </c:pt>
                <c:pt idx="904">
                  <c:v>101.35400000000001</c:v>
                </c:pt>
                <c:pt idx="905">
                  <c:v>101.7783</c:v>
                </c:pt>
                <c:pt idx="906">
                  <c:v>101.40279999999998</c:v>
                </c:pt>
                <c:pt idx="907">
                  <c:v>101.1904</c:v>
                </c:pt>
                <c:pt idx="908">
                  <c:v>101.1987</c:v>
                </c:pt>
                <c:pt idx="909">
                  <c:v>100.9448</c:v>
                </c:pt>
                <c:pt idx="910">
                  <c:v>100.7817</c:v>
                </c:pt>
                <c:pt idx="911">
                  <c:v>100.85499999999999</c:v>
                </c:pt>
                <c:pt idx="912">
                  <c:v>100.49760000000001</c:v>
                </c:pt>
                <c:pt idx="913">
                  <c:v>100.31789999999999</c:v>
                </c:pt>
                <c:pt idx="914">
                  <c:v>100.6982</c:v>
                </c:pt>
                <c:pt idx="915">
                  <c:v>100.41400000000002</c:v>
                </c:pt>
                <c:pt idx="916">
                  <c:v>99.788499999999999</c:v>
                </c:pt>
                <c:pt idx="917">
                  <c:v>99.545900000000003</c:v>
                </c:pt>
                <c:pt idx="918">
                  <c:v>99.3125</c:v>
                </c:pt>
                <c:pt idx="919">
                  <c:v>99.080099999999987</c:v>
                </c:pt>
                <c:pt idx="920">
                  <c:v>99.153300000000002</c:v>
                </c:pt>
                <c:pt idx="921">
                  <c:v>100.86669999999999</c:v>
                </c:pt>
                <c:pt idx="922">
                  <c:v>102.5909</c:v>
                </c:pt>
                <c:pt idx="923">
                  <c:v>103.75389999999999</c:v>
                </c:pt>
                <c:pt idx="924">
                  <c:v>102.0215</c:v>
                </c:pt>
                <c:pt idx="925">
                  <c:v>96.179199999999994</c:v>
                </c:pt>
                <c:pt idx="926">
                  <c:v>97.744599999999991</c:v>
                </c:pt>
                <c:pt idx="927">
                  <c:v>99.193399999999997</c:v>
                </c:pt>
                <c:pt idx="928">
                  <c:v>101.48140000000001</c:v>
                </c:pt>
                <c:pt idx="929">
                  <c:v>96.902799999999999</c:v>
                </c:pt>
                <c:pt idx="930">
                  <c:v>95.571699999999993</c:v>
                </c:pt>
                <c:pt idx="931">
                  <c:v>96.502399999999994</c:v>
                </c:pt>
                <c:pt idx="932">
                  <c:v>98.544000000000011</c:v>
                </c:pt>
                <c:pt idx="933">
                  <c:v>98.31049999999999</c:v>
                </c:pt>
                <c:pt idx="934">
                  <c:v>97.874600000000015</c:v>
                </c:pt>
                <c:pt idx="935">
                  <c:v>97.759799999999998</c:v>
                </c:pt>
                <c:pt idx="936">
                  <c:v>98.453599999999994</c:v>
                </c:pt>
                <c:pt idx="937">
                  <c:v>97.691400000000002</c:v>
                </c:pt>
                <c:pt idx="938">
                  <c:v>97.653300000000002</c:v>
                </c:pt>
                <c:pt idx="939">
                  <c:v>97.677199999999999</c:v>
                </c:pt>
                <c:pt idx="940">
                  <c:v>96.979500000000002</c:v>
                </c:pt>
                <c:pt idx="941">
                  <c:v>97.561499999999995</c:v>
                </c:pt>
                <c:pt idx="942">
                  <c:v>97.504400000000004</c:v>
                </c:pt>
                <c:pt idx="943">
                  <c:v>97.480999999999995</c:v>
                </c:pt>
                <c:pt idx="944">
                  <c:v>97.062999999999988</c:v>
                </c:pt>
                <c:pt idx="945">
                  <c:v>96.614699999999999</c:v>
                </c:pt>
                <c:pt idx="946">
                  <c:v>96.422399999999996</c:v>
                </c:pt>
                <c:pt idx="947">
                  <c:v>96.837400000000002</c:v>
                </c:pt>
                <c:pt idx="948">
                  <c:v>96.093799999999987</c:v>
                </c:pt>
                <c:pt idx="949">
                  <c:v>96.626900000000006</c:v>
                </c:pt>
                <c:pt idx="950">
                  <c:v>96.424299999999988</c:v>
                </c:pt>
                <c:pt idx="951">
                  <c:v>96.717299999999994</c:v>
                </c:pt>
                <c:pt idx="952">
                  <c:v>96.447299999999998</c:v>
                </c:pt>
                <c:pt idx="953">
                  <c:v>96.820799999999991</c:v>
                </c:pt>
                <c:pt idx="954">
                  <c:v>96.865700000000004</c:v>
                </c:pt>
                <c:pt idx="955">
                  <c:v>96.741199999999992</c:v>
                </c:pt>
                <c:pt idx="956">
                  <c:v>96.211399999999998</c:v>
                </c:pt>
                <c:pt idx="957">
                  <c:v>95.837400000000002</c:v>
                </c:pt>
                <c:pt idx="958">
                  <c:v>96.183599999999998</c:v>
                </c:pt>
                <c:pt idx="959">
                  <c:v>96.5488</c:v>
                </c:pt>
                <c:pt idx="960">
                  <c:v>96.250500000000002</c:v>
                </c:pt>
                <c:pt idx="961">
                  <c:v>97.226599999999991</c:v>
                </c:pt>
                <c:pt idx="962">
                  <c:v>99.810599999999994</c:v>
                </c:pt>
                <c:pt idx="963">
                  <c:v>100.41800000000001</c:v>
                </c:pt>
                <c:pt idx="964">
                  <c:v>97.762200000000007</c:v>
                </c:pt>
                <c:pt idx="965">
                  <c:v>96.327699999999993</c:v>
                </c:pt>
                <c:pt idx="966">
                  <c:v>95.948700000000002</c:v>
                </c:pt>
                <c:pt idx="967">
                  <c:v>95.885800000000003</c:v>
                </c:pt>
                <c:pt idx="968">
                  <c:v>92.490299999999991</c:v>
                </c:pt>
                <c:pt idx="969">
                  <c:v>91.863200000000006</c:v>
                </c:pt>
                <c:pt idx="970">
                  <c:v>91.936000000000007</c:v>
                </c:pt>
                <c:pt idx="971">
                  <c:v>91.074700000000007</c:v>
                </c:pt>
                <c:pt idx="972">
                  <c:v>92.347200000000001</c:v>
                </c:pt>
                <c:pt idx="973">
                  <c:v>91.722700000000003</c:v>
                </c:pt>
                <c:pt idx="974">
                  <c:v>90.944299999999998</c:v>
                </c:pt>
                <c:pt idx="975">
                  <c:v>89.638599999999997</c:v>
                </c:pt>
                <c:pt idx="976">
                  <c:v>91.634700000000009</c:v>
                </c:pt>
                <c:pt idx="977">
                  <c:v>94.636200000000002</c:v>
                </c:pt>
                <c:pt idx="978">
                  <c:v>94.524000000000001</c:v>
                </c:pt>
                <c:pt idx="979">
                  <c:v>95.098099999999988</c:v>
                </c:pt>
                <c:pt idx="980">
                  <c:v>95.246099999999998</c:v>
                </c:pt>
                <c:pt idx="981">
                  <c:v>94.652799999999999</c:v>
                </c:pt>
                <c:pt idx="982">
                  <c:v>94.714300000000009</c:v>
                </c:pt>
                <c:pt idx="983">
                  <c:v>94.306100000000001</c:v>
                </c:pt>
                <c:pt idx="984">
                  <c:v>94.604399999999998</c:v>
                </c:pt>
                <c:pt idx="985">
                  <c:v>94.235399999999998</c:v>
                </c:pt>
                <c:pt idx="986">
                  <c:v>93.700199999999995</c:v>
                </c:pt>
                <c:pt idx="987">
                  <c:v>93.764199999999988</c:v>
                </c:pt>
                <c:pt idx="988">
                  <c:v>94.058099999999996</c:v>
                </c:pt>
                <c:pt idx="989">
                  <c:v>94.074699999999993</c:v>
                </c:pt>
                <c:pt idx="990">
                  <c:v>93.6464</c:v>
                </c:pt>
                <c:pt idx="991">
                  <c:v>94.143000000000001</c:v>
                </c:pt>
                <c:pt idx="992">
                  <c:v>93.959400000000002</c:v>
                </c:pt>
                <c:pt idx="993">
                  <c:v>94.058099999999996</c:v>
                </c:pt>
                <c:pt idx="994">
                  <c:v>93.861899999999991</c:v>
                </c:pt>
                <c:pt idx="995">
                  <c:v>93.285600000000002</c:v>
                </c:pt>
                <c:pt idx="996">
                  <c:v>93.396000000000001</c:v>
                </c:pt>
                <c:pt idx="997">
                  <c:v>93.517099999999999</c:v>
                </c:pt>
                <c:pt idx="998">
                  <c:v>93.238799999999998</c:v>
                </c:pt>
                <c:pt idx="999">
                  <c:v>93.287099999999995</c:v>
                </c:pt>
                <c:pt idx="1000">
                  <c:v>93.543399999999991</c:v>
                </c:pt>
                <c:pt idx="1001">
                  <c:v>93.277900000000002</c:v>
                </c:pt>
                <c:pt idx="1002">
                  <c:v>93.321799999999996</c:v>
                </c:pt>
                <c:pt idx="1003">
                  <c:v>93.028400000000005</c:v>
                </c:pt>
                <c:pt idx="1004">
                  <c:v>92.946300000000008</c:v>
                </c:pt>
                <c:pt idx="1005">
                  <c:v>92.721199999999996</c:v>
                </c:pt>
                <c:pt idx="1006">
                  <c:v>92.965299999999999</c:v>
                </c:pt>
                <c:pt idx="1007">
                  <c:v>93.033599999999993</c:v>
                </c:pt>
                <c:pt idx="1008">
                  <c:v>92.637200000000007</c:v>
                </c:pt>
                <c:pt idx="1009">
                  <c:v>92.588899999999995</c:v>
                </c:pt>
                <c:pt idx="1010">
                  <c:v>92.753999999999991</c:v>
                </c:pt>
                <c:pt idx="1011">
                  <c:v>92.183099999999996</c:v>
                </c:pt>
                <c:pt idx="1012">
                  <c:v>92.6387</c:v>
                </c:pt>
                <c:pt idx="1013">
                  <c:v>92.656800000000004</c:v>
                </c:pt>
                <c:pt idx="1014">
                  <c:v>92.305099999999996</c:v>
                </c:pt>
                <c:pt idx="1015">
                  <c:v>92.867199999999997</c:v>
                </c:pt>
                <c:pt idx="1016">
                  <c:v>92.83250000000001</c:v>
                </c:pt>
                <c:pt idx="1017">
                  <c:v>92.7012</c:v>
                </c:pt>
                <c:pt idx="1018">
                  <c:v>92.071799999999996</c:v>
                </c:pt>
                <c:pt idx="1019">
                  <c:v>92.322800000000001</c:v>
                </c:pt>
                <c:pt idx="1020">
                  <c:v>91.81880000000001</c:v>
                </c:pt>
                <c:pt idx="1021">
                  <c:v>91.564499999999995</c:v>
                </c:pt>
                <c:pt idx="1022">
                  <c:v>91.861800000000002</c:v>
                </c:pt>
                <c:pt idx="1023">
                  <c:v>91.477499999999992</c:v>
                </c:pt>
                <c:pt idx="1024">
                  <c:v>92.114200000000011</c:v>
                </c:pt>
                <c:pt idx="1025">
                  <c:v>92.029299999999992</c:v>
                </c:pt>
                <c:pt idx="1026">
                  <c:v>91.931600000000003</c:v>
                </c:pt>
                <c:pt idx="1027">
                  <c:v>91.63669999999999</c:v>
                </c:pt>
                <c:pt idx="1028">
                  <c:v>92.051299999999998</c:v>
                </c:pt>
                <c:pt idx="1029">
                  <c:v>91.744100000000003</c:v>
                </c:pt>
                <c:pt idx="1030">
                  <c:v>91.580600000000004</c:v>
                </c:pt>
                <c:pt idx="1031">
                  <c:v>91.750499999999988</c:v>
                </c:pt>
                <c:pt idx="1032">
                  <c:v>91.637199999999993</c:v>
                </c:pt>
                <c:pt idx="1033">
                  <c:v>90.887699999999995</c:v>
                </c:pt>
                <c:pt idx="1034">
                  <c:v>89.669899999999998</c:v>
                </c:pt>
                <c:pt idx="1035">
                  <c:v>89.1006</c:v>
                </c:pt>
                <c:pt idx="1036">
                  <c:v>91.451700000000002</c:v>
                </c:pt>
                <c:pt idx="1037">
                  <c:v>94.418000000000006</c:v>
                </c:pt>
                <c:pt idx="1038">
                  <c:v>97.922899999999998</c:v>
                </c:pt>
                <c:pt idx="1039">
                  <c:v>92.988699999999994</c:v>
                </c:pt>
                <c:pt idx="1040">
                  <c:v>86.084499999999991</c:v>
                </c:pt>
                <c:pt idx="1041">
                  <c:v>83.1768</c:v>
                </c:pt>
                <c:pt idx="1042">
                  <c:v>83.510199999999998</c:v>
                </c:pt>
                <c:pt idx="1043">
                  <c:v>87.415099999999995</c:v>
                </c:pt>
                <c:pt idx="1044">
                  <c:v>88.198300000000003</c:v>
                </c:pt>
                <c:pt idx="1045">
                  <c:v>85.611800000000002</c:v>
                </c:pt>
                <c:pt idx="1046">
                  <c:v>84.359899999999996</c:v>
                </c:pt>
                <c:pt idx="1047">
                  <c:v>84.228499999999997</c:v>
                </c:pt>
                <c:pt idx="1048">
                  <c:v>86.068399999999997</c:v>
                </c:pt>
                <c:pt idx="1049">
                  <c:v>86.235900000000001</c:v>
                </c:pt>
                <c:pt idx="1050">
                  <c:v>85.7256</c:v>
                </c:pt>
                <c:pt idx="1051">
                  <c:v>85.259799999999998</c:v>
                </c:pt>
                <c:pt idx="1052">
                  <c:v>85.234899999999996</c:v>
                </c:pt>
                <c:pt idx="1053">
                  <c:v>85.662100000000009</c:v>
                </c:pt>
                <c:pt idx="1054">
                  <c:v>85.558599999999998</c:v>
                </c:pt>
                <c:pt idx="1055">
                  <c:v>86.568299999999994</c:v>
                </c:pt>
                <c:pt idx="1056">
                  <c:v>86.282700000000006</c:v>
                </c:pt>
                <c:pt idx="1057">
                  <c:v>85.292900000000003</c:v>
                </c:pt>
                <c:pt idx="1058">
                  <c:v>84.413600000000002</c:v>
                </c:pt>
                <c:pt idx="1059">
                  <c:v>84.8095</c:v>
                </c:pt>
                <c:pt idx="1060">
                  <c:v>85.259199999999993</c:v>
                </c:pt>
                <c:pt idx="1061">
                  <c:v>85.618099999999998</c:v>
                </c:pt>
                <c:pt idx="1062">
                  <c:v>85.367599999999996</c:v>
                </c:pt>
                <c:pt idx="1063">
                  <c:v>85.213800000000006</c:v>
                </c:pt>
                <c:pt idx="1064">
                  <c:v>84.674300000000002</c:v>
                </c:pt>
                <c:pt idx="1065">
                  <c:v>83.950100000000006</c:v>
                </c:pt>
                <c:pt idx="1066">
                  <c:v>83.811000000000007</c:v>
                </c:pt>
                <c:pt idx="1067">
                  <c:v>85.406700000000001</c:v>
                </c:pt>
                <c:pt idx="1068">
                  <c:v>84.927300000000002</c:v>
                </c:pt>
                <c:pt idx="1069">
                  <c:v>84.648499999999999</c:v>
                </c:pt>
                <c:pt idx="1070">
                  <c:v>85.188999999999993</c:v>
                </c:pt>
                <c:pt idx="1071">
                  <c:v>84.262200000000007</c:v>
                </c:pt>
                <c:pt idx="1072">
                  <c:v>84.412599999999998</c:v>
                </c:pt>
                <c:pt idx="1073">
                  <c:v>84.248599999999996</c:v>
                </c:pt>
                <c:pt idx="1074">
                  <c:v>84.6006</c:v>
                </c:pt>
                <c:pt idx="1075">
                  <c:v>84.164599999999993</c:v>
                </c:pt>
                <c:pt idx="1076">
                  <c:v>83.542000000000002</c:v>
                </c:pt>
                <c:pt idx="1077">
                  <c:v>83.545400000000001</c:v>
                </c:pt>
                <c:pt idx="1078">
                  <c:v>83.995599999999996</c:v>
                </c:pt>
                <c:pt idx="1079">
                  <c:v>83.517099999999999</c:v>
                </c:pt>
                <c:pt idx="1080">
                  <c:v>82.822299999999998</c:v>
                </c:pt>
                <c:pt idx="1081">
                  <c:v>83.636200000000002</c:v>
                </c:pt>
                <c:pt idx="1082">
                  <c:v>83.454599999999999</c:v>
                </c:pt>
                <c:pt idx="1083">
                  <c:v>83.059100000000001</c:v>
                </c:pt>
                <c:pt idx="1084">
                  <c:v>83.069800000000001</c:v>
                </c:pt>
                <c:pt idx="1085">
                  <c:v>82.966300000000004</c:v>
                </c:pt>
                <c:pt idx="1086">
                  <c:v>82.508300000000006</c:v>
                </c:pt>
                <c:pt idx="1087">
                  <c:v>83.388099999999994</c:v>
                </c:pt>
                <c:pt idx="1088">
                  <c:v>82.840800000000002</c:v>
                </c:pt>
                <c:pt idx="1089">
                  <c:v>82.007800000000003</c:v>
                </c:pt>
                <c:pt idx="1090">
                  <c:v>82.628</c:v>
                </c:pt>
                <c:pt idx="1091">
                  <c:v>83.181600000000003</c:v>
                </c:pt>
                <c:pt idx="1092">
                  <c:v>81.897999999999996</c:v>
                </c:pt>
                <c:pt idx="1093">
                  <c:v>81.6494</c:v>
                </c:pt>
                <c:pt idx="1094">
                  <c:v>81.7119</c:v>
                </c:pt>
                <c:pt idx="1095">
                  <c:v>80.9101</c:v>
                </c:pt>
                <c:pt idx="1096">
                  <c:v>81.917000000000002</c:v>
                </c:pt>
                <c:pt idx="1097">
                  <c:v>82.327600000000004</c:v>
                </c:pt>
                <c:pt idx="1098">
                  <c:v>82.285200000000003</c:v>
                </c:pt>
                <c:pt idx="1099">
                  <c:v>82.258299999999991</c:v>
                </c:pt>
                <c:pt idx="1100">
                  <c:v>83.243600000000001</c:v>
                </c:pt>
                <c:pt idx="1101">
                  <c:v>83.279799999999994</c:v>
                </c:pt>
                <c:pt idx="1102">
                  <c:v>81.659700000000001</c:v>
                </c:pt>
                <c:pt idx="1103">
                  <c:v>81.146500000000003</c:v>
                </c:pt>
                <c:pt idx="1104">
                  <c:v>81.7774</c:v>
                </c:pt>
                <c:pt idx="1105">
                  <c:v>81.300799999999995</c:v>
                </c:pt>
                <c:pt idx="1106">
                  <c:v>80.933599999999998</c:v>
                </c:pt>
                <c:pt idx="1107">
                  <c:v>80.707999999999998</c:v>
                </c:pt>
                <c:pt idx="1108">
                  <c:v>80.607900000000001</c:v>
                </c:pt>
                <c:pt idx="1109">
                  <c:v>80.845200000000006</c:v>
                </c:pt>
                <c:pt idx="1110">
                  <c:v>81.741199999999992</c:v>
                </c:pt>
                <c:pt idx="1111">
                  <c:v>81.679699999999997</c:v>
                </c:pt>
                <c:pt idx="1112">
                  <c:v>80.982500000000002</c:v>
                </c:pt>
                <c:pt idx="1113">
                  <c:v>80.625900000000001</c:v>
                </c:pt>
                <c:pt idx="1114">
                  <c:v>80.237300000000005</c:v>
                </c:pt>
                <c:pt idx="1115">
                  <c:v>80.831000000000003</c:v>
                </c:pt>
                <c:pt idx="1116">
                  <c:v>80.852099999999993</c:v>
                </c:pt>
                <c:pt idx="1117">
                  <c:v>80.202699999999993</c:v>
                </c:pt>
                <c:pt idx="1118">
                  <c:v>80.095200000000006</c:v>
                </c:pt>
                <c:pt idx="1119">
                  <c:v>80.358900000000006</c:v>
                </c:pt>
                <c:pt idx="1120">
                  <c:v>80.142600000000002</c:v>
                </c:pt>
                <c:pt idx="1121">
                  <c:v>80.504400000000004</c:v>
                </c:pt>
                <c:pt idx="1122">
                  <c:v>79.996099999999998</c:v>
                </c:pt>
                <c:pt idx="1123">
                  <c:v>79.457999999999998</c:v>
                </c:pt>
                <c:pt idx="1124">
                  <c:v>80.258800000000008</c:v>
                </c:pt>
                <c:pt idx="1125">
                  <c:v>80.382800000000003</c:v>
                </c:pt>
                <c:pt idx="1126">
                  <c:v>79.434100000000001</c:v>
                </c:pt>
                <c:pt idx="1127">
                  <c:v>79.117699999999999</c:v>
                </c:pt>
                <c:pt idx="1128">
                  <c:v>79.016199999999998</c:v>
                </c:pt>
                <c:pt idx="1129">
                  <c:v>79.218800000000002</c:v>
                </c:pt>
                <c:pt idx="1130">
                  <c:v>80.023899999999998</c:v>
                </c:pt>
                <c:pt idx="1131">
                  <c:v>78.977999999999994</c:v>
                </c:pt>
                <c:pt idx="1132">
                  <c:v>78.735299999999995</c:v>
                </c:pt>
                <c:pt idx="1133">
                  <c:v>79.165500000000009</c:v>
                </c:pt>
                <c:pt idx="1134">
                  <c:v>79.875</c:v>
                </c:pt>
                <c:pt idx="1135">
                  <c:v>78.503900000000002</c:v>
                </c:pt>
                <c:pt idx="1136">
                  <c:v>77.294399999999996</c:v>
                </c:pt>
                <c:pt idx="1137">
                  <c:v>78.694299999999998</c:v>
                </c:pt>
                <c:pt idx="1138">
                  <c:v>78.768100000000004</c:v>
                </c:pt>
                <c:pt idx="1139">
                  <c:v>78.489800000000002</c:v>
                </c:pt>
                <c:pt idx="1140">
                  <c:v>78.703599999999994</c:v>
                </c:pt>
                <c:pt idx="1141">
                  <c:v>78.352100000000007</c:v>
                </c:pt>
                <c:pt idx="1142">
                  <c:v>77.722099999999998</c:v>
                </c:pt>
                <c:pt idx="1143">
                  <c:v>78.165500000000009</c:v>
                </c:pt>
                <c:pt idx="1144">
                  <c:v>78.645499999999998</c:v>
                </c:pt>
                <c:pt idx="1145">
                  <c:v>77.563000000000002</c:v>
                </c:pt>
                <c:pt idx="1146">
                  <c:v>77.348100000000002</c:v>
                </c:pt>
                <c:pt idx="1147">
                  <c:v>77.231399999999994</c:v>
                </c:pt>
                <c:pt idx="1148">
                  <c:v>75.834400000000002</c:v>
                </c:pt>
                <c:pt idx="1149">
                  <c:v>76.204599999999999</c:v>
                </c:pt>
                <c:pt idx="1150">
                  <c:v>77.214399999999998</c:v>
                </c:pt>
                <c:pt idx="1151">
                  <c:v>77.193399999999997</c:v>
                </c:pt>
                <c:pt idx="1152">
                  <c:v>77.7744</c:v>
                </c:pt>
                <c:pt idx="1153">
                  <c:v>77.575699999999998</c:v>
                </c:pt>
                <c:pt idx="1154">
                  <c:v>78.144999999999996</c:v>
                </c:pt>
                <c:pt idx="1155">
                  <c:v>78.658199999999994</c:v>
                </c:pt>
                <c:pt idx="1156">
                  <c:v>77.52</c:v>
                </c:pt>
                <c:pt idx="1157">
                  <c:v>77.190899999999999</c:v>
                </c:pt>
                <c:pt idx="1158">
                  <c:v>77.235799999999998</c:v>
                </c:pt>
                <c:pt idx="1159">
                  <c:v>77.063500000000005</c:v>
                </c:pt>
                <c:pt idx="1160">
                  <c:v>76.130300000000005</c:v>
                </c:pt>
                <c:pt idx="1161">
                  <c:v>76.487300000000005</c:v>
                </c:pt>
                <c:pt idx="1162">
                  <c:v>77.259699999999995</c:v>
                </c:pt>
                <c:pt idx="1163">
                  <c:v>77.052700000000002</c:v>
                </c:pt>
                <c:pt idx="1164">
                  <c:v>77.083500000000001</c:v>
                </c:pt>
                <c:pt idx="1165">
                  <c:v>76.133800000000008</c:v>
                </c:pt>
                <c:pt idx="1166">
                  <c:v>76.178200000000004</c:v>
                </c:pt>
                <c:pt idx="1167">
                  <c:v>77.019499999999994</c:v>
                </c:pt>
                <c:pt idx="1168">
                  <c:v>75.804199999999994</c:v>
                </c:pt>
                <c:pt idx="1169">
                  <c:v>75.872500000000002</c:v>
                </c:pt>
                <c:pt idx="1170">
                  <c:v>76.198300000000003</c:v>
                </c:pt>
                <c:pt idx="1171">
                  <c:v>75.721699999999998</c:v>
                </c:pt>
                <c:pt idx="1172">
                  <c:v>75.983900000000006</c:v>
                </c:pt>
                <c:pt idx="1173">
                  <c:v>76.718699999999998</c:v>
                </c:pt>
                <c:pt idx="1174">
                  <c:v>75.7881</c:v>
                </c:pt>
                <c:pt idx="1175">
                  <c:v>75.634799999999998</c:v>
                </c:pt>
                <c:pt idx="1176">
                  <c:v>75.442399999999992</c:v>
                </c:pt>
                <c:pt idx="1177">
                  <c:v>75.741199999999992</c:v>
                </c:pt>
                <c:pt idx="1178">
                  <c:v>76.582999999999998</c:v>
                </c:pt>
                <c:pt idx="1179">
                  <c:v>75.769000000000005</c:v>
                </c:pt>
                <c:pt idx="1180">
                  <c:v>75.511700000000005</c:v>
                </c:pt>
                <c:pt idx="1181">
                  <c:v>75.523499999999999</c:v>
                </c:pt>
                <c:pt idx="1182">
                  <c:v>75.219699999999989</c:v>
                </c:pt>
                <c:pt idx="1183">
                  <c:v>75.474600000000009</c:v>
                </c:pt>
                <c:pt idx="1184">
                  <c:v>75.452699999999993</c:v>
                </c:pt>
                <c:pt idx="1185">
                  <c:v>75.149900000000002</c:v>
                </c:pt>
                <c:pt idx="1186">
                  <c:v>75.238699999999994</c:v>
                </c:pt>
                <c:pt idx="1187">
                  <c:v>75.381900000000002</c:v>
                </c:pt>
                <c:pt idx="1188">
                  <c:v>74.436000000000007</c:v>
                </c:pt>
                <c:pt idx="1189">
                  <c:v>74.652799999999999</c:v>
                </c:pt>
                <c:pt idx="1190">
                  <c:v>74.1524</c:v>
                </c:pt>
                <c:pt idx="1191">
                  <c:v>74.268100000000004</c:v>
                </c:pt>
                <c:pt idx="1192">
                  <c:v>75.318399999999997</c:v>
                </c:pt>
                <c:pt idx="1193">
                  <c:v>74.750900000000001</c:v>
                </c:pt>
                <c:pt idx="1194">
                  <c:v>73.34129999999999</c:v>
                </c:pt>
                <c:pt idx="1195">
                  <c:v>74.021000000000001</c:v>
                </c:pt>
                <c:pt idx="1196">
                  <c:v>75.078599999999994</c:v>
                </c:pt>
                <c:pt idx="1197">
                  <c:v>74.139600000000002</c:v>
                </c:pt>
                <c:pt idx="1198">
                  <c:v>73.994600000000005</c:v>
                </c:pt>
                <c:pt idx="1199">
                  <c:v>74.506799999999998</c:v>
                </c:pt>
                <c:pt idx="1200">
                  <c:v>75.140100000000004</c:v>
                </c:pt>
                <c:pt idx="1201">
                  <c:v>74.582499999999996</c:v>
                </c:pt>
                <c:pt idx="1202">
                  <c:v>74.151399999999995</c:v>
                </c:pt>
                <c:pt idx="1203">
                  <c:v>72.883300000000006</c:v>
                </c:pt>
                <c:pt idx="1204">
                  <c:v>73.328599999999994</c:v>
                </c:pt>
                <c:pt idx="1205">
                  <c:v>73.379400000000004</c:v>
                </c:pt>
                <c:pt idx="1206">
                  <c:v>73.280799999999999</c:v>
                </c:pt>
                <c:pt idx="1207">
                  <c:v>73.428200000000004</c:v>
                </c:pt>
                <c:pt idx="1208">
                  <c:v>74.057600000000008</c:v>
                </c:pt>
                <c:pt idx="1209">
                  <c:v>73.699699999999993</c:v>
                </c:pt>
                <c:pt idx="1210">
                  <c:v>72.938000000000002</c:v>
                </c:pt>
                <c:pt idx="1211">
                  <c:v>73.2012</c:v>
                </c:pt>
                <c:pt idx="1212">
                  <c:v>73.24799999999999</c:v>
                </c:pt>
                <c:pt idx="1213">
                  <c:v>72.775800000000004</c:v>
                </c:pt>
                <c:pt idx="1214">
                  <c:v>73.3155</c:v>
                </c:pt>
                <c:pt idx="1215">
                  <c:v>73.328100000000006</c:v>
                </c:pt>
                <c:pt idx="1216">
                  <c:v>72.395099999999999</c:v>
                </c:pt>
                <c:pt idx="1217">
                  <c:v>72.837899999999991</c:v>
                </c:pt>
                <c:pt idx="1218">
                  <c:v>72.918899999999994</c:v>
                </c:pt>
                <c:pt idx="1219">
                  <c:v>72.603499999999997</c:v>
                </c:pt>
                <c:pt idx="1220">
                  <c:v>73.002899999999997</c:v>
                </c:pt>
                <c:pt idx="1221">
                  <c:v>72.337400000000002</c:v>
                </c:pt>
                <c:pt idx="1222">
                  <c:v>71.853499999999997</c:v>
                </c:pt>
                <c:pt idx="1223">
                  <c:v>72.752399999999994</c:v>
                </c:pt>
                <c:pt idx="1224">
                  <c:v>72.479500000000002</c:v>
                </c:pt>
                <c:pt idx="1225">
                  <c:v>71.785600000000002</c:v>
                </c:pt>
                <c:pt idx="1226">
                  <c:v>72.564899999999994</c:v>
                </c:pt>
                <c:pt idx="1227">
                  <c:v>72.032700000000006</c:v>
                </c:pt>
                <c:pt idx="1228">
                  <c:v>71.480400000000003</c:v>
                </c:pt>
                <c:pt idx="1229">
                  <c:v>72.006799999999998</c:v>
                </c:pt>
                <c:pt idx="1230">
                  <c:v>72.101100000000002</c:v>
                </c:pt>
                <c:pt idx="1231">
                  <c:v>71.494599999999991</c:v>
                </c:pt>
                <c:pt idx="1232">
                  <c:v>72.373000000000005</c:v>
                </c:pt>
                <c:pt idx="1233">
                  <c:v>72.178700000000006</c:v>
                </c:pt>
                <c:pt idx="1234">
                  <c:v>71.257300000000001</c:v>
                </c:pt>
                <c:pt idx="1235">
                  <c:v>72.251999999999995</c:v>
                </c:pt>
                <c:pt idx="1236">
                  <c:v>71.518000000000001</c:v>
                </c:pt>
                <c:pt idx="1237">
                  <c:v>70.991200000000006</c:v>
                </c:pt>
                <c:pt idx="1238">
                  <c:v>71.682199999999995</c:v>
                </c:pt>
                <c:pt idx="1239">
                  <c:v>71.608900000000006</c:v>
                </c:pt>
                <c:pt idx="1240">
                  <c:v>71.086399999999998</c:v>
                </c:pt>
                <c:pt idx="1241">
                  <c:v>71.071200000000005</c:v>
                </c:pt>
                <c:pt idx="1242">
                  <c:v>70.904200000000003</c:v>
                </c:pt>
                <c:pt idx="1243">
                  <c:v>70.311499999999995</c:v>
                </c:pt>
                <c:pt idx="1244">
                  <c:v>71.572699999999998</c:v>
                </c:pt>
                <c:pt idx="1245">
                  <c:v>71.912099999999995</c:v>
                </c:pt>
                <c:pt idx="1246">
                  <c:v>71.342299999999994</c:v>
                </c:pt>
                <c:pt idx="1247">
                  <c:v>71.320800000000006</c:v>
                </c:pt>
                <c:pt idx="1248">
                  <c:v>70.487300000000005</c:v>
                </c:pt>
                <c:pt idx="1249">
                  <c:v>70.19</c:v>
                </c:pt>
                <c:pt idx="1250">
                  <c:v>71.081100000000006</c:v>
                </c:pt>
                <c:pt idx="1251">
                  <c:v>70.808599999999998</c:v>
                </c:pt>
                <c:pt idx="1252">
                  <c:v>70.313400000000001</c:v>
                </c:pt>
                <c:pt idx="1253">
                  <c:v>70.710000000000008</c:v>
                </c:pt>
                <c:pt idx="1254">
                  <c:v>70.726600000000005</c:v>
                </c:pt>
                <c:pt idx="1255">
                  <c:v>70.240700000000004</c:v>
                </c:pt>
                <c:pt idx="1256">
                  <c:v>69.906199999999998</c:v>
                </c:pt>
                <c:pt idx="1257">
                  <c:v>70.06</c:v>
                </c:pt>
                <c:pt idx="1258">
                  <c:v>69.871600000000001</c:v>
                </c:pt>
                <c:pt idx="1259">
                  <c:v>69.190399999999997</c:v>
                </c:pt>
                <c:pt idx="1260">
                  <c:v>69.935500000000005</c:v>
                </c:pt>
                <c:pt idx="1261">
                  <c:v>70.259799999999998</c:v>
                </c:pt>
                <c:pt idx="1262">
                  <c:v>69.290999999999997</c:v>
                </c:pt>
                <c:pt idx="1263">
                  <c:v>69.460499999999996</c:v>
                </c:pt>
                <c:pt idx="1264">
                  <c:v>70.465800000000002</c:v>
                </c:pt>
                <c:pt idx="1265">
                  <c:v>70.264700000000005</c:v>
                </c:pt>
                <c:pt idx="1266">
                  <c:v>70.925299999999993</c:v>
                </c:pt>
                <c:pt idx="1267">
                  <c:v>69.861800000000002</c:v>
                </c:pt>
                <c:pt idx="1268">
                  <c:v>66.730499999999992</c:v>
                </c:pt>
                <c:pt idx="1269">
                  <c:v>68.983000000000004</c:v>
                </c:pt>
                <c:pt idx="1270">
                  <c:v>87.817399999999992</c:v>
                </c:pt>
                <c:pt idx="1271">
                  <c:v>147.06399999999999</c:v>
                </c:pt>
                <c:pt idx="1272">
                  <c:v>319.78390000000002</c:v>
                </c:pt>
                <c:pt idx="1273">
                  <c:v>2341.7916</c:v>
                </c:pt>
                <c:pt idx="1274">
                  <c:v>2863.3777999999998</c:v>
                </c:pt>
                <c:pt idx="1275">
                  <c:v>1469.4755</c:v>
                </c:pt>
                <c:pt idx="1276">
                  <c:v>-163.33999999999997</c:v>
                </c:pt>
                <c:pt idx="1277">
                  <c:v>-2467.1286999999998</c:v>
                </c:pt>
                <c:pt idx="1278">
                  <c:v>-2622.4575</c:v>
                </c:pt>
                <c:pt idx="1279">
                  <c:v>-1016.712</c:v>
                </c:pt>
                <c:pt idx="1280">
                  <c:v>-320.95440000000002</c:v>
                </c:pt>
                <c:pt idx="1281">
                  <c:v>-174.61369999999999</c:v>
                </c:pt>
                <c:pt idx="1282">
                  <c:v>-99.214299999999994</c:v>
                </c:pt>
                <c:pt idx="1283">
                  <c:v>-55.639900000000004</c:v>
                </c:pt>
                <c:pt idx="1284">
                  <c:v>-30.313099999999991</c:v>
                </c:pt>
                <c:pt idx="1285">
                  <c:v>-15.516999999999996</c:v>
                </c:pt>
                <c:pt idx="1286">
                  <c:v>-7.9939999999999998</c:v>
                </c:pt>
                <c:pt idx="1287">
                  <c:v>-3.9329999999999927</c:v>
                </c:pt>
                <c:pt idx="1288">
                  <c:v>-0.11099999999999</c:v>
                </c:pt>
                <c:pt idx="1289">
                  <c:v>1.541000000000011</c:v>
                </c:pt>
                <c:pt idx="1290">
                  <c:v>2.3059999999999974</c:v>
                </c:pt>
                <c:pt idx="1291">
                  <c:v>2.840999999999994</c:v>
                </c:pt>
                <c:pt idx="1292">
                  <c:v>2.742999999999995</c:v>
                </c:pt>
                <c:pt idx="1293">
                  <c:v>2.7169999999999987</c:v>
                </c:pt>
                <c:pt idx="1294">
                  <c:v>3.6310000000000002</c:v>
                </c:pt>
                <c:pt idx="1295">
                  <c:v>3.3780000000000001</c:v>
                </c:pt>
                <c:pt idx="1296">
                  <c:v>2.347999999999999</c:v>
                </c:pt>
                <c:pt idx="1297">
                  <c:v>2.6439999999999912</c:v>
                </c:pt>
                <c:pt idx="1298">
                  <c:v>2.1440000000000055</c:v>
                </c:pt>
                <c:pt idx="1299">
                  <c:v>1.4689999999999941</c:v>
                </c:pt>
                <c:pt idx="1300">
                  <c:v>1.7660000000000053</c:v>
                </c:pt>
                <c:pt idx="1301">
                  <c:v>1.6349000000000018</c:v>
                </c:pt>
                <c:pt idx="1302">
                  <c:v>0.88920000000000243</c:v>
                </c:pt>
                <c:pt idx="1303">
                  <c:v>0.9375</c:v>
                </c:pt>
                <c:pt idx="1304">
                  <c:v>0.91210000000000946</c:v>
                </c:pt>
                <c:pt idx="1305">
                  <c:v>0.6641000000000048</c:v>
                </c:pt>
                <c:pt idx="1306">
                  <c:v>0.49269999999999925</c:v>
                </c:pt>
                <c:pt idx="1307">
                  <c:v>-0.49849999999999284</c:v>
                </c:pt>
                <c:pt idx="1308">
                  <c:v>-0.67529999999999291</c:v>
                </c:pt>
                <c:pt idx="1309">
                  <c:v>-0.44190000000000396</c:v>
                </c:pt>
                <c:pt idx="1310">
                  <c:v>-0.85490000000000066</c:v>
                </c:pt>
                <c:pt idx="1311">
                  <c:v>-1.1621000000000095</c:v>
                </c:pt>
                <c:pt idx="1312">
                  <c:v>-1.2792999999999921</c:v>
                </c:pt>
                <c:pt idx="1313">
                  <c:v>-1.2715000000000032</c:v>
                </c:pt>
                <c:pt idx="1314">
                  <c:v>-1.6928999999999945</c:v>
                </c:pt>
                <c:pt idx="1315">
                  <c:v>-1.9472999999999985</c:v>
                </c:pt>
                <c:pt idx="1316">
                  <c:v>-1.455600000000004</c:v>
                </c:pt>
                <c:pt idx="1317">
                  <c:v>-2.1670000000000016</c:v>
                </c:pt>
                <c:pt idx="1318">
                  <c:v>-2.5347000000000008</c:v>
                </c:pt>
                <c:pt idx="1319">
                  <c:v>-2.2603000000000009</c:v>
                </c:pt>
                <c:pt idx="1320">
                  <c:v>-2.9428000000000054</c:v>
                </c:pt>
                <c:pt idx="1321">
                  <c:v>-3.4423999999999921</c:v>
                </c:pt>
                <c:pt idx="1322">
                  <c:v>-3.1342999999999961</c:v>
                </c:pt>
                <c:pt idx="1323">
                  <c:v>-3.5888999999999953</c:v>
                </c:pt>
                <c:pt idx="1324">
                  <c:v>-4.1831000000000031</c:v>
                </c:pt>
                <c:pt idx="1325">
                  <c:v>-3.6113</c:v>
                </c:pt>
                <c:pt idx="1326">
                  <c:v>-3.1825999999999937</c:v>
                </c:pt>
                <c:pt idx="1327">
                  <c:v>-3.5</c:v>
                </c:pt>
                <c:pt idx="1328">
                  <c:v>-3.6724000000000032</c:v>
                </c:pt>
                <c:pt idx="1329">
                  <c:v>-3.8515999999999977</c:v>
                </c:pt>
                <c:pt idx="1330">
                  <c:v>-4.7759</c:v>
                </c:pt>
                <c:pt idx="1331">
                  <c:v>-4.7955000000000041</c:v>
                </c:pt>
                <c:pt idx="1332">
                  <c:v>-4.4888000000000048</c:v>
                </c:pt>
                <c:pt idx="1333">
                  <c:v>-4.9878</c:v>
                </c:pt>
                <c:pt idx="1334">
                  <c:v>-4.7216999999999985</c:v>
                </c:pt>
                <c:pt idx="1335">
                  <c:v>-4.7934000000000054</c:v>
                </c:pt>
                <c:pt idx="1336">
                  <c:v>-5.4476999999999975</c:v>
                </c:pt>
                <c:pt idx="1337">
                  <c:v>-5.2826999999999984</c:v>
                </c:pt>
                <c:pt idx="1338">
                  <c:v>-5.1346999999999952</c:v>
                </c:pt>
                <c:pt idx="1339">
                  <c:v>-5.5912999999999968</c:v>
                </c:pt>
                <c:pt idx="1340">
                  <c:v>-5.7749000000000024</c:v>
                </c:pt>
                <c:pt idx="1341">
                  <c:v>-5.4634</c:v>
                </c:pt>
                <c:pt idx="1342">
                  <c:v>-6.1128</c:v>
                </c:pt>
                <c:pt idx="1343">
                  <c:v>-6.2398000000000025</c:v>
                </c:pt>
                <c:pt idx="1344">
                  <c:v>-6.0722999999999985</c:v>
                </c:pt>
                <c:pt idx="1345">
                  <c:v>-6.5277999999999992</c:v>
                </c:pt>
                <c:pt idx="1346">
                  <c:v>-6.1245000000000047</c:v>
                </c:pt>
                <c:pt idx="1347">
                  <c:v>-6.0869999999999962</c:v>
                </c:pt>
                <c:pt idx="1348">
                  <c:v>-6.8457000000000008</c:v>
                </c:pt>
                <c:pt idx="1349">
                  <c:v>-6.4048000000000016</c:v>
                </c:pt>
                <c:pt idx="1350">
                  <c:v>-6.2115000000000009</c:v>
                </c:pt>
                <c:pt idx="1351">
                  <c:v>-6.7372999999999976</c:v>
                </c:pt>
                <c:pt idx="1352">
                  <c:v>-6.8519999999999968</c:v>
                </c:pt>
                <c:pt idx="1353">
                  <c:v>-6.5414999999999992</c:v>
                </c:pt>
                <c:pt idx="1354">
                  <c:v>-6.5516999999999967</c:v>
                </c:pt>
                <c:pt idx="1355">
                  <c:v>-6.8975000000000009</c:v>
                </c:pt>
                <c:pt idx="1356">
                  <c:v>-6.7329000000000008</c:v>
                </c:pt>
                <c:pt idx="1357">
                  <c:v>-7.1571999999999996</c:v>
                </c:pt>
                <c:pt idx="1358">
                  <c:v>-8.1517999999999979</c:v>
                </c:pt>
                <c:pt idx="1359">
                  <c:v>-7.481899999999996</c:v>
                </c:pt>
                <c:pt idx="1360">
                  <c:v>-6.8745000000000012</c:v>
                </c:pt>
                <c:pt idx="1361">
                  <c:v>-8.1649999999999991</c:v>
                </c:pt>
                <c:pt idx="1362">
                  <c:v>-7.7617000000000012</c:v>
                </c:pt>
                <c:pt idx="1363">
                  <c:v>-7.4175000000000004</c:v>
                </c:pt>
                <c:pt idx="1364">
                  <c:v>-7.7133000000000003</c:v>
                </c:pt>
                <c:pt idx="1365">
                  <c:v>-7.0396000000000001</c:v>
                </c:pt>
                <c:pt idx="1366">
                  <c:v>-7.5604999999999976</c:v>
                </c:pt>
                <c:pt idx="1367">
                  <c:v>-8.6611000000000011</c:v>
                </c:pt>
                <c:pt idx="1368">
                  <c:v>-7.9995000000000012</c:v>
                </c:pt>
                <c:pt idx="1369">
                  <c:v>-8.2060999999999993</c:v>
                </c:pt>
                <c:pt idx="1370">
                  <c:v>-8.2407000000000004</c:v>
                </c:pt>
                <c:pt idx="1371">
                  <c:v>-8.2187000000000001</c:v>
                </c:pt>
                <c:pt idx="1372">
                  <c:v>-7.9818999999999996</c:v>
                </c:pt>
                <c:pt idx="1373">
                  <c:v>-8.1693999999999996</c:v>
                </c:pt>
                <c:pt idx="1374">
                  <c:v>-8.7235999999999994</c:v>
                </c:pt>
                <c:pt idx="1375">
                  <c:v>-8.6831000000000014</c:v>
                </c:pt>
                <c:pt idx="1376">
                  <c:v>-8.6905000000000019</c:v>
                </c:pt>
                <c:pt idx="1377">
                  <c:v>-8.3046999999999986</c:v>
                </c:pt>
                <c:pt idx="1378">
                  <c:v>-8.3027999999999977</c:v>
                </c:pt>
                <c:pt idx="1379">
                  <c:v>-8.8065999999999995</c:v>
                </c:pt>
                <c:pt idx="1380">
                  <c:v>-8.6040400000000012</c:v>
                </c:pt>
                <c:pt idx="1381">
                  <c:v>-8.7256099999999996</c:v>
                </c:pt>
                <c:pt idx="1382">
                  <c:v>-9.1923999999999992</c:v>
                </c:pt>
                <c:pt idx="1383">
                  <c:v>-8.6933299999999996</c:v>
                </c:pt>
                <c:pt idx="1384">
                  <c:v>-8.4902100000000011</c:v>
                </c:pt>
                <c:pt idx="1385">
                  <c:v>-9.287589999999998</c:v>
                </c:pt>
                <c:pt idx="1386">
                  <c:v>-9.8676899999999996</c:v>
                </c:pt>
                <c:pt idx="1387">
                  <c:v>-9.2812999999999999</c:v>
                </c:pt>
                <c:pt idx="1388">
                  <c:v>-9.2548399999999997</c:v>
                </c:pt>
                <c:pt idx="1389">
                  <c:v>-9.4707100000000004</c:v>
                </c:pt>
                <c:pt idx="1390">
                  <c:v>-6.7905300000000004</c:v>
                </c:pt>
                <c:pt idx="1391">
                  <c:v>-6.6831100000000001</c:v>
                </c:pt>
                <c:pt idx="1392">
                  <c:v>-549.79754300000002</c:v>
                </c:pt>
                <c:pt idx="1393">
                  <c:v>-2164.7915229999999</c:v>
                </c:pt>
                <c:pt idx="1394">
                  <c:v>-1355.79367</c:v>
                </c:pt>
                <c:pt idx="1395">
                  <c:v>-799.20928000000004</c:v>
                </c:pt>
                <c:pt idx="1396">
                  <c:v>-814.20799999999997</c:v>
                </c:pt>
                <c:pt idx="1397">
                  <c:v>1198.5500000000002</c:v>
                </c:pt>
                <c:pt idx="1398">
                  <c:v>-221.8900000000001</c:v>
                </c:pt>
                <c:pt idx="1399">
                  <c:v>-82.6400000000001</c:v>
                </c:pt>
                <c:pt idx="1400">
                  <c:v>305.62999999999988</c:v>
                </c:pt>
                <c:pt idx="1401">
                  <c:v>195.11000000000013</c:v>
                </c:pt>
                <c:pt idx="1402">
                  <c:v>128.90000000000009</c:v>
                </c:pt>
                <c:pt idx="1403">
                  <c:v>90.200000000000045</c:v>
                </c:pt>
                <c:pt idx="1404">
                  <c:v>69.960000000000036</c:v>
                </c:pt>
                <c:pt idx="1405">
                  <c:v>59.050000000000182</c:v>
                </c:pt>
                <c:pt idx="1406">
                  <c:v>54.080000000000155</c:v>
                </c:pt>
                <c:pt idx="1407">
                  <c:v>50.370000000000118</c:v>
                </c:pt>
                <c:pt idx="1408">
                  <c:v>48.8900000000001</c:v>
                </c:pt>
                <c:pt idx="1409">
                  <c:v>47.25</c:v>
                </c:pt>
                <c:pt idx="1410">
                  <c:v>46.370000000000118</c:v>
                </c:pt>
                <c:pt idx="1411">
                  <c:v>46.819999999999936</c:v>
                </c:pt>
                <c:pt idx="1412">
                  <c:v>46.539999999999964</c:v>
                </c:pt>
                <c:pt idx="1413">
                  <c:v>46.980000000000018</c:v>
                </c:pt>
                <c:pt idx="1414">
                  <c:v>46.25</c:v>
                </c:pt>
                <c:pt idx="1415">
                  <c:v>46.079999999999927</c:v>
                </c:pt>
                <c:pt idx="1416">
                  <c:v>45.660000000000082</c:v>
                </c:pt>
                <c:pt idx="1417">
                  <c:v>45.779999999999973</c:v>
                </c:pt>
                <c:pt idx="1418">
                  <c:v>46.5</c:v>
                </c:pt>
                <c:pt idx="1419">
                  <c:v>46.169999999999845</c:v>
                </c:pt>
                <c:pt idx="1420">
                  <c:v>46.690000000000055</c:v>
                </c:pt>
                <c:pt idx="1421">
                  <c:v>46.940000000000055</c:v>
                </c:pt>
                <c:pt idx="1422">
                  <c:v>46.389999999999873</c:v>
                </c:pt>
                <c:pt idx="1423">
                  <c:v>46.649999999999864</c:v>
                </c:pt>
                <c:pt idx="1424">
                  <c:v>46.829999999999927</c:v>
                </c:pt>
                <c:pt idx="1425">
                  <c:v>46.440000000000055</c:v>
                </c:pt>
                <c:pt idx="1426">
                  <c:v>45.920000000000073</c:v>
                </c:pt>
                <c:pt idx="1427">
                  <c:v>46.150000000000091</c:v>
                </c:pt>
                <c:pt idx="1428">
                  <c:v>46.5</c:v>
                </c:pt>
                <c:pt idx="1429">
                  <c:v>46.720000000000027</c:v>
                </c:pt>
                <c:pt idx="1430">
                  <c:v>46.319999999999936</c:v>
                </c:pt>
                <c:pt idx="1431">
                  <c:v>45.990000000000009</c:v>
                </c:pt>
                <c:pt idx="1432">
                  <c:v>41.650000000000091</c:v>
                </c:pt>
                <c:pt idx="1433">
                  <c:v>41.1099999999999</c:v>
                </c:pt>
                <c:pt idx="1434">
                  <c:v>47.25</c:v>
                </c:pt>
                <c:pt idx="1435">
                  <c:v>52.069999999999936</c:v>
                </c:pt>
                <c:pt idx="1436">
                  <c:v>54.940000000000055</c:v>
                </c:pt>
                <c:pt idx="1437">
                  <c:v>51.789999999999964</c:v>
                </c:pt>
                <c:pt idx="1438">
                  <c:v>48.049999999999955</c:v>
                </c:pt>
                <c:pt idx="1439">
                  <c:v>46.269999999999982</c:v>
                </c:pt>
                <c:pt idx="1440">
                  <c:v>47.980000000000018</c:v>
                </c:pt>
                <c:pt idx="1441">
                  <c:v>50.930000000000064</c:v>
                </c:pt>
                <c:pt idx="1442">
                  <c:v>48.430000000000064</c:v>
                </c:pt>
                <c:pt idx="1443">
                  <c:v>44.840000000000146</c:v>
                </c:pt>
                <c:pt idx="1444">
                  <c:v>44.029999999999973</c:v>
                </c:pt>
                <c:pt idx="1445">
                  <c:v>46.379999999999882</c:v>
                </c:pt>
                <c:pt idx="1446">
                  <c:v>47.320000000000164</c:v>
                </c:pt>
                <c:pt idx="1447">
                  <c:v>46.430000000000064</c:v>
                </c:pt>
                <c:pt idx="1448">
                  <c:v>47</c:v>
                </c:pt>
                <c:pt idx="1449">
                  <c:v>47.660000000000082</c:v>
                </c:pt>
                <c:pt idx="1450">
                  <c:v>47.159999999999854</c:v>
                </c:pt>
                <c:pt idx="1451">
                  <c:v>47.160000000000082</c:v>
                </c:pt>
                <c:pt idx="1452">
                  <c:v>47.710000000000036</c:v>
                </c:pt>
                <c:pt idx="1453">
                  <c:v>46.6400000000001</c:v>
                </c:pt>
                <c:pt idx="1454">
                  <c:v>47.760000000000218</c:v>
                </c:pt>
                <c:pt idx="1455">
                  <c:v>47.720000000000027</c:v>
                </c:pt>
                <c:pt idx="1456">
                  <c:v>46.809999999999945</c:v>
                </c:pt>
                <c:pt idx="1457">
                  <c:v>46.690000000000055</c:v>
                </c:pt>
                <c:pt idx="1458">
                  <c:v>47.089999999999918</c:v>
                </c:pt>
                <c:pt idx="1459">
                  <c:v>46.819999999999936</c:v>
                </c:pt>
                <c:pt idx="1460">
                  <c:v>46.970000000000027</c:v>
                </c:pt>
                <c:pt idx="1461">
                  <c:v>47.119999999999891</c:v>
                </c:pt>
                <c:pt idx="1462">
                  <c:v>47.199999999999818</c:v>
                </c:pt>
                <c:pt idx="1463">
                  <c:v>47.549999999999955</c:v>
                </c:pt>
                <c:pt idx="1464">
                  <c:v>47.6400000000001</c:v>
                </c:pt>
                <c:pt idx="1465">
                  <c:v>47.130000000000109</c:v>
                </c:pt>
                <c:pt idx="1466">
                  <c:v>46.439999999999827</c:v>
                </c:pt>
                <c:pt idx="1467">
                  <c:v>47.129999999999882</c:v>
                </c:pt>
                <c:pt idx="1468">
                  <c:v>47.179999999999836</c:v>
                </c:pt>
                <c:pt idx="1469">
                  <c:v>46.739999999999782</c:v>
                </c:pt>
                <c:pt idx="1470">
                  <c:v>47.329999999999927</c:v>
                </c:pt>
                <c:pt idx="1471">
                  <c:v>46.930000000000064</c:v>
                </c:pt>
                <c:pt idx="1472">
                  <c:v>47.210000000000036</c:v>
                </c:pt>
                <c:pt idx="1473">
                  <c:v>47.639999999999873</c:v>
                </c:pt>
                <c:pt idx="1474">
                  <c:v>47.579999999999927</c:v>
                </c:pt>
                <c:pt idx="1475">
                  <c:v>47.509999999999991</c:v>
                </c:pt>
                <c:pt idx="1476">
                  <c:v>46.919999999999845</c:v>
                </c:pt>
                <c:pt idx="1477">
                  <c:v>47.3900000000001</c:v>
                </c:pt>
                <c:pt idx="1478">
                  <c:v>47.299999999999955</c:v>
                </c:pt>
                <c:pt idx="1479">
                  <c:v>47.150000000000091</c:v>
                </c:pt>
                <c:pt idx="1480">
                  <c:v>47.220000000000027</c:v>
                </c:pt>
                <c:pt idx="1481">
                  <c:v>47.279999999999973</c:v>
                </c:pt>
                <c:pt idx="1482">
                  <c:v>47.730000000000018</c:v>
                </c:pt>
                <c:pt idx="1483">
                  <c:v>47.120000000000118</c:v>
                </c:pt>
                <c:pt idx="1484">
                  <c:v>44.980000000000018</c:v>
                </c:pt>
                <c:pt idx="1485">
                  <c:v>46.349999999999909</c:v>
                </c:pt>
                <c:pt idx="1486">
                  <c:v>50.389999999999873</c:v>
                </c:pt>
                <c:pt idx="1487">
                  <c:v>50.490000000000009</c:v>
                </c:pt>
                <c:pt idx="1488">
                  <c:v>50.559999999999945</c:v>
                </c:pt>
                <c:pt idx="1489">
                  <c:v>48.069999999999936</c:v>
                </c:pt>
                <c:pt idx="1490">
                  <c:v>44.389999999999873</c:v>
                </c:pt>
                <c:pt idx="1491">
                  <c:v>42.809999999999945</c:v>
                </c:pt>
                <c:pt idx="1492">
                  <c:v>44.849999999999909</c:v>
                </c:pt>
                <c:pt idx="1493">
                  <c:v>46.669999999999845</c:v>
                </c:pt>
                <c:pt idx="1494">
                  <c:v>46.930000000000064</c:v>
                </c:pt>
                <c:pt idx="1495">
                  <c:v>47.049999999999955</c:v>
                </c:pt>
                <c:pt idx="1496">
                  <c:v>46.700000000000045</c:v>
                </c:pt>
                <c:pt idx="1497">
                  <c:v>47.480000000000018</c:v>
                </c:pt>
                <c:pt idx="1498">
                  <c:v>47.730000000000018</c:v>
                </c:pt>
                <c:pt idx="1499">
                  <c:v>46.829999999999927</c:v>
                </c:pt>
                <c:pt idx="1500">
                  <c:v>47.069999999999936</c:v>
                </c:pt>
                <c:pt idx="1501">
                  <c:v>47.779999999999973</c:v>
                </c:pt>
                <c:pt idx="1502">
                  <c:v>47.150000000000091</c:v>
                </c:pt>
                <c:pt idx="1503">
                  <c:v>47.6400000000001</c:v>
                </c:pt>
                <c:pt idx="1504">
                  <c:v>47.740000000000009</c:v>
                </c:pt>
                <c:pt idx="1505">
                  <c:v>46.879999999999882</c:v>
                </c:pt>
                <c:pt idx="1506">
                  <c:v>46.889999999999873</c:v>
                </c:pt>
                <c:pt idx="1507">
                  <c:v>47.6099999999999</c:v>
                </c:pt>
                <c:pt idx="1508">
                  <c:v>47.680000000000064</c:v>
                </c:pt>
                <c:pt idx="1509">
                  <c:v>47.159999999999854</c:v>
                </c:pt>
                <c:pt idx="1510">
                  <c:v>47.7199999999998</c:v>
                </c:pt>
                <c:pt idx="1511">
                  <c:v>47.799999999999955</c:v>
                </c:pt>
                <c:pt idx="1512">
                  <c:v>47.189999999999827</c:v>
                </c:pt>
                <c:pt idx="1513">
                  <c:v>47.150000000000091</c:v>
                </c:pt>
                <c:pt idx="1514">
                  <c:v>47.810000000000173</c:v>
                </c:pt>
                <c:pt idx="1515">
                  <c:v>46.75</c:v>
                </c:pt>
                <c:pt idx="1516">
                  <c:v>47.210000000000036</c:v>
                </c:pt>
                <c:pt idx="1517">
                  <c:v>47.009999999999991</c:v>
                </c:pt>
                <c:pt idx="1518">
                  <c:v>46.849999999999909</c:v>
                </c:pt>
                <c:pt idx="1519">
                  <c:v>47.730000000000018</c:v>
                </c:pt>
                <c:pt idx="1520">
                  <c:v>47.3900000000001</c:v>
                </c:pt>
                <c:pt idx="1521">
                  <c:v>47.050000000000182</c:v>
                </c:pt>
                <c:pt idx="1522">
                  <c:v>47.610000000000127</c:v>
                </c:pt>
                <c:pt idx="1523">
                  <c:v>46.379999999999882</c:v>
                </c:pt>
                <c:pt idx="1524">
                  <c:v>46.410000000000082</c:v>
                </c:pt>
                <c:pt idx="1525">
                  <c:v>47.070000000000164</c:v>
                </c:pt>
                <c:pt idx="1526">
                  <c:v>46.639999999999873</c:v>
                </c:pt>
                <c:pt idx="1527">
                  <c:v>44.539999999999964</c:v>
                </c:pt>
                <c:pt idx="1528">
                  <c:v>44.759999999999991</c:v>
                </c:pt>
                <c:pt idx="1529">
                  <c:v>46.200000000000045</c:v>
                </c:pt>
                <c:pt idx="1530">
                  <c:v>49.299999999999955</c:v>
                </c:pt>
                <c:pt idx="1531">
                  <c:v>52.200000000000045</c:v>
                </c:pt>
                <c:pt idx="1532">
                  <c:v>50.129999999999882</c:v>
                </c:pt>
                <c:pt idx="1533">
                  <c:v>46.419999999999845</c:v>
                </c:pt>
                <c:pt idx="1534">
                  <c:v>44.869999999999891</c:v>
                </c:pt>
                <c:pt idx="1535">
                  <c:v>44.560000000000173</c:v>
                </c:pt>
                <c:pt idx="1536">
                  <c:v>46.119999999999891</c:v>
                </c:pt>
                <c:pt idx="1537">
                  <c:v>48.3900000000001</c:v>
                </c:pt>
                <c:pt idx="1538">
                  <c:v>47.979999999999791</c:v>
                </c:pt>
                <c:pt idx="1539">
                  <c:v>46.440000000000055</c:v>
                </c:pt>
                <c:pt idx="1540">
                  <c:v>46.550000000000182</c:v>
                </c:pt>
                <c:pt idx="1541">
                  <c:v>47.039999999999964</c:v>
                </c:pt>
                <c:pt idx="1542">
                  <c:v>47.720000000000027</c:v>
                </c:pt>
                <c:pt idx="1543">
                  <c:v>46.650000000000091</c:v>
                </c:pt>
                <c:pt idx="1544">
                  <c:v>46.079999999999927</c:v>
                </c:pt>
                <c:pt idx="1545">
                  <c:v>47.549999999999955</c:v>
                </c:pt>
                <c:pt idx="1546">
                  <c:v>46.629999999999882</c:v>
                </c:pt>
                <c:pt idx="1547">
                  <c:v>46.450000000000045</c:v>
                </c:pt>
                <c:pt idx="1548">
                  <c:v>47.690000000000055</c:v>
                </c:pt>
                <c:pt idx="1549">
                  <c:v>47.509999999999991</c:v>
                </c:pt>
                <c:pt idx="1550">
                  <c:v>46.470000000000027</c:v>
                </c:pt>
                <c:pt idx="1551">
                  <c:v>46.819999999999936</c:v>
                </c:pt>
                <c:pt idx="1552">
                  <c:v>46.619999999999891</c:v>
                </c:pt>
                <c:pt idx="1553">
                  <c:v>46.490000000000009</c:v>
                </c:pt>
                <c:pt idx="1554">
                  <c:v>48.169999999999845</c:v>
                </c:pt>
                <c:pt idx="1555">
                  <c:v>48.3900000000001</c:v>
                </c:pt>
                <c:pt idx="1556">
                  <c:v>46.819999999999936</c:v>
                </c:pt>
                <c:pt idx="1557">
                  <c:v>46.769999999999982</c:v>
                </c:pt>
                <c:pt idx="1558">
                  <c:v>46.589999999999918</c:v>
                </c:pt>
                <c:pt idx="1559">
                  <c:v>46.569999999999936</c:v>
                </c:pt>
                <c:pt idx="1560">
                  <c:v>47.009999999999991</c:v>
                </c:pt>
                <c:pt idx="1561">
                  <c:v>47.619999999999891</c:v>
                </c:pt>
                <c:pt idx="1562">
                  <c:v>47.970000000000027</c:v>
                </c:pt>
                <c:pt idx="1563">
                  <c:v>47.059999999999945</c:v>
                </c:pt>
                <c:pt idx="1564">
                  <c:v>47.339999999999918</c:v>
                </c:pt>
                <c:pt idx="1565">
                  <c:v>47.360000000000127</c:v>
                </c:pt>
                <c:pt idx="1566">
                  <c:v>47.459999999999809</c:v>
                </c:pt>
                <c:pt idx="1567">
                  <c:v>47.489999999999782</c:v>
                </c:pt>
                <c:pt idx="1568">
                  <c:v>47.210000000000036</c:v>
                </c:pt>
                <c:pt idx="1569">
                  <c:v>47.589999999999918</c:v>
                </c:pt>
                <c:pt idx="1570">
                  <c:v>47.810000000000173</c:v>
                </c:pt>
                <c:pt idx="1571">
                  <c:v>47.440000000000055</c:v>
                </c:pt>
                <c:pt idx="1572">
                  <c:v>47.720000000000027</c:v>
                </c:pt>
                <c:pt idx="1573">
                  <c:v>46.559999999999945</c:v>
                </c:pt>
                <c:pt idx="1574">
                  <c:v>46.759999999999991</c:v>
                </c:pt>
                <c:pt idx="1575">
                  <c:v>47.179999999999836</c:v>
                </c:pt>
                <c:pt idx="1576">
                  <c:v>46.680000000000064</c:v>
                </c:pt>
                <c:pt idx="1577">
                  <c:v>47.470000000000027</c:v>
                </c:pt>
                <c:pt idx="1578">
                  <c:v>47.950000000000045</c:v>
                </c:pt>
                <c:pt idx="1579">
                  <c:v>47.789999999999964</c:v>
                </c:pt>
                <c:pt idx="1580">
                  <c:v>46.660000000000082</c:v>
                </c:pt>
                <c:pt idx="1581">
                  <c:v>46.819999999999936</c:v>
                </c:pt>
                <c:pt idx="1582">
                  <c:v>47.1099999999999</c:v>
                </c:pt>
                <c:pt idx="1583">
                  <c:v>47.879999999999882</c:v>
                </c:pt>
                <c:pt idx="1584">
                  <c:v>46.930000000000064</c:v>
                </c:pt>
                <c:pt idx="1585">
                  <c:v>45.759999999999991</c:v>
                </c:pt>
                <c:pt idx="1586">
                  <c:v>46.470000000000027</c:v>
                </c:pt>
                <c:pt idx="1587">
                  <c:v>46.539999999999964</c:v>
                </c:pt>
                <c:pt idx="1588">
                  <c:v>46.299999999999955</c:v>
                </c:pt>
                <c:pt idx="1589">
                  <c:v>45.809999999999945</c:v>
                </c:pt>
                <c:pt idx="1590">
                  <c:v>47.340000000000146</c:v>
                </c:pt>
                <c:pt idx="1591">
                  <c:v>48.220000000000027</c:v>
                </c:pt>
                <c:pt idx="1592">
                  <c:v>47.059999999999945</c:v>
                </c:pt>
                <c:pt idx="1593">
                  <c:v>47.509999999999991</c:v>
                </c:pt>
                <c:pt idx="1594">
                  <c:v>47.800000000000182</c:v>
                </c:pt>
                <c:pt idx="1595">
                  <c:v>47.339999999999918</c:v>
                </c:pt>
                <c:pt idx="1596">
                  <c:v>47.369999999999891</c:v>
                </c:pt>
                <c:pt idx="1597">
                  <c:v>46.680000000000064</c:v>
                </c:pt>
                <c:pt idx="1598">
                  <c:v>46.519999999999982</c:v>
                </c:pt>
                <c:pt idx="1599">
                  <c:v>46.730000000000018</c:v>
                </c:pt>
                <c:pt idx="1600">
                  <c:v>47.25</c:v>
                </c:pt>
                <c:pt idx="1601">
                  <c:v>46.539999999999964</c:v>
                </c:pt>
                <c:pt idx="1602">
                  <c:v>46.799999999999955</c:v>
                </c:pt>
                <c:pt idx="1603">
                  <c:v>47.740000000000009</c:v>
                </c:pt>
                <c:pt idx="1604">
                  <c:v>47.070000000000164</c:v>
                </c:pt>
                <c:pt idx="1605">
                  <c:v>46.829999999999927</c:v>
                </c:pt>
                <c:pt idx="1606">
                  <c:v>46.919999999999845</c:v>
                </c:pt>
                <c:pt idx="1607">
                  <c:v>46.180000000000064</c:v>
                </c:pt>
                <c:pt idx="1608">
                  <c:v>46.789999999999964</c:v>
                </c:pt>
                <c:pt idx="1609">
                  <c:v>47.319999999999936</c:v>
                </c:pt>
                <c:pt idx="1610">
                  <c:v>47.119999999999891</c:v>
                </c:pt>
                <c:pt idx="1611">
                  <c:v>46.619999999999891</c:v>
                </c:pt>
                <c:pt idx="1612">
                  <c:v>47.329999999999927</c:v>
                </c:pt>
                <c:pt idx="1613">
                  <c:v>46.950000000000045</c:v>
                </c:pt>
                <c:pt idx="1614">
                  <c:v>46.549999999999955</c:v>
                </c:pt>
                <c:pt idx="1615">
                  <c:v>47.009999999999991</c:v>
                </c:pt>
                <c:pt idx="1616">
                  <c:v>46.150000000000091</c:v>
                </c:pt>
                <c:pt idx="1617">
                  <c:v>45.900000000000091</c:v>
                </c:pt>
                <c:pt idx="1618">
                  <c:v>46.490000000000009</c:v>
                </c:pt>
                <c:pt idx="1619">
                  <c:v>46.430000000000064</c:v>
                </c:pt>
                <c:pt idx="1620">
                  <c:v>46.990000000000009</c:v>
                </c:pt>
                <c:pt idx="1621">
                  <c:v>47.149999999999864</c:v>
                </c:pt>
                <c:pt idx="1622">
                  <c:v>47.130000000000109</c:v>
                </c:pt>
                <c:pt idx="1623">
                  <c:v>46.669999999999845</c:v>
                </c:pt>
                <c:pt idx="1624">
                  <c:v>46.160000000000082</c:v>
                </c:pt>
                <c:pt idx="1625">
                  <c:v>46.549999999999955</c:v>
                </c:pt>
                <c:pt idx="1626">
                  <c:v>46.199999999999818</c:v>
                </c:pt>
                <c:pt idx="1627">
                  <c:v>46.059999999999945</c:v>
                </c:pt>
                <c:pt idx="1628">
                  <c:v>46.75</c:v>
                </c:pt>
                <c:pt idx="1629">
                  <c:v>46.579999999999927</c:v>
                </c:pt>
                <c:pt idx="1630">
                  <c:v>45.980000000000018</c:v>
                </c:pt>
                <c:pt idx="1631">
                  <c:v>47.089999999999918</c:v>
                </c:pt>
                <c:pt idx="1632">
                  <c:v>47.75</c:v>
                </c:pt>
                <c:pt idx="1633">
                  <c:v>46.419999999999845</c:v>
                </c:pt>
                <c:pt idx="1634">
                  <c:v>46.700000000000045</c:v>
                </c:pt>
                <c:pt idx="1635">
                  <c:v>47.169999999999845</c:v>
                </c:pt>
                <c:pt idx="1636">
                  <c:v>46.6400000000001</c:v>
                </c:pt>
                <c:pt idx="1637">
                  <c:v>46.669999999999845</c:v>
                </c:pt>
                <c:pt idx="1638">
                  <c:v>46.070000000000164</c:v>
                </c:pt>
                <c:pt idx="1639">
                  <c:v>46.519999999999982</c:v>
                </c:pt>
                <c:pt idx="1640">
                  <c:v>45.930000000000064</c:v>
                </c:pt>
                <c:pt idx="1641">
                  <c:v>44.810000000000173</c:v>
                </c:pt>
                <c:pt idx="1642">
                  <c:v>45.930000000000064</c:v>
                </c:pt>
                <c:pt idx="1643">
                  <c:v>47.069999999999936</c:v>
                </c:pt>
                <c:pt idx="1644">
                  <c:v>46.789999999999964</c:v>
                </c:pt>
                <c:pt idx="1645">
                  <c:v>47</c:v>
                </c:pt>
                <c:pt idx="1646">
                  <c:v>47.509999999999991</c:v>
                </c:pt>
                <c:pt idx="1647">
                  <c:v>47.029999999999973</c:v>
                </c:pt>
                <c:pt idx="1648">
                  <c:v>47.0300000000002</c:v>
                </c:pt>
                <c:pt idx="1649">
                  <c:v>46.439999999999827</c:v>
                </c:pt>
                <c:pt idx="1650">
                  <c:v>46.740000000000009</c:v>
                </c:pt>
                <c:pt idx="1651">
                  <c:v>46.130000000000109</c:v>
                </c:pt>
                <c:pt idx="1652">
                  <c:v>46.829999999999927</c:v>
                </c:pt>
                <c:pt idx="1653">
                  <c:v>46.660000000000082</c:v>
                </c:pt>
                <c:pt idx="1654">
                  <c:v>46.180000000000064</c:v>
                </c:pt>
                <c:pt idx="1655">
                  <c:v>46.610000000000127</c:v>
                </c:pt>
                <c:pt idx="1656">
                  <c:v>46.160000000000082</c:v>
                </c:pt>
                <c:pt idx="1657">
                  <c:v>46.670000000000073</c:v>
                </c:pt>
                <c:pt idx="1658">
                  <c:v>47.539999999999964</c:v>
                </c:pt>
                <c:pt idx="1659">
                  <c:v>47.279999999999973</c:v>
                </c:pt>
                <c:pt idx="1660">
                  <c:v>47.220000000000027</c:v>
                </c:pt>
                <c:pt idx="1661">
                  <c:v>47.3900000000001</c:v>
                </c:pt>
                <c:pt idx="1662">
                  <c:v>46.759999999999991</c:v>
                </c:pt>
                <c:pt idx="1663">
                  <c:v>45.480000000000018</c:v>
                </c:pt>
                <c:pt idx="1664">
                  <c:v>46.730000000000018</c:v>
                </c:pt>
                <c:pt idx="1665">
                  <c:v>46.409999999999854</c:v>
                </c:pt>
                <c:pt idx="1666">
                  <c:v>46.269999999999982</c:v>
                </c:pt>
                <c:pt idx="1667">
                  <c:v>46.549999999999955</c:v>
                </c:pt>
                <c:pt idx="1668">
                  <c:v>46.490000000000009</c:v>
                </c:pt>
                <c:pt idx="1669">
                  <c:v>46.339999999999918</c:v>
                </c:pt>
                <c:pt idx="1670">
                  <c:v>46.539999999999964</c:v>
                </c:pt>
                <c:pt idx="1671">
                  <c:v>46.829999999999927</c:v>
                </c:pt>
                <c:pt idx="1672">
                  <c:v>45.950000000000045</c:v>
                </c:pt>
                <c:pt idx="1673">
                  <c:v>46.569999999999936</c:v>
                </c:pt>
                <c:pt idx="1674">
                  <c:v>46.869999999999891</c:v>
                </c:pt>
                <c:pt idx="1675">
                  <c:v>46.289999999999964</c:v>
                </c:pt>
                <c:pt idx="1676">
                  <c:v>46.009999999999991</c:v>
                </c:pt>
                <c:pt idx="1677">
                  <c:v>46.490000000000009</c:v>
                </c:pt>
                <c:pt idx="1678">
                  <c:v>46.75</c:v>
                </c:pt>
                <c:pt idx="1679">
                  <c:v>47.029999999999973</c:v>
                </c:pt>
                <c:pt idx="1680">
                  <c:v>47.129999999999882</c:v>
                </c:pt>
                <c:pt idx="1681">
                  <c:v>46.409999999999854</c:v>
                </c:pt>
                <c:pt idx="1682">
                  <c:v>46.529999999999973</c:v>
                </c:pt>
                <c:pt idx="1683">
                  <c:v>46.329999999999927</c:v>
                </c:pt>
                <c:pt idx="1684">
                  <c:v>46.740000000000009</c:v>
                </c:pt>
                <c:pt idx="1685">
                  <c:v>46.799999999999955</c:v>
                </c:pt>
                <c:pt idx="1686">
                  <c:v>47.1400000000001</c:v>
                </c:pt>
                <c:pt idx="1687">
                  <c:v>46.75</c:v>
                </c:pt>
                <c:pt idx="1688">
                  <c:v>46.229999999999791</c:v>
                </c:pt>
                <c:pt idx="1689">
                  <c:v>46.759999999999991</c:v>
                </c:pt>
                <c:pt idx="1690">
                  <c:v>46.309999999999945</c:v>
                </c:pt>
                <c:pt idx="1691">
                  <c:v>46.240000000000009</c:v>
                </c:pt>
                <c:pt idx="1692">
                  <c:v>46.3900000000001</c:v>
                </c:pt>
                <c:pt idx="1693">
                  <c:v>46.299999999999955</c:v>
                </c:pt>
                <c:pt idx="1694">
                  <c:v>46.049999999999955</c:v>
                </c:pt>
                <c:pt idx="1695">
                  <c:v>46.930000000000064</c:v>
                </c:pt>
                <c:pt idx="1696">
                  <c:v>46.950000000000045</c:v>
                </c:pt>
                <c:pt idx="1697">
                  <c:v>45.5</c:v>
                </c:pt>
                <c:pt idx="1698">
                  <c:v>46.049999999999955</c:v>
                </c:pt>
                <c:pt idx="1699">
                  <c:v>47.019999999999982</c:v>
                </c:pt>
                <c:pt idx="1700">
                  <c:v>47.1099999999999</c:v>
                </c:pt>
                <c:pt idx="1701">
                  <c:v>47.089999999999918</c:v>
                </c:pt>
                <c:pt idx="1702">
                  <c:v>46.740000000000009</c:v>
                </c:pt>
                <c:pt idx="1703">
                  <c:v>46.820000000000164</c:v>
                </c:pt>
                <c:pt idx="1704">
                  <c:v>46.430000000000064</c:v>
                </c:pt>
                <c:pt idx="1705">
                  <c:v>46.789999999999964</c:v>
                </c:pt>
                <c:pt idx="1706">
                  <c:v>46.639999999999873</c:v>
                </c:pt>
                <c:pt idx="1707">
                  <c:v>46.170000000000073</c:v>
                </c:pt>
                <c:pt idx="1708">
                  <c:v>47.059999999999945</c:v>
                </c:pt>
                <c:pt idx="1709">
                  <c:v>47.1099999999999</c:v>
                </c:pt>
                <c:pt idx="1710">
                  <c:v>47.269999999999982</c:v>
                </c:pt>
                <c:pt idx="1711">
                  <c:v>46.550000000000182</c:v>
                </c:pt>
                <c:pt idx="1712">
                  <c:v>45.950000000000045</c:v>
                </c:pt>
                <c:pt idx="1713">
                  <c:v>46.189999999999827</c:v>
                </c:pt>
                <c:pt idx="1714">
                  <c:v>46.909999999999854</c:v>
                </c:pt>
                <c:pt idx="1715">
                  <c:v>47.189999999999827</c:v>
                </c:pt>
                <c:pt idx="1716">
                  <c:v>47.029999999999973</c:v>
                </c:pt>
                <c:pt idx="1717">
                  <c:v>47.089999999999918</c:v>
                </c:pt>
                <c:pt idx="1718">
                  <c:v>46.409999999999854</c:v>
                </c:pt>
                <c:pt idx="1719">
                  <c:v>46.700000000000045</c:v>
                </c:pt>
                <c:pt idx="1720">
                  <c:v>46.619999999999891</c:v>
                </c:pt>
                <c:pt idx="1721">
                  <c:v>46.259999999999991</c:v>
                </c:pt>
                <c:pt idx="1722">
                  <c:v>46.399999999999864</c:v>
                </c:pt>
                <c:pt idx="1723">
                  <c:v>47.019999999999982</c:v>
                </c:pt>
                <c:pt idx="1724">
                  <c:v>46.329999999999927</c:v>
                </c:pt>
                <c:pt idx="1725">
                  <c:v>45.3599999999999</c:v>
                </c:pt>
                <c:pt idx="1726">
                  <c:v>46.480000000000018</c:v>
                </c:pt>
                <c:pt idx="1727">
                  <c:v>46.419999999999845</c:v>
                </c:pt>
                <c:pt idx="1728">
                  <c:v>46.110000000000127</c:v>
                </c:pt>
                <c:pt idx="1729">
                  <c:v>45.900000000000091</c:v>
                </c:pt>
                <c:pt idx="1730">
                  <c:v>45.639999999999873</c:v>
                </c:pt>
                <c:pt idx="1731">
                  <c:v>45.570000000000164</c:v>
                </c:pt>
                <c:pt idx="1732">
                  <c:v>46.309999999999945</c:v>
                </c:pt>
                <c:pt idx="1733">
                  <c:v>46.049999999999955</c:v>
                </c:pt>
                <c:pt idx="1734">
                  <c:v>46.220000000000027</c:v>
                </c:pt>
                <c:pt idx="1735">
                  <c:v>47.079999999999927</c:v>
                </c:pt>
                <c:pt idx="1736">
                  <c:v>46.6099999999999</c:v>
                </c:pt>
                <c:pt idx="1737">
                  <c:v>46.519999999999982</c:v>
                </c:pt>
                <c:pt idx="1738">
                  <c:v>46.419999999999845</c:v>
                </c:pt>
                <c:pt idx="1739">
                  <c:v>46.190000000000055</c:v>
                </c:pt>
                <c:pt idx="1740">
                  <c:v>45.669999999999845</c:v>
                </c:pt>
                <c:pt idx="1741">
                  <c:v>46.620000000000118</c:v>
                </c:pt>
                <c:pt idx="1742">
                  <c:v>47.369999999999891</c:v>
                </c:pt>
                <c:pt idx="1743">
                  <c:v>46.139999999999873</c:v>
                </c:pt>
                <c:pt idx="1744">
                  <c:v>46.579999999999927</c:v>
                </c:pt>
                <c:pt idx="1745">
                  <c:v>46.600000000000136</c:v>
                </c:pt>
                <c:pt idx="1746">
                  <c:v>46.720000000000027</c:v>
                </c:pt>
                <c:pt idx="1747">
                  <c:v>46.879999999999882</c:v>
                </c:pt>
                <c:pt idx="1748">
                  <c:v>46.610000000000127</c:v>
                </c:pt>
                <c:pt idx="1749">
                  <c:v>45.900000000000091</c:v>
                </c:pt>
                <c:pt idx="1750">
                  <c:v>46.740000000000009</c:v>
                </c:pt>
                <c:pt idx="1751">
                  <c:v>46.799999999999955</c:v>
                </c:pt>
                <c:pt idx="1752">
                  <c:v>45.630000000000109</c:v>
                </c:pt>
                <c:pt idx="1753">
                  <c:v>46.3900000000001</c:v>
                </c:pt>
                <c:pt idx="1754">
                  <c:v>45.920000000000073</c:v>
                </c:pt>
                <c:pt idx="1755">
                  <c:v>45.089999999999918</c:v>
                </c:pt>
                <c:pt idx="1756">
                  <c:v>46.610000000000127</c:v>
                </c:pt>
                <c:pt idx="1757">
                  <c:v>46.950000000000045</c:v>
                </c:pt>
                <c:pt idx="1758">
                  <c:v>46.839999999999918</c:v>
                </c:pt>
                <c:pt idx="1759">
                  <c:v>46.1099999999999</c:v>
                </c:pt>
                <c:pt idx="1760">
                  <c:v>44.240000000000009</c:v>
                </c:pt>
                <c:pt idx="1761">
                  <c:v>46.5</c:v>
                </c:pt>
                <c:pt idx="1762">
                  <c:v>-880.68000000000006</c:v>
                </c:pt>
                <c:pt idx="1763">
                  <c:v>-4954.95</c:v>
                </c:pt>
                <c:pt idx="1764">
                  <c:v>-7102.9699999999993</c:v>
                </c:pt>
                <c:pt idx="1765">
                  <c:v>-4667.8900000000003</c:v>
                </c:pt>
                <c:pt idx="1766">
                  <c:v>-2827.66</c:v>
                </c:pt>
                <c:pt idx="1767">
                  <c:v>110.90000000000009</c:v>
                </c:pt>
                <c:pt idx="1768">
                  <c:v>5848.79</c:v>
                </c:pt>
                <c:pt idx="1769">
                  <c:v>6242.3</c:v>
                </c:pt>
                <c:pt idx="1770">
                  <c:v>4178.22</c:v>
                </c:pt>
                <c:pt idx="1771">
                  <c:v>2643.31</c:v>
                </c:pt>
                <c:pt idx="1772">
                  <c:v>1626.1759999999999</c:v>
                </c:pt>
                <c:pt idx="1773">
                  <c:v>985.16099999999994</c:v>
                </c:pt>
                <c:pt idx="1774">
                  <c:v>593.52300000000002</c:v>
                </c:pt>
                <c:pt idx="1775">
                  <c:v>367.44100000000003</c:v>
                </c:pt>
                <c:pt idx="1776">
                  <c:v>238.69200000000001</c:v>
                </c:pt>
                <c:pt idx="1777">
                  <c:v>165.72700000000009</c:v>
                </c:pt>
                <c:pt idx="1778">
                  <c:v>121.12800000000004</c:v>
                </c:pt>
                <c:pt idx="1779">
                  <c:v>94.422000000000025</c:v>
                </c:pt>
                <c:pt idx="1780">
                  <c:v>76.547000000000025</c:v>
                </c:pt>
                <c:pt idx="1781">
                  <c:v>66.451999999999998</c:v>
                </c:pt>
                <c:pt idx="1782">
                  <c:v>58.711999999999989</c:v>
                </c:pt>
                <c:pt idx="1783">
                  <c:v>53.011999999999944</c:v>
                </c:pt>
                <c:pt idx="1784">
                  <c:v>49.754999999999995</c:v>
                </c:pt>
                <c:pt idx="1785">
                  <c:v>47.309999999999945</c:v>
                </c:pt>
                <c:pt idx="1786">
                  <c:v>44.974000000000046</c:v>
                </c:pt>
                <c:pt idx="1787">
                  <c:v>43.07000000000005</c:v>
                </c:pt>
                <c:pt idx="1788">
                  <c:v>42.557999999999993</c:v>
                </c:pt>
                <c:pt idx="1789">
                  <c:v>41.52800000000002</c:v>
                </c:pt>
                <c:pt idx="1790">
                  <c:v>41.0150000000001</c:v>
                </c:pt>
                <c:pt idx="1791">
                  <c:v>39.942000000000007</c:v>
                </c:pt>
                <c:pt idx="1792">
                  <c:v>39.658999999999992</c:v>
                </c:pt>
                <c:pt idx="1793">
                  <c:v>40.078999999999951</c:v>
                </c:pt>
                <c:pt idx="1794">
                  <c:v>39.413000000000011</c:v>
                </c:pt>
                <c:pt idx="1795">
                  <c:v>38.938999999999965</c:v>
                </c:pt>
                <c:pt idx="1796">
                  <c:v>37.999000000000024</c:v>
                </c:pt>
                <c:pt idx="1797">
                  <c:v>37.192999999999984</c:v>
                </c:pt>
                <c:pt idx="1798">
                  <c:v>36.552999999999997</c:v>
                </c:pt>
                <c:pt idx="1799">
                  <c:v>36.875999999999976</c:v>
                </c:pt>
                <c:pt idx="1800">
                  <c:v>36.92999999999995</c:v>
                </c:pt>
                <c:pt idx="1801">
                  <c:v>36.591000000000008</c:v>
                </c:pt>
                <c:pt idx="1802">
                  <c:v>36.980000000000018</c:v>
                </c:pt>
                <c:pt idx="1803">
                  <c:v>35.871999999999957</c:v>
                </c:pt>
                <c:pt idx="1804">
                  <c:v>34.897000000000048</c:v>
                </c:pt>
                <c:pt idx="1805">
                  <c:v>35.172000000000025</c:v>
                </c:pt>
                <c:pt idx="1806">
                  <c:v>35.743000000000052</c:v>
                </c:pt>
                <c:pt idx="1807">
                  <c:v>34.90300000000002</c:v>
                </c:pt>
                <c:pt idx="1808">
                  <c:v>34.807999999999993</c:v>
                </c:pt>
                <c:pt idx="1809">
                  <c:v>34.862999999999943</c:v>
                </c:pt>
                <c:pt idx="1810">
                  <c:v>34.802999999999997</c:v>
                </c:pt>
                <c:pt idx="1811">
                  <c:v>34.75</c:v>
                </c:pt>
                <c:pt idx="1812">
                  <c:v>34.814000000000078</c:v>
                </c:pt>
                <c:pt idx="1813">
                  <c:v>34.725999999999999</c:v>
                </c:pt>
                <c:pt idx="1814">
                  <c:v>33.813999999999965</c:v>
                </c:pt>
                <c:pt idx="1815">
                  <c:v>34.247000000000071</c:v>
                </c:pt>
                <c:pt idx="1816">
                  <c:v>33.783999999999992</c:v>
                </c:pt>
                <c:pt idx="1817">
                  <c:v>33.543000000000006</c:v>
                </c:pt>
                <c:pt idx="1818">
                  <c:v>34.400999999999954</c:v>
                </c:pt>
                <c:pt idx="1819">
                  <c:v>34.69500000000005</c:v>
                </c:pt>
                <c:pt idx="1820">
                  <c:v>34.264999999999986</c:v>
                </c:pt>
                <c:pt idx="1821">
                  <c:v>34.002999999999929</c:v>
                </c:pt>
                <c:pt idx="1822">
                  <c:v>34.050999999999931</c:v>
                </c:pt>
                <c:pt idx="1823">
                  <c:v>33.523000000000025</c:v>
                </c:pt>
                <c:pt idx="1824">
                  <c:v>34.016999999999939</c:v>
                </c:pt>
                <c:pt idx="1825">
                  <c:v>34.089000000000055</c:v>
                </c:pt>
                <c:pt idx="1826">
                  <c:v>33.533999999999992</c:v>
                </c:pt>
                <c:pt idx="1827">
                  <c:v>34.307999999999993</c:v>
                </c:pt>
                <c:pt idx="1828">
                  <c:v>34.027000000000044</c:v>
                </c:pt>
                <c:pt idx="1829">
                  <c:v>33.336000000000013</c:v>
                </c:pt>
                <c:pt idx="1830">
                  <c:v>34.259999999999991</c:v>
                </c:pt>
                <c:pt idx="1831">
                  <c:v>34.01400000000001</c:v>
                </c:pt>
                <c:pt idx="1832">
                  <c:v>32.793000000000006</c:v>
                </c:pt>
                <c:pt idx="1833">
                  <c:v>33.149999999999977</c:v>
                </c:pt>
                <c:pt idx="1834">
                  <c:v>33.298000000000002</c:v>
                </c:pt>
                <c:pt idx="1835">
                  <c:v>32.567999999999984</c:v>
                </c:pt>
                <c:pt idx="1836">
                  <c:v>32.738000000000056</c:v>
                </c:pt>
                <c:pt idx="1837">
                  <c:v>33.400999999999954</c:v>
                </c:pt>
                <c:pt idx="1838">
                  <c:v>33.146999999999935</c:v>
                </c:pt>
                <c:pt idx="1839">
                  <c:v>32.397000000000048</c:v>
                </c:pt>
                <c:pt idx="1840">
                  <c:v>32.815000000000055</c:v>
                </c:pt>
                <c:pt idx="1841">
                  <c:v>32.858999999999924</c:v>
                </c:pt>
                <c:pt idx="1842">
                  <c:v>32.803999999999974</c:v>
                </c:pt>
                <c:pt idx="1843">
                  <c:v>33.353000000000065</c:v>
                </c:pt>
                <c:pt idx="1844">
                  <c:v>32.939999999999941</c:v>
                </c:pt>
                <c:pt idx="1845">
                  <c:v>32.782999999999902</c:v>
                </c:pt>
                <c:pt idx="1846">
                  <c:v>33.182000000000016</c:v>
                </c:pt>
                <c:pt idx="1847">
                  <c:v>32.644999999999982</c:v>
                </c:pt>
                <c:pt idx="1848">
                  <c:v>32.422000000000025</c:v>
                </c:pt>
                <c:pt idx="1849">
                  <c:v>33.399000000000001</c:v>
                </c:pt>
                <c:pt idx="1850">
                  <c:v>33.143999999999892</c:v>
                </c:pt>
                <c:pt idx="1851">
                  <c:v>32.233999999999924</c:v>
                </c:pt>
                <c:pt idx="1852">
                  <c:v>32.877000000000066</c:v>
                </c:pt>
                <c:pt idx="1853">
                  <c:v>32.97300000000007</c:v>
                </c:pt>
                <c:pt idx="1854">
                  <c:v>32.390999999999963</c:v>
                </c:pt>
                <c:pt idx="1855">
                  <c:v>32.918999999999983</c:v>
                </c:pt>
                <c:pt idx="1856">
                  <c:v>32.848999999999933</c:v>
                </c:pt>
                <c:pt idx="1857">
                  <c:v>32.340000000000032</c:v>
                </c:pt>
                <c:pt idx="1858">
                  <c:v>32.801000000000045</c:v>
                </c:pt>
                <c:pt idx="1859">
                  <c:v>32.569000000000074</c:v>
                </c:pt>
                <c:pt idx="1860">
                  <c:v>31.914999999999964</c:v>
                </c:pt>
                <c:pt idx="1861">
                  <c:v>32.855000000000018</c:v>
                </c:pt>
                <c:pt idx="1862">
                  <c:v>32.963999999999942</c:v>
                </c:pt>
                <c:pt idx="1863">
                  <c:v>32.592999999999961</c:v>
                </c:pt>
                <c:pt idx="1864">
                  <c:v>33.399000000000001</c:v>
                </c:pt>
                <c:pt idx="1865">
                  <c:v>33.283999999999992</c:v>
                </c:pt>
                <c:pt idx="1866">
                  <c:v>32.178999999999974</c:v>
                </c:pt>
                <c:pt idx="1867">
                  <c:v>31.970000000000027</c:v>
                </c:pt>
                <c:pt idx="1868">
                  <c:v>32.599000000000046</c:v>
                </c:pt>
                <c:pt idx="1869">
                  <c:v>32.312000000000012</c:v>
                </c:pt>
                <c:pt idx="1870">
                  <c:v>32.120999999999981</c:v>
                </c:pt>
                <c:pt idx="1871">
                  <c:v>32.317000000000007</c:v>
                </c:pt>
                <c:pt idx="1872">
                  <c:v>32.212999999999965</c:v>
                </c:pt>
                <c:pt idx="1873">
                  <c:v>32.422000000000025</c:v>
                </c:pt>
                <c:pt idx="1874">
                  <c:v>32.370000000000005</c:v>
                </c:pt>
                <c:pt idx="1875">
                  <c:v>32.323999999999955</c:v>
                </c:pt>
                <c:pt idx="1876">
                  <c:v>32.66700000000003</c:v>
                </c:pt>
                <c:pt idx="1877">
                  <c:v>33.37399999999991</c:v>
                </c:pt>
                <c:pt idx="1878">
                  <c:v>32.887000000000057</c:v>
                </c:pt>
                <c:pt idx="1879">
                  <c:v>32.75</c:v>
                </c:pt>
                <c:pt idx="1880">
                  <c:v>32.836999999999989</c:v>
                </c:pt>
                <c:pt idx="1881">
                  <c:v>32.688999999999965</c:v>
                </c:pt>
                <c:pt idx="1882">
                  <c:v>34.725000000000023</c:v>
                </c:pt>
                <c:pt idx="1883">
                  <c:v>60.067999999999984</c:v>
                </c:pt>
                <c:pt idx="1884">
                  <c:v>2111.5910000000003</c:v>
                </c:pt>
                <c:pt idx="1885">
                  <c:v>5996.085</c:v>
                </c:pt>
                <c:pt idx="1886">
                  <c:v>5130.45</c:v>
                </c:pt>
                <c:pt idx="1887">
                  <c:v>3634.2379999999998</c:v>
                </c:pt>
                <c:pt idx="1888">
                  <c:v>1951.2369999999999</c:v>
                </c:pt>
                <c:pt idx="1889">
                  <c:v>-1796.0800000000002</c:v>
                </c:pt>
                <c:pt idx="1890">
                  <c:v>-5358.1549999999997</c:v>
                </c:pt>
                <c:pt idx="1891">
                  <c:v>-4362.7849999999999</c:v>
                </c:pt>
                <c:pt idx="1892">
                  <c:v>-3182.5920000000001</c:v>
                </c:pt>
                <c:pt idx="1893">
                  <c:v>-2070.6689999999999</c:v>
                </c:pt>
                <c:pt idx="1894">
                  <c:v>-1288.6009999999999</c:v>
                </c:pt>
                <c:pt idx="1895">
                  <c:v>-776.95299999999997</c:v>
                </c:pt>
                <c:pt idx="1896">
                  <c:v>-456.34899999999993</c:v>
                </c:pt>
                <c:pt idx="1897">
                  <c:v>-254.16399999999987</c:v>
                </c:pt>
                <c:pt idx="1898">
                  <c:v>-137.48000000000002</c:v>
                </c:pt>
                <c:pt idx="1899">
                  <c:v>-61.550000000000182</c:v>
                </c:pt>
                <c:pt idx="1900">
                  <c:v>-25.380000000000109</c:v>
                </c:pt>
                <c:pt idx="1901">
                  <c:v>0.56999999999993634</c:v>
                </c:pt>
                <c:pt idx="1902">
                  <c:v>18.259999999999991</c:v>
                </c:pt>
                <c:pt idx="1903">
                  <c:v>27.549999999999955</c:v>
                </c:pt>
                <c:pt idx="1904">
                  <c:v>35.930000000000064</c:v>
                </c:pt>
                <c:pt idx="1905">
                  <c:v>39.380000000000109</c:v>
                </c:pt>
                <c:pt idx="1906">
                  <c:v>42.939999999999827</c:v>
                </c:pt>
                <c:pt idx="1907">
                  <c:v>44.450000000000045</c:v>
                </c:pt>
                <c:pt idx="1908">
                  <c:v>45.430000000000064</c:v>
                </c:pt>
                <c:pt idx="1909">
                  <c:v>46.339999999999918</c:v>
                </c:pt>
                <c:pt idx="1910">
                  <c:v>47.299999999999955</c:v>
                </c:pt>
                <c:pt idx="1911">
                  <c:v>48.529999999999973</c:v>
                </c:pt>
                <c:pt idx="1912">
                  <c:v>47.570000000000164</c:v>
                </c:pt>
                <c:pt idx="1913">
                  <c:v>47.980000000000018</c:v>
                </c:pt>
                <c:pt idx="1914">
                  <c:v>48.670000000000073</c:v>
                </c:pt>
                <c:pt idx="1915">
                  <c:v>49.039999999999964</c:v>
                </c:pt>
                <c:pt idx="1916">
                  <c:v>49.590000000000146</c:v>
                </c:pt>
                <c:pt idx="1917">
                  <c:v>49.019999999999982</c:v>
                </c:pt>
                <c:pt idx="1918">
                  <c:v>48.449999999999818</c:v>
                </c:pt>
                <c:pt idx="1919">
                  <c:v>48.610000000000127</c:v>
                </c:pt>
                <c:pt idx="1920">
                  <c:v>56.539999999999964</c:v>
                </c:pt>
                <c:pt idx="1921">
                  <c:v>46.710000000000036</c:v>
                </c:pt>
                <c:pt idx="1922">
                  <c:v>48.460000000000036</c:v>
                </c:pt>
                <c:pt idx="1923">
                  <c:v>49.779999999999973</c:v>
                </c:pt>
                <c:pt idx="1924">
                  <c:v>43.6400000000001</c:v>
                </c:pt>
                <c:pt idx="1925">
                  <c:v>39.430000000000064</c:v>
                </c:pt>
                <c:pt idx="1926">
                  <c:v>50.699999999999818</c:v>
                </c:pt>
                <c:pt idx="1927">
                  <c:v>57.759999999999991</c:v>
                </c:pt>
                <c:pt idx="1928">
                  <c:v>49.6400000000001</c:v>
                </c:pt>
                <c:pt idx="1929">
                  <c:v>50.75</c:v>
                </c:pt>
                <c:pt idx="1930">
                  <c:v>54.879999999999882</c:v>
                </c:pt>
                <c:pt idx="1931">
                  <c:v>51.900000000000091</c:v>
                </c:pt>
                <c:pt idx="1932">
                  <c:v>39.970000000000027</c:v>
                </c:pt>
                <c:pt idx="1933">
                  <c:v>49.849999999999909</c:v>
                </c:pt>
                <c:pt idx="1934">
                  <c:v>55.590000000000146</c:v>
                </c:pt>
                <c:pt idx="1935">
                  <c:v>46.389999999999873</c:v>
                </c:pt>
                <c:pt idx="1936">
                  <c:v>43.119999999999891</c:v>
                </c:pt>
                <c:pt idx="1937">
                  <c:v>44.559999999999945</c:v>
                </c:pt>
                <c:pt idx="1938">
                  <c:v>46.569999999999936</c:v>
                </c:pt>
                <c:pt idx="1939">
                  <c:v>48.019999999999982</c:v>
                </c:pt>
                <c:pt idx="1940">
                  <c:v>47.819999999999936</c:v>
                </c:pt>
                <c:pt idx="1941">
                  <c:v>48.919999999999845</c:v>
                </c:pt>
                <c:pt idx="1942">
                  <c:v>49.200000000000045</c:v>
                </c:pt>
                <c:pt idx="1943">
                  <c:v>49.070000000000164</c:v>
                </c:pt>
                <c:pt idx="1944">
                  <c:v>49.720000000000027</c:v>
                </c:pt>
                <c:pt idx="1945">
                  <c:v>48.920000000000073</c:v>
                </c:pt>
                <c:pt idx="1946">
                  <c:v>48.289999999999964</c:v>
                </c:pt>
                <c:pt idx="1947">
                  <c:v>48.689999999999827</c:v>
                </c:pt>
                <c:pt idx="1948">
                  <c:v>49.180000000000064</c:v>
                </c:pt>
                <c:pt idx="1949">
                  <c:v>48.460000000000036</c:v>
                </c:pt>
                <c:pt idx="1950">
                  <c:v>48.6099999999999</c:v>
                </c:pt>
                <c:pt idx="1951">
                  <c:v>48.980000000000018</c:v>
                </c:pt>
                <c:pt idx="1952">
                  <c:v>49.810000000000173</c:v>
                </c:pt>
                <c:pt idx="1953">
                  <c:v>49.240000000000009</c:v>
                </c:pt>
                <c:pt idx="1954">
                  <c:v>48.769999999999982</c:v>
                </c:pt>
                <c:pt idx="1955">
                  <c:v>48.759999999999991</c:v>
                </c:pt>
                <c:pt idx="1956">
                  <c:v>49.009999999999991</c:v>
                </c:pt>
                <c:pt idx="1957">
                  <c:v>48.460000000000036</c:v>
                </c:pt>
                <c:pt idx="1958">
                  <c:v>48.3900000000001</c:v>
                </c:pt>
                <c:pt idx="1959">
                  <c:v>49.240000000000009</c:v>
                </c:pt>
                <c:pt idx="1960">
                  <c:v>48.929999999999836</c:v>
                </c:pt>
                <c:pt idx="1961">
                  <c:v>48.699999999999818</c:v>
                </c:pt>
                <c:pt idx="1962">
                  <c:v>48.119999999999891</c:v>
                </c:pt>
                <c:pt idx="1963">
                  <c:v>48.289999999999964</c:v>
                </c:pt>
                <c:pt idx="1964">
                  <c:v>49.599999999999909</c:v>
                </c:pt>
                <c:pt idx="1965">
                  <c:v>48.679999999999836</c:v>
                </c:pt>
                <c:pt idx="1966">
                  <c:v>48.950000000000045</c:v>
                </c:pt>
                <c:pt idx="1967">
                  <c:v>48.720000000000027</c:v>
                </c:pt>
                <c:pt idx="1968">
                  <c:v>48.409999999999854</c:v>
                </c:pt>
                <c:pt idx="1969">
                  <c:v>48.509999999999991</c:v>
                </c:pt>
                <c:pt idx="1970">
                  <c:v>48.920000000000073</c:v>
                </c:pt>
                <c:pt idx="1971">
                  <c:v>49.829999999999927</c:v>
                </c:pt>
                <c:pt idx="1972">
                  <c:v>49.329999999999927</c:v>
                </c:pt>
                <c:pt idx="1973">
                  <c:v>48.840000000000146</c:v>
                </c:pt>
                <c:pt idx="1974">
                  <c:v>49.049999999999955</c:v>
                </c:pt>
                <c:pt idx="1975">
                  <c:v>48.139999999999873</c:v>
                </c:pt>
                <c:pt idx="1976">
                  <c:v>47.470000000000027</c:v>
                </c:pt>
                <c:pt idx="1977">
                  <c:v>48.379999999999882</c:v>
                </c:pt>
                <c:pt idx="1978">
                  <c:v>49.630000000000109</c:v>
                </c:pt>
                <c:pt idx="1979">
                  <c:v>49.460000000000036</c:v>
                </c:pt>
                <c:pt idx="1980">
                  <c:v>51.820000000000164</c:v>
                </c:pt>
                <c:pt idx="1981">
                  <c:v>52.1099999999999</c:v>
                </c:pt>
                <c:pt idx="1982">
                  <c:v>52.259999999999991</c:v>
                </c:pt>
                <c:pt idx="1983">
                  <c:v>51.789999999999964</c:v>
                </c:pt>
                <c:pt idx="1984">
                  <c:v>48.679999999999836</c:v>
                </c:pt>
                <c:pt idx="1985">
                  <c:v>45.680000000000064</c:v>
                </c:pt>
                <c:pt idx="1986">
                  <c:v>45.009999999999991</c:v>
                </c:pt>
                <c:pt idx="1987">
                  <c:v>44.490000000000009</c:v>
                </c:pt>
                <c:pt idx="1988">
                  <c:v>46.389999999999873</c:v>
                </c:pt>
                <c:pt idx="1989">
                  <c:v>49.399999999999864</c:v>
                </c:pt>
                <c:pt idx="1990">
                  <c:v>50.819999999999936</c:v>
                </c:pt>
                <c:pt idx="1991">
                  <c:v>50.089999999999918</c:v>
                </c:pt>
                <c:pt idx="1992">
                  <c:v>49.449999999999818</c:v>
                </c:pt>
                <c:pt idx="1993">
                  <c:v>49.269999999999982</c:v>
                </c:pt>
                <c:pt idx="1994">
                  <c:v>49.549999999999955</c:v>
                </c:pt>
                <c:pt idx="1995">
                  <c:v>48.970000000000027</c:v>
                </c:pt>
                <c:pt idx="1996">
                  <c:v>48.1099999999999</c:v>
                </c:pt>
                <c:pt idx="1997">
                  <c:v>48.660000000000082</c:v>
                </c:pt>
                <c:pt idx="1998">
                  <c:v>48.420000000000073</c:v>
                </c:pt>
                <c:pt idx="1999">
                  <c:v>48.419999999999845</c:v>
                </c:pt>
                <c:pt idx="2000">
                  <c:v>49.1400000000001</c:v>
                </c:pt>
                <c:pt idx="2001">
                  <c:v>48.740000000000009</c:v>
                </c:pt>
                <c:pt idx="2002">
                  <c:v>48.399999999999864</c:v>
                </c:pt>
                <c:pt idx="2003">
                  <c:v>48.8599999999999</c:v>
                </c:pt>
                <c:pt idx="2004">
                  <c:v>49.189999999999827</c:v>
                </c:pt>
                <c:pt idx="2005">
                  <c:v>48.700000000000045</c:v>
                </c:pt>
                <c:pt idx="2006">
                  <c:v>49.309999999999945</c:v>
                </c:pt>
                <c:pt idx="2007">
                  <c:v>49.089999999999918</c:v>
                </c:pt>
                <c:pt idx="2008">
                  <c:v>48.309999999999945</c:v>
                </c:pt>
                <c:pt idx="2009">
                  <c:v>49.3599999999999</c:v>
                </c:pt>
                <c:pt idx="2010">
                  <c:v>49.690000000000055</c:v>
                </c:pt>
                <c:pt idx="2011">
                  <c:v>48.450000000000045</c:v>
                </c:pt>
                <c:pt idx="2012">
                  <c:v>49.410000000000082</c:v>
                </c:pt>
                <c:pt idx="2013">
                  <c:v>49.980000000000018</c:v>
                </c:pt>
                <c:pt idx="2014">
                  <c:v>48.139999999999873</c:v>
                </c:pt>
                <c:pt idx="2015">
                  <c:v>47.990000000000009</c:v>
                </c:pt>
                <c:pt idx="2016">
                  <c:v>48.899999999999864</c:v>
                </c:pt>
                <c:pt idx="2017">
                  <c:v>48.960000000000036</c:v>
                </c:pt>
                <c:pt idx="2018">
                  <c:v>49.069999999999936</c:v>
                </c:pt>
                <c:pt idx="2019">
                  <c:v>48.620000000000118</c:v>
                </c:pt>
                <c:pt idx="2020">
                  <c:v>48.220000000000027</c:v>
                </c:pt>
                <c:pt idx="2021">
                  <c:v>48.569999999999936</c:v>
                </c:pt>
                <c:pt idx="2022">
                  <c:v>48.379999999999882</c:v>
                </c:pt>
                <c:pt idx="2023">
                  <c:v>48.649999999999864</c:v>
                </c:pt>
                <c:pt idx="2024">
                  <c:v>48.900000000000091</c:v>
                </c:pt>
                <c:pt idx="2025">
                  <c:v>49.369999999999891</c:v>
                </c:pt>
                <c:pt idx="2026">
                  <c:v>48.639999999999873</c:v>
                </c:pt>
                <c:pt idx="2027">
                  <c:v>48.759999999999991</c:v>
                </c:pt>
                <c:pt idx="2028">
                  <c:v>48.420000000000073</c:v>
                </c:pt>
                <c:pt idx="2029">
                  <c:v>47.480000000000018</c:v>
                </c:pt>
                <c:pt idx="2030">
                  <c:v>48.1099999999999</c:v>
                </c:pt>
                <c:pt idx="2031">
                  <c:v>49.269999999999982</c:v>
                </c:pt>
                <c:pt idx="2032">
                  <c:v>49.119999999999891</c:v>
                </c:pt>
                <c:pt idx="2033">
                  <c:v>48.399999999999864</c:v>
                </c:pt>
                <c:pt idx="2034">
                  <c:v>48.669999999999845</c:v>
                </c:pt>
                <c:pt idx="2035">
                  <c:v>48.629999999999882</c:v>
                </c:pt>
                <c:pt idx="2036">
                  <c:v>48.320000000000164</c:v>
                </c:pt>
                <c:pt idx="2037">
                  <c:v>48.850000000000136</c:v>
                </c:pt>
                <c:pt idx="2038">
                  <c:v>49.289999999999964</c:v>
                </c:pt>
                <c:pt idx="2039">
                  <c:v>48.75</c:v>
                </c:pt>
                <c:pt idx="2040">
                  <c:v>48.639999999999873</c:v>
                </c:pt>
                <c:pt idx="2041">
                  <c:v>49.25</c:v>
                </c:pt>
                <c:pt idx="2042">
                  <c:v>49.220000000000027</c:v>
                </c:pt>
                <c:pt idx="2043">
                  <c:v>48.829999999999927</c:v>
                </c:pt>
                <c:pt idx="2044">
                  <c:v>48.830000000000155</c:v>
                </c:pt>
                <c:pt idx="2045">
                  <c:v>48.670000000000073</c:v>
                </c:pt>
                <c:pt idx="2046">
                  <c:v>48.829999999999927</c:v>
                </c:pt>
                <c:pt idx="2047">
                  <c:v>49.210000000000036</c:v>
                </c:pt>
                <c:pt idx="2048">
                  <c:v>48.920000000000073</c:v>
                </c:pt>
                <c:pt idx="2049">
                  <c:v>49.100000000000136</c:v>
                </c:pt>
                <c:pt idx="2050">
                  <c:v>48.970000000000027</c:v>
                </c:pt>
                <c:pt idx="2051">
                  <c:v>48.080000000000155</c:v>
                </c:pt>
                <c:pt idx="2052">
                  <c:v>48.559999999999945</c:v>
                </c:pt>
                <c:pt idx="2053">
                  <c:v>48.920000000000073</c:v>
                </c:pt>
                <c:pt idx="2054">
                  <c:v>48.160000000000082</c:v>
                </c:pt>
                <c:pt idx="2055">
                  <c:v>49.119999999999891</c:v>
                </c:pt>
                <c:pt idx="2056">
                  <c:v>49.629999999999882</c:v>
                </c:pt>
                <c:pt idx="2057">
                  <c:v>48.210000000000036</c:v>
                </c:pt>
                <c:pt idx="2058">
                  <c:v>48.129999999999882</c:v>
                </c:pt>
                <c:pt idx="2059">
                  <c:v>48.770000000000209</c:v>
                </c:pt>
                <c:pt idx="2060">
                  <c:v>48.5</c:v>
                </c:pt>
                <c:pt idx="2061">
                  <c:v>48.299999999999955</c:v>
                </c:pt>
                <c:pt idx="2062">
                  <c:v>48.869999999999891</c:v>
                </c:pt>
                <c:pt idx="2063">
                  <c:v>48.710000000000036</c:v>
                </c:pt>
                <c:pt idx="2064">
                  <c:v>48.299999999999955</c:v>
                </c:pt>
                <c:pt idx="2065">
                  <c:v>48.600000000000136</c:v>
                </c:pt>
                <c:pt idx="2066">
                  <c:v>48.269999999999982</c:v>
                </c:pt>
                <c:pt idx="2067">
                  <c:v>48.439999999999827</c:v>
                </c:pt>
                <c:pt idx="2068">
                  <c:v>48.709999999999809</c:v>
                </c:pt>
                <c:pt idx="2069">
                  <c:v>48.730000000000018</c:v>
                </c:pt>
                <c:pt idx="2070">
                  <c:v>48.529999999999973</c:v>
                </c:pt>
                <c:pt idx="2071">
                  <c:v>49.1099999999999</c:v>
                </c:pt>
                <c:pt idx="2072">
                  <c:v>48.8900000000001</c:v>
                </c:pt>
                <c:pt idx="2073">
                  <c:v>47.809999999999945</c:v>
                </c:pt>
                <c:pt idx="2074">
                  <c:v>48.660000000000082</c:v>
                </c:pt>
                <c:pt idx="2075">
                  <c:v>48.670000000000073</c:v>
                </c:pt>
                <c:pt idx="2076">
                  <c:v>47.970000000000027</c:v>
                </c:pt>
                <c:pt idx="2077">
                  <c:v>48</c:v>
                </c:pt>
                <c:pt idx="2078">
                  <c:v>47.880000000000109</c:v>
                </c:pt>
                <c:pt idx="2079">
                  <c:v>48.059999999999945</c:v>
                </c:pt>
                <c:pt idx="2080">
                  <c:v>48.549999999999955</c:v>
                </c:pt>
                <c:pt idx="2081">
                  <c:v>48.6400000000001</c:v>
                </c:pt>
                <c:pt idx="2082">
                  <c:v>48.150000000000091</c:v>
                </c:pt>
                <c:pt idx="2083">
                  <c:v>45.759999999999991</c:v>
                </c:pt>
                <c:pt idx="2084">
                  <c:v>45.669999999999845</c:v>
                </c:pt>
                <c:pt idx="2085">
                  <c:v>49.149999999999864</c:v>
                </c:pt>
                <c:pt idx="2086">
                  <c:v>51.299999999999955</c:v>
                </c:pt>
                <c:pt idx="2087">
                  <c:v>1260.83</c:v>
                </c:pt>
                <c:pt idx="2088">
                  <c:v>1262.4000000000001</c:v>
                </c:pt>
                <c:pt idx="2089">
                  <c:v>1264.26</c:v>
                </c:pt>
                <c:pt idx="2090">
                  <c:v>1261.52</c:v>
                </c:pt>
                <c:pt idx="2091">
                  <c:v>1259.01</c:v>
                </c:pt>
                <c:pt idx="2092">
                  <c:v>1254.58</c:v>
                </c:pt>
              </c:numCache>
            </c:numRef>
          </c:yVal>
          <c:smooth val="1"/>
          <c:extLst>
            <c:ext xmlns:c16="http://schemas.microsoft.com/office/drawing/2014/chart" uri="{C3380CC4-5D6E-409C-BE32-E72D297353CC}">
              <c16:uniqueId val="{00000001-31AB-574F-B4F2-261B1FF36759}"/>
            </c:ext>
          </c:extLst>
        </c:ser>
        <c:ser>
          <c:idx val="2"/>
          <c:order val="2"/>
          <c:tx>
            <c:strRef>
              <c:f>'R3-11 - R3-26'!$T$1</c:f>
              <c:strCache>
                <c:ptCount val="1"/>
                <c:pt idx="0">
                  <c:v>R3-13</c:v>
                </c:pt>
              </c:strCache>
            </c:strRef>
          </c:tx>
          <c:spPr>
            <a:ln w="19050" cap="rnd">
              <a:solidFill>
                <a:schemeClr val="accent3"/>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R3-26'!$T$2:$T$2094</c:f>
              <c:numCache>
                <c:formatCode>General</c:formatCode>
                <c:ptCount val="2093"/>
                <c:pt idx="0">
                  <c:v>83.299999999999955</c:v>
                </c:pt>
                <c:pt idx="1">
                  <c:v>83.400000000000091</c:v>
                </c:pt>
                <c:pt idx="2">
                  <c:v>83.120000000000118</c:v>
                </c:pt>
                <c:pt idx="3">
                  <c:v>83.159999999999854</c:v>
                </c:pt>
                <c:pt idx="4">
                  <c:v>83.650000000000091</c:v>
                </c:pt>
                <c:pt idx="5">
                  <c:v>83.439999999999827</c:v>
                </c:pt>
                <c:pt idx="6">
                  <c:v>83.220000000000027</c:v>
                </c:pt>
                <c:pt idx="7">
                  <c:v>83.349999999999909</c:v>
                </c:pt>
                <c:pt idx="8">
                  <c:v>83.279999999999973</c:v>
                </c:pt>
                <c:pt idx="9">
                  <c:v>83.029999999999973</c:v>
                </c:pt>
                <c:pt idx="10">
                  <c:v>82.940000000000055</c:v>
                </c:pt>
                <c:pt idx="11">
                  <c:v>83.160000000000082</c:v>
                </c:pt>
                <c:pt idx="12">
                  <c:v>83.329999999999927</c:v>
                </c:pt>
                <c:pt idx="13">
                  <c:v>83.379999999999882</c:v>
                </c:pt>
                <c:pt idx="14">
                  <c:v>83.399999999999864</c:v>
                </c:pt>
                <c:pt idx="15">
                  <c:v>82.970000000000027</c:v>
                </c:pt>
                <c:pt idx="16">
                  <c:v>83.569999999999936</c:v>
                </c:pt>
                <c:pt idx="17">
                  <c:v>83.480000000000018</c:v>
                </c:pt>
                <c:pt idx="18">
                  <c:v>83.369999999999891</c:v>
                </c:pt>
                <c:pt idx="19">
                  <c:v>82.910000000000082</c:v>
                </c:pt>
                <c:pt idx="20">
                  <c:v>83.019999999999982</c:v>
                </c:pt>
                <c:pt idx="21">
                  <c:v>83.160000000000082</c:v>
                </c:pt>
                <c:pt idx="22">
                  <c:v>83.050000000000182</c:v>
                </c:pt>
                <c:pt idx="23">
                  <c:v>83.069999999999936</c:v>
                </c:pt>
                <c:pt idx="24">
                  <c:v>82.809999999999945</c:v>
                </c:pt>
                <c:pt idx="25">
                  <c:v>82.980000000000018</c:v>
                </c:pt>
                <c:pt idx="26">
                  <c:v>83.699999999999818</c:v>
                </c:pt>
                <c:pt idx="27">
                  <c:v>83.220000000000027</c:v>
                </c:pt>
                <c:pt idx="28">
                  <c:v>83.119999999999891</c:v>
                </c:pt>
                <c:pt idx="29">
                  <c:v>83.310000000000173</c:v>
                </c:pt>
                <c:pt idx="30">
                  <c:v>82.460000000000036</c:v>
                </c:pt>
                <c:pt idx="31">
                  <c:v>82.529999999999973</c:v>
                </c:pt>
                <c:pt idx="32">
                  <c:v>82.8599999999999</c:v>
                </c:pt>
                <c:pt idx="33">
                  <c:v>82.600000000000136</c:v>
                </c:pt>
                <c:pt idx="34">
                  <c:v>83.150000000000091</c:v>
                </c:pt>
                <c:pt idx="35">
                  <c:v>83.230000000000018</c:v>
                </c:pt>
                <c:pt idx="36">
                  <c:v>83.129999999999882</c:v>
                </c:pt>
                <c:pt idx="37">
                  <c:v>82.8599999999999</c:v>
                </c:pt>
                <c:pt idx="38">
                  <c:v>83.620000000000118</c:v>
                </c:pt>
                <c:pt idx="39">
                  <c:v>83.089999999999918</c:v>
                </c:pt>
                <c:pt idx="40">
                  <c:v>83.679999999999836</c:v>
                </c:pt>
                <c:pt idx="41">
                  <c:v>82.960000000000036</c:v>
                </c:pt>
                <c:pt idx="42">
                  <c:v>82.909999999999854</c:v>
                </c:pt>
                <c:pt idx="43">
                  <c:v>82.549999999999955</c:v>
                </c:pt>
                <c:pt idx="44">
                  <c:v>83.320000000000164</c:v>
                </c:pt>
                <c:pt idx="45">
                  <c:v>82.319999999999936</c:v>
                </c:pt>
                <c:pt idx="46">
                  <c:v>82.980000000000018</c:v>
                </c:pt>
                <c:pt idx="47">
                  <c:v>82.660000000000082</c:v>
                </c:pt>
                <c:pt idx="48">
                  <c:v>82.529999999999973</c:v>
                </c:pt>
                <c:pt idx="49">
                  <c:v>82.660000000000082</c:v>
                </c:pt>
                <c:pt idx="50">
                  <c:v>82.279999999999973</c:v>
                </c:pt>
                <c:pt idx="51">
                  <c:v>82.649999999999864</c:v>
                </c:pt>
                <c:pt idx="52">
                  <c:v>82.149999999999864</c:v>
                </c:pt>
                <c:pt idx="53">
                  <c:v>81.850000000000136</c:v>
                </c:pt>
                <c:pt idx="54">
                  <c:v>82.600000000000136</c:v>
                </c:pt>
                <c:pt idx="55">
                  <c:v>82.529999999999973</c:v>
                </c:pt>
                <c:pt idx="56">
                  <c:v>82.190000000000055</c:v>
                </c:pt>
                <c:pt idx="57">
                  <c:v>82.229999999999791</c:v>
                </c:pt>
                <c:pt idx="58">
                  <c:v>82.879999999999882</c:v>
                </c:pt>
                <c:pt idx="59">
                  <c:v>81.789999999999964</c:v>
                </c:pt>
                <c:pt idx="60">
                  <c:v>82.200000000000045</c:v>
                </c:pt>
                <c:pt idx="61">
                  <c:v>82.180000000000064</c:v>
                </c:pt>
                <c:pt idx="62">
                  <c:v>82.019999999999982</c:v>
                </c:pt>
                <c:pt idx="63">
                  <c:v>82.6400000000001</c:v>
                </c:pt>
                <c:pt idx="64">
                  <c:v>82.400000000000091</c:v>
                </c:pt>
                <c:pt idx="65">
                  <c:v>81.820000000000164</c:v>
                </c:pt>
                <c:pt idx="66">
                  <c:v>81.990000000000009</c:v>
                </c:pt>
                <c:pt idx="67">
                  <c:v>82.389999999999873</c:v>
                </c:pt>
                <c:pt idx="68">
                  <c:v>82.430000000000064</c:v>
                </c:pt>
                <c:pt idx="69">
                  <c:v>84.069999999999936</c:v>
                </c:pt>
                <c:pt idx="70">
                  <c:v>76.6099999999999</c:v>
                </c:pt>
                <c:pt idx="71">
                  <c:v>65.839999999999918</c:v>
                </c:pt>
                <c:pt idx="72">
                  <c:v>60.580000000000155</c:v>
                </c:pt>
                <c:pt idx="73">
                  <c:v>56.480000000000018</c:v>
                </c:pt>
                <c:pt idx="74">
                  <c:v>53.940000000000055</c:v>
                </c:pt>
                <c:pt idx="75">
                  <c:v>52.940000000000055</c:v>
                </c:pt>
                <c:pt idx="76">
                  <c:v>51.690000000000055</c:v>
                </c:pt>
                <c:pt idx="77">
                  <c:v>50.539999999999964</c:v>
                </c:pt>
                <c:pt idx="78">
                  <c:v>49.9699999999998</c:v>
                </c:pt>
                <c:pt idx="79">
                  <c:v>49.559999999999945</c:v>
                </c:pt>
                <c:pt idx="80">
                  <c:v>48.539999999999964</c:v>
                </c:pt>
                <c:pt idx="81">
                  <c:v>48.329999999999927</c:v>
                </c:pt>
                <c:pt idx="82">
                  <c:v>47.410000000000082</c:v>
                </c:pt>
                <c:pt idx="83">
                  <c:v>46.929999999999836</c:v>
                </c:pt>
                <c:pt idx="84">
                  <c:v>46.539999999999964</c:v>
                </c:pt>
                <c:pt idx="85">
                  <c:v>45.860000000000127</c:v>
                </c:pt>
                <c:pt idx="86">
                  <c:v>45.299999999999955</c:v>
                </c:pt>
                <c:pt idx="87">
                  <c:v>44.740000000000009</c:v>
                </c:pt>
                <c:pt idx="88">
                  <c:v>44.049999999999955</c:v>
                </c:pt>
                <c:pt idx="89">
                  <c:v>43.340000000000146</c:v>
                </c:pt>
                <c:pt idx="90">
                  <c:v>42.759999999999877</c:v>
                </c:pt>
                <c:pt idx="91">
                  <c:v>42.050000000000068</c:v>
                </c:pt>
                <c:pt idx="92">
                  <c:v>41.75</c:v>
                </c:pt>
                <c:pt idx="93">
                  <c:v>41.09599999999989</c:v>
                </c:pt>
                <c:pt idx="94">
                  <c:v>40.606999999999971</c:v>
                </c:pt>
                <c:pt idx="95">
                  <c:v>39.856000000000108</c:v>
                </c:pt>
                <c:pt idx="96">
                  <c:v>39.56899999999996</c:v>
                </c:pt>
                <c:pt idx="97">
                  <c:v>38.935999999999922</c:v>
                </c:pt>
                <c:pt idx="98">
                  <c:v>38.674999999999955</c:v>
                </c:pt>
                <c:pt idx="99">
                  <c:v>37.826999999999998</c:v>
                </c:pt>
                <c:pt idx="100">
                  <c:v>37.341000000000008</c:v>
                </c:pt>
                <c:pt idx="101">
                  <c:v>36.687999999999988</c:v>
                </c:pt>
                <c:pt idx="102">
                  <c:v>36.453999999999951</c:v>
                </c:pt>
                <c:pt idx="103">
                  <c:v>35.927999999999997</c:v>
                </c:pt>
                <c:pt idx="104">
                  <c:v>35.306999999999903</c:v>
                </c:pt>
                <c:pt idx="105">
                  <c:v>34.294000000000096</c:v>
                </c:pt>
                <c:pt idx="106">
                  <c:v>33.923999999999978</c:v>
                </c:pt>
                <c:pt idx="107">
                  <c:v>33.259000000000015</c:v>
                </c:pt>
                <c:pt idx="108">
                  <c:v>32.472999999999956</c:v>
                </c:pt>
                <c:pt idx="109">
                  <c:v>32.337999999999965</c:v>
                </c:pt>
                <c:pt idx="110">
                  <c:v>31.733000000000061</c:v>
                </c:pt>
                <c:pt idx="111">
                  <c:v>30.927999999999997</c:v>
                </c:pt>
                <c:pt idx="112">
                  <c:v>30.38900000000001</c:v>
                </c:pt>
                <c:pt idx="113">
                  <c:v>29.436000000000035</c:v>
                </c:pt>
                <c:pt idx="114">
                  <c:v>28.921999999999912</c:v>
                </c:pt>
                <c:pt idx="115">
                  <c:v>28.423999999999978</c:v>
                </c:pt>
                <c:pt idx="116">
                  <c:v>27.960000000000036</c:v>
                </c:pt>
                <c:pt idx="117">
                  <c:v>27.265999999999963</c:v>
                </c:pt>
                <c:pt idx="118">
                  <c:v>27.048000000000002</c:v>
                </c:pt>
                <c:pt idx="119">
                  <c:v>26.516000000000076</c:v>
                </c:pt>
                <c:pt idx="120">
                  <c:v>25.521999999999935</c:v>
                </c:pt>
                <c:pt idx="121">
                  <c:v>25.269999999999982</c:v>
                </c:pt>
                <c:pt idx="122">
                  <c:v>24.249000000000024</c:v>
                </c:pt>
                <c:pt idx="123">
                  <c:v>23.664999999999964</c:v>
                </c:pt>
                <c:pt idx="124">
                  <c:v>23.569000000000074</c:v>
                </c:pt>
                <c:pt idx="125">
                  <c:v>22.611999999999966</c:v>
                </c:pt>
                <c:pt idx="126">
                  <c:v>21.811000000000035</c:v>
                </c:pt>
                <c:pt idx="127">
                  <c:v>21.733000000000061</c:v>
                </c:pt>
                <c:pt idx="128">
                  <c:v>21.017999999999915</c:v>
                </c:pt>
                <c:pt idx="129">
                  <c:v>20.391000000000076</c:v>
                </c:pt>
                <c:pt idx="130">
                  <c:v>19.596000000000004</c:v>
                </c:pt>
                <c:pt idx="131">
                  <c:v>19.156999999999925</c:v>
                </c:pt>
                <c:pt idx="132">
                  <c:v>18.596000000000004</c:v>
                </c:pt>
                <c:pt idx="133">
                  <c:v>17.850000000000023</c:v>
                </c:pt>
                <c:pt idx="134">
                  <c:v>17.761999999999944</c:v>
                </c:pt>
                <c:pt idx="135">
                  <c:v>17.097999999999956</c:v>
                </c:pt>
                <c:pt idx="136">
                  <c:v>16.503000000000043</c:v>
                </c:pt>
                <c:pt idx="137">
                  <c:v>16.194000000000074</c:v>
                </c:pt>
                <c:pt idx="138">
                  <c:v>15.225000000000023</c:v>
                </c:pt>
                <c:pt idx="139">
                  <c:v>14.705000000000041</c:v>
                </c:pt>
                <c:pt idx="140">
                  <c:v>14.531999999999925</c:v>
                </c:pt>
                <c:pt idx="141">
                  <c:v>13.956999999999994</c:v>
                </c:pt>
                <c:pt idx="142">
                  <c:v>13.00100000000009</c:v>
                </c:pt>
                <c:pt idx="143">
                  <c:v>12.610000000000014</c:v>
                </c:pt>
                <c:pt idx="144">
                  <c:v>12.061000000000035</c:v>
                </c:pt>
                <c:pt idx="145">
                  <c:v>11.463000000000079</c:v>
                </c:pt>
                <c:pt idx="146">
                  <c:v>10.980999999999995</c:v>
                </c:pt>
                <c:pt idx="147">
                  <c:v>10.132999999999925</c:v>
                </c:pt>
                <c:pt idx="148">
                  <c:v>9.3949999999999818</c:v>
                </c:pt>
                <c:pt idx="149">
                  <c:v>9.4220000000000255</c:v>
                </c:pt>
                <c:pt idx="150">
                  <c:v>8.7390000000000327</c:v>
                </c:pt>
                <c:pt idx="151">
                  <c:v>8.1429999999999154</c:v>
                </c:pt>
                <c:pt idx="152">
                  <c:v>7.57000000000005</c:v>
                </c:pt>
                <c:pt idx="153">
                  <c:v>6.7409999999999854</c:v>
                </c:pt>
                <c:pt idx="154">
                  <c:v>6.0220000000000482</c:v>
                </c:pt>
                <c:pt idx="155">
                  <c:v>5.9849999999999</c:v>
                </c:pt>
                <c:pt idx="156">
                  <c:v>5.36200000000008</c:v>
                </c:pt>
                <c:pt idx="157">
                  <c:v>4.8929999999999154</c:v>
                </c:pt>
                <c:pt idx="158">
                  <c:v>4.6449999999999818</c:v>
                </c:pt>
                <c:pt idx="159">
                  <c:v>3.4619999999999891</c:v>
                </c:pt>
                <c:pt idx="160">
                  <c:v>2.9440000000000737</c:v>
                </c:pt>
                <c:pt idx="161">
                  <c:v>2.7599999999999909</c:v>
                </c:pt>
                <c:pt idx="162">
                  <c:v>2.3269999999999982</c:v>
                </c:pt>
                <c:pt idx="163">
                  <c:v>1.5490000000000919</c:v>
                </c:pt>
                <c:pt idx="164">
                  <c:v>0.95299999999997453</c:v>
                </c:pt>
                <c:pt idx="165">
                  <c:v>0.46299999999996544</c:v>
                </c:pt>
                <c:pt idx="166">
                  <c:v>-0.34899999999998954</c:v>
                </c:pt>
                <c:pt idx="167">
                  <c:v>-0.66800000000000637</c:v>
                </c:pt>
                <c:pt idx="168">
                  <c:v>-0.96500000000003183</c:v>
                </c:pt>
                <c:pt idx="169">
                  <c:v>-1.98599999999999</c:v>
                </c:pt>
                <c:pt idx="170">
                  <c:v>-2.396000000000015</c:v>
                </c:pt>
                <c:pt idx="171">
                  <c:v>-3.1009999999999991</c:v>
                </c:pt>
                <c:pt idx="172">
                  <c:v>-3.5580000000000496</c:v>
                </c:pt>
                <c:pt idx="173">
                  <c:v>-4.1560000000000059</c:v>
                </c:pt>
                <c:pt idx="174">
                  <c:v>-4.4879999999999995</c:v>
                </c:pt>
                <c:pt idx="175">
                  <c:v>-5.0120000000000005</c:v>
                </c:pt>
                <c:pt idx="176">
                  <c:v>-5.9739999999999895</c:v>
                </c:pt>
                <c:pt idx="177">
                  <c:v>-5.9449999999999932</c:v>
                </c:pt>
                <c:pt idx="178">
                  <c:v>-6.617999999999995</c:v>
                </c:pt>
                <c:pt idx="179">
                  <c:v>-7.4139999999999873</c:v>
                </c:pt>
                <c:pt idx="180">
                  <c:v>-7.1709999999999923</c:v>
                </c:pt>
                <c:pt idx="181">
                  <c:v>-8.1440000000000055</c:v>
                </c:pt>
                <c:pt idx="182">
                  <c:v>-9.0779999999999745</c:v>
                </c:pt>
                <c:pt idx="183">
                  <c:v>-8.8899999999999864</c:v>
                </c:pt>
                <c:pt idx="184">
                  <c:v>-9.2139999999999986</c:v>
                </c:pt>
                <c:pt idx="185">
                  <c:v>-10.016999999999996</c:v>
                </c:pt>
                <c:pt idx="186">
                  <c:v>-10.323999999999955</c:v>
                </c:pt>
                <c:pt idx="187">
                  <c:v>-10.959000000000003</c:v>
                </c:pt>
                <c:pt idx="188">
                  <c:v>-11.472000000000037</c:v>
                </c:pt>
                <c:pt idx="189">
                  <c:v>-11.740000000000009</c:v>
                </c:pt>
                <c:pt idx="190">
                  <c:v>-11.908999999999992</c:v>
                </c:pt>
                <c:pt idx="191">
                  <c:v>-12.699000000000012</c:v>
                </c:pt>
                <c:pt idx="192">
                  <c:v>-12.84499999999997</c:v>
                </c:pt>
                <c:pt idx="193">
                  <c:v>-13.480000000000018</c:v>
                </c:pt>
                <c:pt idx="194">
                  <c:v>-13.959000000000003</c:v>
                </c:pt>
                <c:pt idx="195">
                  <c:v>-14.188999999999965</c:v>
                </c:pt>
                <c:pt idx="196">
                  <c:v>-14.47199999999998</c:v>
                </c:pt>
                <c:pt idx="197">
                  <c:v>-14.91500000000002</c:v>
                </c:pt>
                <c:pt idx="198">
                  <c:v>-15.310000000000002</c:v>
                </c:pt>
                <c:pt idx="199">
                  <c:v>-16.060000000000002</c:v>
                </c:pt>
                <c:pt idx="200">
                  <c:v>-16.356999999999971</c:v>
                </c:pt>
                <c:pt idx="201">
                  <c:v>-16.79299999999995</c:v>
                </c:pt>
                <c:pt idx="202">
                  <c:v>-17.400000000000034</c:v>
                </c:pt>
                <c:pt idx="203">
                  <c:v>-17.338999999999999</c:v>
                </c:pt>
                <c:pt idx="204">
                  <c:v>-17.480000000000018</c:v>
                </c:pt>
                <c:pt idx="205">
                  <c:v>-18.051999999999964</c:v>
                </c:pt>
                <c:pt idx="206">
                  <c:v>-18.658999999999992</c:v>
                </c:pt>
                <c:pt idx="207">
                  <c:v>-18.783999999999992</c:v>
                </c:pt>
                <c:pt idx="208">
                  <c:v>-19.149999999999977</c:v>
                </c:pt>
                <c:pt idx="209">
                  <c:v>-19.319999999999993</c:v>
                </c:pt>
                <c:pt idx="210">
                  <c:v>-20.008999999999986</c:v>
                </c:pt>
                <c:pt idx="211">
                  <c:v>-20.157000000000011</c:v>
                </c:pt>
                <c:pt idx="212">
                  <c:v>-20.359000000000009</c:v>
                </c:pt>
                <c:pt idx="213">
                  <c:v>-20.98599999999999</c:v>
                </c:pt>
                <c:pt idx="214">
                  <c:v>-20.89100000000002</c:v>
                </c:pt>
                <c:pt idx="215">
                  <c:v>-21.443999999999988</c:v>
                </c:pt>
                <c:pt idx="216">
                  <c:v>-21.903999999999996</c:v>
                </c:pt>
                <c:pt idx="217">
                  <c:v>-22.112000000000023</c:v>
                </c:pt>
                <c:pt idx="218">
                  <c:v>-22.36099999999999</c:v>
                </c:pt>
                <c:pt idx="219">
                  <c:v>-23.123999999999995</c:v>
                </c:pt>
                <c:pt idx="220">
                  <c:v>-23.069999999999993</c:v>
                </c:pt>
                <c:pt idx="221">
                  <c:v>-23.321999999999974</c:v>
                </c:pt>
                <c:pt idx="222">
                  <c:v>-23.710999999999984</c:v>
                </c:pt>
                <c:pt idx="223">
                  <c:v>-23.745000000000005</c:v>
                </c:pt>
                <c:pt idx="224">
                  <c:v>-24.50800000000001</c:v>
                </c:pt>
                <c:pt idx="225">
                  <c:v>-24.791999999999987</c:v>
                </c:pt>
                <c:pt idx="226">
                  <c:v>-24.835999999999999</c:v>
                </c:pt>
                <c:pt idx="227">
                  <c:v>-25.448999999999998</c:v>
                </c:pt>
                <c:pt idx="228">
                  <c:v>-25.650000000000006</c:v>
                </c:pt>
                <c:pt idx="229">
                  <c:v>-25.770700000000005</c:v>
                </c:pt>
                <c:pt idx="230">
                  <c:v>-25.950599999999994</c:v>
                </c:pt>
                <c:pt idx="231">
                  <c:v>-26.318100000000001</c:v>
                </c:pt>
                <c:pt idx="232">
                  <c:v>-26.318100000000001</c:v>
                </c:pt>
                <c:pt idx="233">
                  <c:v>-26.433099999999996</c:v>
                </c:pt>
                <c:pt idx="234">
                  <c:v>-26.589399999999998</c:v>
                </c:pt>
                <c:pt idx="235">
                  <c:v>-26.556099999999994</c:v>
                </c:pt>
                <c:pt idx="236">
                  <c:v>-27.048400000000001</c:v>
                </c:pt>
                <c:pt idx="237">
                  <c:v>-27.206599999999995</c:v>
                </c:pt>
                <c:pt idx="238">
                  <c:v>-27.468299999999992</c:v>
                </c:pt>
                <c:pt idx="239">
                  <c:v>-27.794500000000006</c:v>
                </c:pt>
                <c:pt idx="240">
                  <c:v>-28.296399999999998</c:v>
                </c:pt>
                <c:pt idx="241">
                  <c:v>-28.610900000000001</c:v>
                </c:pt>
                <c:pt idx="242">
                  <c:v>-28.425300000000004</c:v>
                </c:pt>
                <c:pt idx="243">
                  <c:v>-28.931100000000001</c:v>
                </c:pt>
                <c:pt idx="244">
                  <c:v>-29.056199999999997</c:v>
                </c:pt>
                <c:pt idx="245">
                  <c:v>-28.995609999999999</c:v>
                </c:pt>
                <c:pt idx="246">
                  <c:v>-29.456502</c:v>
                </c:pt>
                <c:pt idx="247">
                  <c:v>-29.765159999999998</c:v>
                </c:pt>
                <c:pt idx="248">
                  <c:v>-29.878399999999999</c:v>
                </c:pt>
                <c:pt idx="249">
                  <c:v>-29.810099999999998</c:v>
                </c:pt>
                <c:pt idx="250">
                  <c:v>-29.772910000000003</c:v>
                </c:pt>
                <c:pt idx="251">
                  <c:v>-29.970209999999998</c:v>
                </c:pt>
                <c:pt idx="252">
                  <c:v>-30.911656000000001</c:v>
                </c:pt>
                <c:pt idx="253">
                  <c:v>-27.124472000000001</c:v>
                </c:pt>
                <c:pt idx="254">
                  <c:v>-17.78659</c:v>
                </c:pt>
                <c:pt idx="255">
                  <c:v>-10.98779</c:v>
                </c:pt>
                <c:pt idx="256">
                  <c:v>-7.2514700000000003</c:v>
                </c:pt>
                <c:pt idx="257">
                  <c:v>-5.1206049999999994</c:v>
                </c:pt>
                <c:pt idx="258">
                  <c:v>-4.2104470000000003</c:v>
                </c:pt>
                <c:pt idx="259">
                  <c:v>-3.8999099999999998</c:v>
                </c:pt>
                <c:pt idx="260">
                  <c:v>-3.0053699999999997</c:v>
                </c:pt>
                <c:pt idx="261">
                  <c:v>-2.9565400000000004</c:v>
                </c:pt>
                <c:pt idx="262">
                  <c:v>-3.0112300000000003</c:v>
                </c:pt>
                <c:pt idx="263">
                  <c:v>-2.5620100000000003</c:v>
                </c:pt>
                <c:pt idx="264">
                  <c:v>-2.7358399999999996</c:v>
                </c:pt>
                <c:pt idx="265">
                  <c:v>-2.7866200000000001</c:v>
                </c:pt>
                <c:pt idx="266">
                  <c:v>-2.6440400000000004</c:v>
                </c:pt>
                <c:pt idx="267">
                  <c:v>-2.8491200000000001</c:v>
                </c:pt>
                <c:pt idx="268">
                  <c:v>-2.5092700000000003</c:v>
                </c:pt>
                <c:pt idx="269">
                  <c:v>-2.6577099999999998</c:v>
                </c:pt>
                <c:pt idx="270">
                  <c:v>-2.5659200000000002</c:v>
                </c:pt>
                <c:pt idx="271">
                  <c:v>-2.9956049999999999</c:v>
                </c:pt>
                <c:pt idx="272">
                  <c:v>-3.0795899999999996</c:v>
                </c:pt>
                <c:pt idx="273">
                  <c:v>-2.6499100000000002</c:v>
                </c:pt>
                <c:pt idx="274">
                  <c:v>-2.8256899999999998</c:v>
                </c:pt>
                <c:pt idx="275">
                  <c:v>-2.94482</c:v>
                </c:pt>
                <c:pt idx="276">
                  <c:v>-2.5209899999999998</c:v>
                </c:pt>
                <c:pt idx="277">
                  <c:v>-3.0522399999999998</c:v>
                </c:pt>
                <c:pt idx="278">
                  <c:v>-2.43702</c:v>
                </c:pt>
                <c:pt idx="279">
                  <c:v>-2.3276400000000002</c:v>
                </c:pt>
                <c:pt idx="280">
                  <c:v>-2.2514599999999998</c:v>
                </c:pt>
                <c:pt idx="281">
                  <c:v>-2.6772499999999999</c:v>
                </c:pt>
                <c:pt idx="282">
                  <c:v>-2.4135799999999996</c:v>
                </c:pt>
                <c:pt idx="283">
                  <c:v>-2.18506</c:v>
                </c:pt>
                <c:pt idx="284">
                  <c:v>-2.6596699999999998</c:v>
                </c:pt>
                <c:pt idx="285">
                  <c:v>-1.9663089999999999</c:v>
                </c:pt>
                <c:pt idx="286">
                  <c:v>-5.59131</c:v>
                </c:pt>
                <c:pt idx="287">
                  <c:v>-5.7026299999999992</c:v>
                </c:pt>
                <c:pt idx="288">
                  <c:v>-5.9975499999999995</c:v>
                </c:pt>
                <c:pt idx="289">
                  <c:v>-6.3452200000000003</c:v>
                </c:pt>
                <c:pt idx="290">
                  <c:v>0.3754900000000001</c:v>
                </c:pt>
                <c:pt idx="291">
                  <c:v>1.7231500000000004</c:v>
                </c:pt>
                <c:pt idx="292">
                  <c:v>2.1821299999999999</c:v>
                </c:pt>
                <c:pt idx="293">
                  <c:v>-1.8061525</c:v>
                </c:pt>
                <c:pt idx="294">
                  <c:v>-7.1889640000000004</c:v>
                </c:pt>
                <c:pt idx="295">
                  <c:v>-2.7514599999999998</c:v>
                </c:pt>
                <c:pt idx="296">
                  <c:v>-2.6928700000000001</c:v>
                </c:pt>
                <c:pt idx="297">
                  <c:v>-2.8334919999999997</c:v>
                </c:pt>
                <c:pt idx="298">
                  <c:v>-3.2631810000000003</c:v>
                </c:pt>
                <c:pt idx="299">
                  <c:v>-2.7221679999999999</c:v>
                </c:pt>
                <c:pt idx="300">
                  <c:v>-2.85303</c:v>
                </c:pt>
                <c:pt idx="301">
                  <c:v>-2.493652</c:v>
                </c:pt>
                <c:pt idx="302">
                  <c:v>-2.5698270000000001</c:v>
                </c:pt>
                <c:pt idx="303">
                  <c:v>-2.6147499999999999</c:v>
                </c:pt>
                <c:pt idx="304">
                  <c:v>-1.9428679999999998</c:v>
                </c:pt>
                <c:pt idx="305">
                  <c:v>-2.5151300000000001</c:v>
                </c:pt>
                <c:pt idx="306">
                  <c:v>-2.1674899999999999</c:v>
                </c:pt>
                <c:pt idx="307">
                  <c:v>-2.7436600000000002</c:v>
                </c:pt>
                <c:pt idx="308">
                  <c:v>-2.317869</c:v>
                </c:pt>
                <c:pt idx="309">
                  <c:v>-2.2221700000000002</c:v>
                </c:pt>
                <c:pt idx="310">
                  <c:v>-2.7709899999999998</c:v>
                </c:pt>
                <c:pt idx="311">
                  <c:v>-2.8998999999999997</c:v>
                </c:pt>
                <c:pt idx="312">
                  <c:v>-2.7573300000000001</c:v>
                </c:pt>
                <c:pt idx="313">
                  <c:v>-2.6127940000000001</c:v>
                </c:pt>
                <c:pt idx="314">
                  <c:v>-2.614744</c:v>
                </c:pt>
                <c:pt idx="315">
                  <c:v>-2.4213899999999997</c:v>
                </c:pt>
                <c:pt idx="316">
                  <c:v>-1.5698209999999999</c:v>
                </c:pt>
                <c:pt idx="317">
                  <c:v>-2.7026400000000002</c:v>
                </c:pt>
                <c:pt idx="318">
                  <c:v>-2.8745090000000002</c:v>
                </c:pt>
                <c:pt idx="319">
                  <c:v>-2.8608409999999997</c:v>
                </c:pt>
                <c:pt idx="320">
                  <c:v>-2.417481</c:v>
                </c:pt>
                <c:pt idx="321">
                  <c:v>-2.6381830000000002</c:v>
                </c:pt>
                <c:pt idx="322">
                  <c:v>-2.8159190000000001</c:v>
                </c:pt>
                <c:pt idx="323">
                  <c:v>-2.5913040000000001</c:v>
                </c:pt>
                <c:pt idx="324">
                  <c:v>-2.7084999999999999</c:v>
                </c:pt>
                <c:pt idx="325">
                  <c:v>-2.0561510000000003</c:v>
                </c:pt>
                <c:pt idx="326">
                  <c:v>-2.7241239999999998</c:v>
                </c:pt>
                <c:pt idx="327">
                  <c:v>-2.6831</c:v>
                </c:pt>
                <c:pt idx="328">
                  <c:v>-2.2690399999999999</c:v>
                </c:pt>
                <c:pt idx="329">
                  <c:v>-2.6069290000000001</c:v>
                </c:pt>
                <c:pt idx="330">
                  <c:v>-2.788573</c:v>
                </c:pt>
                <c:pt idx="331">
                  <c:v>-2.6127940000000001</c:v>
                </c:pt>
                <c:pt idx="332">
                  <c:v>-2.2651399999999997</c:v>
                </c:pt>
                <c:pt idx="333">
                  <c:v>-2.4609360000000002</c:v>
                </c:pt>
                <c:pt idx="334">
                  <c:v>-2.6718700000000002</c:v>
                </c:pt>
                <c:pt idx="335">
                  <c:v>-2.304198</c:v>
                </c:pt>
                <c:pt idx="336">
                  <c:v>-0.54004000000000008</c:v>
                </c:pt>
                <c:pt idx="337">
                  <c:v>-2.3217820000000002</c:v>
                </c:pt>
                <c:pt idx="338">
                  <c:v>-1.6684570000000001</c:v>
                </c:pt>
                <c:pt idx="339">
                  <c:v>-2.3110299999999997</c:v>
                </c:pt>
                <c:pt idx="340">
                  <c:v>-0.90039299999999989</c:v>
                </c:pt>
                <c:pt idx="341">
                  <c:v>-0.37353300000000011</c:v>
                </c:pt>
                <c:pt idx="342">
                  <c:v>-2.1010720000000003</c:v>
                </c:pt>
                <c:pt idx="343">
                  <c:v>-2.3789040000000004</c:v>
                </c:pt>
                <c:pt idx="344">
                  <c:v>-1.5766619999999998</c:v>
                </c:pt>
                <c:pt idx="345">
                  <c:v>-1.016114</c:v>
                </c:pt>
                <c:pt idx="346">
                  <c:v>0.20898200000000011</c:v>
                </c:pt>
                <c:pt idx="347">
                  <c:v>0.45946999999999982</c:v>
                </c:pt>
                <c:pt idx="348">
                  <c:v>4.3460000000000054E-2</c:v>
                </c:pt>
                <c:pt idx="349">
                  <c:v>0.44042999999999988</c:v>
                </c:pt>
                <c:pt idx="350">
                  <c:v>1.051272</c:v>
                </c:pt>
                <c:pt idx="351">
                  <c:v>1.256351</c:v>
                </c:pt>
                <c:pt idx="352">
                  <c:v>0.46436000000000011</c:v>
                </c:pt>
                <c:pt idx="353">
                  <c:v>-0.81885199999999991</c:v>
                </c:pt>
                <c:pt idx="354">
                  <c:v>-2.4399999999999977E-3</c:v>
                </c:pt>
                <c:pt idx="355">
                  <c:v>0.91650999999999971</c:v>
                </c:pt>
                <c:pt idx="356">
                  <c:v>1.0092760000000001</c:v>
                </c:pt>
                <c:pt idx="357">
                  <c:v>-0.31738</c:v>
                </c:pt>
                <c:pt idx="358">
                  <c:v>0.26856000000000013</c:v>
                </c:pt>
                <c:pt idx="359">
                  <c:v>0.64305999999999996</c:v>
                </c:pt>
                <c:pt idx="360">
                  <c:v>0.74756200000000006</c:v>
                </c:pt>
                <c:pt idx="361">
                  <c:v>-0.11572000000000005</c:v>
                </c:pt>
                <c:pt idx="362">
                  <c:v>-0.17528999999999995</c:v>
                </c:pt>
                <c:pt idx="363">
                  <c:v>1.0927699999999998</c:v>
                </c:pt>
                <c:pt idx="364">
                  <c:v>0.70068200000000003</c:v>
                </c:pt>
                <c:pt idx="365">
                  <c:v>-0.81005399999999994</c:v>
                </c:pt>
                <c:pt idx="366">
                  <c:v>-0.24707400000000002</c:v>
                </c:pt>
                <c:pt idx="367">
                  <c:v>0.35106999999999999</c:v>
                </c:pt>
                <c:pt idx="368">
                  <c:v>-6.8849999999999856E-2</c:v>
                </c:pt>
                <c:pt idx="369">
                  <c:v>0.36914400000000003</c:v>
                </c:pt>
                <c:pt idx="370">
                  <c:v>0.116699</c:v>
                </c:pt>
                <c:pt idx="371">
                  <c:v>-0.49853300000000011</c:v>
                </c:pt>
                <c:pt idx="372">
                  <c:v>-6.4939999999999998E-2</c:v>
                </c:pt>
                <c:pt idx="373">
                  <c:v>0.3491200000000001</c:v>
                </c:pt>
                <c:pt idx="374">
                  <c:v>0.33935500000000007</c:v>
                </c:pt>
                <c:pt idx="375">
                  <c:v>0.48193599999999992</c:v>
                </c:pt>
                <c:pt idx="376">
                  <c:v>-0.27538999999999997</c:v>
                </c:pt>
                <c:pt idx="377">
                  <c:v>0.10888699999999996</c:v>
                </c:pt>
                <c:pt idx="378">
                  <c:v>0.24121099999999995</c:v>
                </c:pt>
                <c:pt idx="379">
                  <c:v>1.1719000000000035E-2</c:v>
                </c:pt>
                <c:pt idx="380">
                  <c:v>-0.28125</c:v>
                </c:pt>
                <c:pt idx="381">
                  <c:v>0.18212899999999999</c:v>
                </c:pt>
                <c:pt idx="382">
                  <c:v>2.0508000000000082E-2</c:v>
                </c:pt>
                <c:pt idx="383">
                  <c:v>-0.57275399999999999</c:v>
                </c:pt>
                <c:pt idx="384">
                  <c:v>0.14257800000000004</c:v>
                </c:pt>
                <c:pt idx="385">
                  <c:v>0.69189400000000001</c:v>
                </c:pt>
                <c:pt idx="386">
                  <c:v>-0.14697199999999999</c:v>
                </c:pt>
                <c:pt idx="387">
                  <c:v>-0.50683600000000006</c:v>
                </c:pt>
                <c:pt idx="388">
                  <c:v>0.37841799999999998</c:v>
                </c:pt>
                <c:pt idx="389">
                  <c:v>-2.4903000000000008E-2</c:v>
                </c:pt>
                <c:pt idx="390">
                  <c:v>9.4237999999999988E-2</c:v>
                </c:pt>
                <c:pt idx="391">
                  <c:v>-3.9070000000001048E-3</c:v>
                </c:pt>
                <c:pt idx="392">
                  <c:v>0.10888699999999996</c:v>
                </c:pt>
                <c:pt idx="393">
                  <c:v>0.32812500000000006</c:v>
                </c:pt>
                <c:pt idx="394">
                  <c:v>0.335449</c:v>
                </c:pt>
                <c:pt idx="395">
                  <c:v>8.6913999999999936E-2</c:v>
                </c:pt>
                <c:pt idx="396">
                  <c:v>-0.37451199999999996</c:v>
                </c:pt>
                <c:pt idx="397">
                  <c:v>0.28369099999999997</c:v>
                </c:pt>
                <c:pt idx="398">
                  <c:v>1.0254000000000041E-2</c:v>
                </c:pt>
                <c:pt idx="399">
                  <c:v>-0.647949</c:v>
                </c:pt>
                <c:pt idx="400">
                  <c:v>-0.56884500000000005</c:v>
                </c:pt>
                <c:pt idx="401">
                  <c:v>-0.14355399999999985</c:v>
                </c:pt>
                <c:pt idx="402">
                  <c:v>-2.4899999999999922E-2</c:v>
                </c:pt>
                <c:pt idx="403">
                  <c:v>0.46093799999999996</c:v>
                </c:pt>
                <c:pt idx="404">
                  <c:v>-5.8629999999999516E-3</c:v>
                </c:pt>
                <c:pt idx="405">
                  <c:v>-0.6147490000000001</c:v>
                </c:pt>
                <c:pt idx="406">
                  <c:v>0.41260100000000011</c:v>
                </c:pt>
                <c:pt idx="407">
                  <c:v>0.22021499999999994</c:v>
                </c:pt>
                <c:pt idx="408">
                  <c:v>0.13769600000000004</c:v>
                </c:pt>
                <c:pt idx="409">
                  <c:v>0.48779300000000003</c:v>
                </c:pt>
                <c:pt idx="410">
                  <c:v>4.2481000000000047E-2</c:v>
                </c:pt>
                <c:pt idx="411">
                  <c:v>0.35595700000000002</c:v>
                </c:pt>
                <c:pt idx="412">
                  <c:v>-0.12011699999999997</c:v>
                </c:pt>
                <c:pt idx="413">
                  <c:v>-5.8594000000000007E-2</c:v>
                </c:pt>
                <c:pt idx="414">
                  <c:v>-8.7890999999999941E-2</c:v>
                </c:pt>
                <c:pt idx="415">
                  <c:v>0.40087899999999999</c:v>
                </c:pt>
                <c:pt idx="416">
                  <c:v>-6.884800000000002E-2</c:v>
                </c:pt>
                <c:pt idx="417">
                  <c:v>7.617199999999999E-2</c:v>
                </c:pt>
                <c:pt idx="418">
                  <c:v>0.2514651</c:v>
                </c:pt>
                <c:pt idx="419">
                  <c:v>-0.16455099999999998</c:v>
                </c:pt>
                <c:pt idx="420">
                  <c:v>-0.36279300000000003</c:v>
                </c:pt>
                <c:pt idx="421">
                  <c:v>-0.26611289999999999</c:v>
                </c:pt>
                <c:pt idx="422">
                  <c:v>0.15283215999999999</c:v>
                </c:pt>
                <c:pt idx="423">
                  <c:v>9.1308589999999995E-2</c:v>
                </c:pt>
                <c:pt idx="424">
                  <c:v>-0.23242179999999998</c:v>
                </c:pt>
                <c:pt idx="425">
                  <c:v>-0.17822299999999999</c:v>
                </c:pt>
                <c:pt idx="426">
                  <c:v>-0.45214850000000001</c:v>
                </c:pt>
                <c:pt idx="427">
                  <c:v>-4.19922E-2</c:v>
                </c:pt>
                <c:pt idx="428">
                  <c:v>-0.31542956299999997</c:v>
                </c:pt>
                <c:pt idx="429">
                  <c:v>0.11670000000000003</c:v>
                </c:pt>
                <c:pt idx="430">
                  <c:v>-1.115723</c:v>
                </c:pt>
                <c:pt idx="431">
                  <c:v>-1.051758</c:v>
                </c:pt>
                <c:pt idx="432">
                  <c:v>-0.43115200000000004</c:v>
                </c:pt>
                <c:pt idx="433">
                  <c:v>-0.64355479999999998</c:v>
                </c:pt>
                <c:pt idx="434">
                  <c:v>0.57275399999999999</c:v>
                </c:pt>
                <c:pt idx="435">
                  <c:v>-0.106934</c:v>
                </c:pt>
                <c:pt idx="436">
                  <c:v>-102.87949</c:v>
                </c:pt>
                <c:pt idx="437">
                  <c:v>-141.58561</c:v>
                </c:pt>
                <c:pt idx="438">
                  <c:v>-5.8089999999999975</c:v>
                </c:pt>
                <c:pt idx="439">
                  <c:v>37.437000000000012</c:v>
                </c:pt>
                <c:pt idx="440">
                  <c:v>62.722500000000011</c:v>
                </c:pt>
                <c:pt idx="441">
                  <c:v>77.601600000000019</c:v>
                </c:pt>
                <c:pt idx="442">
                  <c:v>96.048900000000003</c:v>
                </c:pt>
                <c:pt idx="443">
                  <c:v>114.864</c:v>
                </c:pt>
                <c:pt idx="444">
                  <c:v>133.40649999999999</c:v>
                </c:pt>
                <c:pt idx="445">
                  <c:v>151.2045</c:v>
                </c:pt>
                <c:pt idx="446">
                  <c:v>168.72248999999999</c:v>
                </c:pt>
                <c:pt idx="447">
                  <c:v>185.22069999999999</c:v>
                </c:pt>
                <c:pt idx="448">
                  <c:v>201.45929999999998</c:v>
                </c:pt>
                <c:pt idx="449">
                  <c:v>217.31020000000001</c:v>
                </c:pt>
                <c:pt idx="450">
                  <c:v>232.19380000000001</c:v>
                </c:pt>
                <c:pt idx="451">
                  <c:v>246.13410000000002</c:v>
                </c:pt>
                <c:pt idx="452">
                  <c:v>260.5573</c:v>
                </c:pt>
                <c:pt idx="453">
                  <c:v>273.91769999999997</c:v>
                </c:pt>
                <c:pt idx="454">
                  <c:v>286.74520000000001</c:v>
                </c:pt>
                <c:pt idx="455">
                  <c:v>299.488</c:v>
                </c:pt>
                <c:pt idx="456">
                  <c:v>311.56700000000001</c:v>
                </c:pt>
                <c:pt idx="457">
                  <c:v>322.89800000000002</c:v>
                </c:pt>
                <c:pt idx="458">
                  <c:v>335.00599999999997</c:v>
                </c:pt>
                <c:pt idx="459">
                  <c:v>345.875</c:v>
                </c:pt>
                <c:pt idx="460">
                  <c:v>356.10300000000001</c:v>
                </c:pt>
                <c:pt idx="461">
                  <c:v>366.59000000000003</c:v>
                </c:pt>
                <c:pt idx="462">
                  <c:v>376.572</c:v>
                </c:pt>
                <c:pt idx="463">
                  <c:v>386.22899999999998</c:v>
                </c:pt>
                <c:pt idx="464">
                  <c:v>395.53700000000003</c:v>
                </c:pt>
                <c:pt idx="465">
                  <c:v>404.541</c:v>
                </c:pt>
                <c:pt idx="466">
                  <c:v>413.33100000000002</c:v>
                </c:pt>
                <c:pt idx="467">
                  <c:v>422.04700000000003</c:v>
                </c:pt>
                <c:pt idx="468">
                  <c:v>430.57899999999995</c:v>
                </c:pt>
                <c:pt idx="469">
                  <c:v>438.52600000000001</c:v>
                </c:pt>
                <c:pt idx="470">
                  <c:v>445.76</c:v>
                </c:pt>
                <c:pt idx="471">
                  <c:v>453.702</c:v>
                </c:pt>
                <c:pt idx="472">
                  <c:v>461.11700000000002</c:v>
                </c:pt>
                <c:pt idx="473">
                  <c:v>468.24299999999999</c:v>
                </c:pt>
                <c:pt idx="474">
                  <c:v>475.47199999999998</c:v>
                </c:pt>
                <c:pt idx="475">
                  <c:v>482.12900000000002</c:v>
                </c:pt>
                <c:pt idx="476">
                  <c:v>488.79999999999995</c:v>
                </c:pt>
                <c:pt idx="477">
                  <c:v>495.274</c:v>
                </c:pt>
                <c:pt idx="478">
                  <c:v>501.91499999999996</c:v>
                </c:pt>
                <c:pt idx="479">
                  <c:v>508.07899999999995</c:v>
                </c:pt>
                <c:pt idx="480">
                  <c:v>514.09399999999994</c:v>
                </c:pt>
                <c:pt idx="481">
                  <c:v>519.97199999999998</c:v>
                </c:pt>
                <c:pt idx="482">
                  <c:v>525.45600000000002</c:v>
                </c:pt>
                <c:pt idx="483">
                  <c:v>531.19399999999996</c:v>
                </c:pt>
                <c:pt idx="484">
                  <c:v>536.81600000000003</c:v>
                </c:pt>
                <c:pt idx="485">
                  <c:v>541.83900000000006</c:v>
                </c:pt>
                <c:pt idx="486">
                  <c:v>547.23699999999997</c:v>
                </c:pt>
                <c:pt idx="487">
                  <c:v>552.31200000000001</c:v>
                </c:pt>
                <c:pt idx="488">
                  <c:v>557.08500000000004</c:v>
                </c:pt>
                <c:pt idx="489">
                  <c:v>562.22</c:v>
                </c:pt>
                <c:pt idx="490">
                  <c:v>566.65499999999997</c:v>
                </c:pt>
                <c:pt idx="491">
                  <c:v>571.38499999999999</c:v>
                </c:pt>
                <c:pt idx="492">
                  <c:v>576.07999999999993</c:v>
                </c:pt>
                <c:pt idx="493">
                  <c:v>580.66399999999999</c:v>
                </c:pt>
                <c:pt idx="494">
                  <c:v>584.64200000000005</c:v>
                </c:pt>
                <c:pt idx="495">
                  <c:v>589.19399999999996</c:v>
                </c:pt>
                <c:pt idx="496">
                  <c:v>593.51199999999994</c:v>
                </c:pt>
                <c:pt idx="497">
                  <c:v>596.96699999999998</c:v>
                </c:pt>
                <c:pt idx="498">
                  <c:v>601.40800000000002</c:v>
                </c:pt>
                <c:pt idx="499">
                  <c:v>605.14200000000005</c:v>
                </c:pt>
                <c:pt idx="500">
                  <c:v>608.96900000000005</c:v>
                </c:pt>
                <c:pt idx="501">
                  <c:v>612.87300000000005</c:v>
                </c:pt>
                <c:pt idx="502">
                  <c:v>616.75</c:v>
                </c:pt>
                <c:pt idx="503">
                  <c:v>620.01</c:v>
                </c:pt>
                <c:pt idx="504">
                  <c:v>623.548</c:v>
                </c:pt>
                <c:pt idx="505">
                  <c:v>627.15100000000007</c:v>
                </c:pt>
                <c:pt idx="506">
                  <c:v>631.05199999999991</c:v>
                </c:pt>
                <c:pt idx="507">
                  <c:v>634.1099999999999</c:v>
                </c:pt>
                <c:pt idx="508">
                  <c:v>637.75800000000004</c:v>
                </c:pt>
                <c:pt idx="509">
                  <c:v>640.87900000000002</c:v>
                </c:pt>
                <c:pt idx="510">
                  <c:v>643.98299999999995</c:v>
                </c:pt>
                <c:pt idx="511">
                  <c:v>647.24299999999994</c:v>
                </c:pt>
                <c:pt idx="512">
                  <c:v>650.28099999999995</c:v>
                </c:pt>
                <c:pt idx="513">
                  <c:v>652.90300000000002</c:v>
                </c:pt>
                <c:pt idx="514">
                  <c:v>656.23900000000003</c:v>
                </c:pt>
                <c:pt idx="515">
                  <c:v>659.33799999999997</c:v>
                </c:pt>
                <c:pt idx="516">
                  <c:v>662.19499999999994</c:v>
                </c:pt>
                <c:pt idx="517">
                  <c:v>664.85899999999992</c:v>
                </c:pt>
                <c:pt idx="518">
                  <c:v>667.81799999999998</c:v>
                </c:pt>
                <c:pt idx="519">
                  <c:v>670.68200000000002</c:v>
                </c:pt>
                <c:pt idx="520">
                  <c:v>673.5</c:v>
                </c:pt>
                <c:pt idx="521">
                  <c:v>676.27800000000002</c:v>
                </c:pt>
                <c:pt idx="522">
                  <c:v>678.95299999999997</c:v>
                </c:pt>
                <c:pt idx="523">
                  <c:v>681.64400000000001</c:v>
                </c:pt>
                <c:pt idx="524">
                  <c:v>684.29899999999998</c:v>
                </c:pt>
                <c:pt idx="525">
                  <c:v>686.649</c:v>
                </c:pt>
                <c:pt idx="526">
                  <c:v>689.68499999999995</c:v>
                </c:pt>
                <c:pt idx="527">
                  <c:v>691.66499999999996</c:v>
                </c:pt>
                <c:pt idx="528">
                  <c:v>694.00700000000006</c:v>
                </c:pt>
                <c:pt idx="529">
                  <c:v>696.53899999999999</c:v>
                </c:pt>
                <c:pt idx="530">
                  <c:v>699.00599999999997</c:v>
                </c:pt>
                <c:pt idx="531">
                  <c:v>701.36799999999994</c:v>
                </c:pt>
                <c:pt idx="532">
                  <c:v>703.85799999999995</c:v>
                </c:pt>
                <c:pt idx="533">
                  <c:v>706.08100000000002</c:v>
                </c:pt>
                <c:pt idx="534">
                  <c:v>708.45600000000002</c:v>
                </c:pt>
                <c:pt idx="535">
                  <c:v>711.02</c:v>
                </c:pt>
                <c:pt idx="536">
                  <c:v>713.00099999999998</c:v>
                </c:pt>
                <c:pt idx="537">
                  <c:v>715.048</c:v>
                </c:pt>
                <c:pt idx="538">
                  <c:v>717.16599999999994</c:v>
                </c:pt>
                <c:pt idx="539">
                  <c:v>719.476</c:v>
                </c:pt>
                <c:pt idx="540">
                  <c:v>721.28700000000003</c:v>
                </c:pt>
                <c:pt idx="541">
                  <c:v>722.93599999999992</c:v>
                </c:pt>
                <c:pt idx="542">
                  <c:v>725.43799999999999</c:v>
                </c:pt>
                <c:pt idx="543">
                  <c:v>727.25700000000006</c:v>
                </c:pt>
                <c:pt idx="544">
                  <c:v>729.10699999999997</c:v>
                </c:pt>
                <c:pt idx="545">
                  <c:v>731.09299999999996</c:v>
                </c:pt>
                <c:pt idx="546">
                  <c:v>732.46900000000005</c:v>
                </c:pt>
                <c:pt idx="547">
                  <c:v>734.30799999999999</c:v>
                </c:pt>
                <c:pt idx="548">
                  <c:v>736.35900000000004</c:v>
                </c:pt>
                <c:pt idx="549">
                  <c:v>737.88699999999994</c:v>
                </c:pt>
                <c:pt idx="550">
                  <c:v>739.76099999999997</c:v>
                </c:pt>
                <c:pt idx="551">
                  <c:v>741.78</c:v>
                </c:pt>
                <c:pt idx="552">
                  <c:v>743.55200000000002</c:v>
                </c:pt>
                <c:pt idx="553">
                  <c:v>745.17100000000005</c:v>
                </c:pt>
                <c:pt idx="554">
                  <c:v>747.25299999999993</c:v>
                </c:pt>
                <c:pt idx="555">
                  <c:v>748.63499999999999</c:v>
                </c:pt>
                <c:pt idx="556">
                  <c:v>750.09699999999998</c:v>
                </c:pt>
                <c:pt idx="557">
                  <c:v>752.21599999999989</c:v>
                </c:pt>
                <c:pt idx="558">
                  <c:v>753.68100000000004</c:v>
                </c:pt>
                <c:pt idx="559">
                  <c:v>755.02700000000004</c:v>
                </c:pt>
                <c:pt idx="560">
                  <c:v>757.01</c:v>
                </c:pt>
                <c:pt idx="561">
                  <c:v>758.38200000000006</c:v>
                </c:pt>
                <c:pt idx="562">
                  <c:v>759.55799999999999</c:v>
                </c:pt>
                <c:pt idx="563">
                  <c:v>761.49700000000007</c:v>
                </c:pt>
                <c:pt idx="564">
                  <c:v>762.83199999999999</c:v>
                </c:pt>
                <c:pt idx="565">
                  <c:v>764.31799999999998</c:v>
                </c:pt>
                <c:pt idx="566">
                  <c:v>765.69399999999996</c:v>
                </c:pt>
                <c:pt idx="567">
                  <c:v>767.05600000000004</c:v>
                </c:pt>
                <c:pt idx="568">
                  <c:v>768.351</c:v>
                </c:pt>
                <c:pt idx="569">
                  <c:v>769.98599999999999</c:v>
                </c:pt>
                <c:pt idx="570">
                  <c:v>771.11699999999996</c:v>
                </c:pt>
                <c:pt idx="571">
                  <c:v>772.28800000000001</c:v>
                </c:pt>
                <c:pt idx="572">
                  <c:v>773.84500000000003</c:v>
                </c:pt>
                <c:pt idx="573">
                  <c:v>775.01900000000001</c:v>
                </c:pt>
                <c:pt idx="574">
                  <c:v>776.37100000000009</c:v>
                </c:pt>
                <c:pt idx="575">
                  <c:v>777.88200000000006</c:v>
                </c:pt>
                <c:pt idx="576">
                  <c:v>779.01700000000005</c:v>
                </c:pt>
                <c:pt idx="577">
                  <c:v>780.39599999999996</c:v>
                </c:pt>
                <c:pt idx="578">
                  <c:v>781.38499999999999</c:v>
                </c:pt>
                <c:pt idx="579">
                  <c:v>783.24199999999996</c:v>
                </c:pt>
                <c:pt idx="580">
                  <c:v>784.42899999999997</c:v>
                </c:pt>
                <c:pt idx="581">
                  <c:v>785.16800000000001</c:v>
                </c:pt>
                <c:pt idx="582">
                  <c:v>786.68100000000004</c:v>
                </c:pt>
                <c:pt idx="583">
                  <c:v>787.81899999999996</c:v>
                </c:pt>
                <c:pt idx="584">
                  <c:v>788.54300000000001</c:v>
                </c:pt>
                <c:pt idx="585">
                  <c:v>790.41800000000001</c:v>
                </c:pt>
                <c:pt idx="586">
                  <c:v>791.15300000000002</c:v>
                </c:pt>
                <c:pt idx="587">
                  <c:v>792.3</c:v>
                </c:pt>
                <c:pt idx="588">
                  <c:v>793.524</c:v>
                </c:pt>
                <c:pt idx="589">
                  <c:v>794.255</c:v>
                </c:pt>
                <c:pt idx="590">
                  <c:v>795.67599999999993</c:v>
                </c:pt>
                <c:pt idx="591">
                  <c:v>797.10300000000007</c:v>
                </c:pt>
                <c:pt idx="592">
                  <c:v>797.93700000000001</c:v>
                </c:pt>
                <c:pt idx="593">
                  <c:v>798.79099999999994</c:v>
                </c:pt>
                <c:pt idx="594">
                  <c:v>800.07299999999998</c:v>
                </c:pt>
                <c:pt idx="595">
                  <c:v>800.971</c:v>
                </c:pt>
                <c:pt idx="596">
                  <c:v>801.90300000000002</c:v>
                </c:pt>
                <c:pt idx="597">
                  <c:v>803.03800000000001</c:v>
                </c:pt>
                <c:pt idx="598">
                  <c:v>804.22299999999996</c:v>
                </c:pt>
                <c:pt idx="599">
                  <c:v>804.56999999999994</c:v>
                </c:pt>
                <c:pt idx="600">
                  <c:v>805.70100000000002</c:v>
                </c:pt>
                <c:pt idx="601">
                  <c:v>806.97</c:v>
                </c:pt>
                <c:pt idx="602">
                  <c:v>808.01600000000008</c:v>
                </c:pt>
                <c:pt idx="603">
                  <c:v>809.03</c:v>
                </c:pt>
                <c:pt idx="604">
                  <c:v>810.19100000000003</c:v>
                </c:pt>
                <c:pt idx="605">
                  <c:v>811.29</c:v>
                </c:pt>
                <c:pt idx="606">
                  <c:v>812.255</c:v>
                </c:pt>
                <c:pt idx="607">
                  <c:v>813.0440000000001</c:v>
                </c:pt>
                <c:pt idx="608">
                  <c:v>813.66100000000006</c:v>
                </c:pt>
                <c:pt idx="609">
                  <c:v>814.82099999999991</c:v>
                </c:pt>
                <c:pt idx="610">
                  <c:v>815.88599999999997</c:v>
                </c:pt>
                <c:pt idx="611">
                  <c:v>816.50900000000001</c:v>
                </c:pt>
                <c:pt idx="612">
                  <c:v>817.26800000000003</c:v>
                </c:pt>
                <c:pt idx="613">
                  <c:v>818.06999999999994</c:v>
                </c:pt>
                <c:pt idx="614">
                  <c:v>819.02300000000002</c:v>
                </c:pt>
                <c:pt idx="615">
                  <c:v>819.69399999999996</c:v>
                </c:pt>
                <c:pt idx="616">
                  <c:v>885.03200000000004</c:v>
                </c:pt>
                <c:pt idx="617">
                  <c:v>914.125</c:v>
                </c:pt>
                <c:pt idx="618">
                  <c:v>852.88</c:v>
                </c:pt>
                <c:pt idx="619">
                  <c:v>833.52</c:v>
                </c:pt>
                <c:pt idx="620">
                  <c:v>787.649</c:v>
                </c:pt>
                <c:pt idx="621">
                  <c:v>787.976</c:v>
                </c:pt>
                <c:pt idx="622">
                  <c:v>785.42099999999994</c:v>
                </c:pt>
                <c:pt idx="623">
                  <c:v>783.17499999999995</c:v>
                </c:pt>
                <c:pt idx="624">
                  <c:v>781.06899999999996</c:v>
                </c:pt>
                <c:pt idx="625">
                  <c:v>778.78099999999995</c:v>
                </c:pt>
                <c:pt idx="626">
                  <c:v>776.14199999999994</c:v>
                </c:pt>
                <c:pt idx="627">
                  <c:v>773.47799999999995</c:v>
                </c:pt>
                <c:pt idx="628">
                  <c:v>771.245</c:v>
                </c:pt>
                <c:pt idx="629">
                  <c:v>768.28800000000001</c:v>
                </c:pt>
                <c:pt idx="630">
                  <c:v>765.87</c:v>
                </c:pt>
                <c:pt idx="631">
                  <c:v>763.39400000000001</c:v>
                </c:pt>
                <c:pt idx="632">
                  <c:v>760.71100000000001</c:v>
                </c:pt>
                <c:pt idx="633">
                  <c:v>758.70800000000008</c:v>
                </c:pt>
                <c:pt idx="634">
                  <c:v>756.745</c:v>
                </c:pt>
                <c:pt idx="635">
                  <c:v>754.32299999999998</c:v>
                </c:pt>
                <c:pt idx="636">
                  <c:v>751.82400000000007</c:v>
                </c:pt>
                <c:pt idx="637">
                  <c:v>750.00600000000009</c:v>
                </c:pt>
                <c:pt idx="638">
                  <c:v>747.97900000000004</c:v>
                </c:pt>
                <c:pt idx="639">
                  <c:v>745.94299999999998</c:v>
                </c:pt>
                <c:pt idx="640">
                  <c:v>743.90599999999995</c:v>
                </c:pt>
                <c:pt idx="641">
                  <c:v>741.75</c:v>
                </c:pt>
                <c:pt idx="642">
                  <c:v>739.55099999999993</c:v>
                </c:pt>
                <c:pt idx="643">
                  <c:v>737.59999999999991</c:v>
                </c:pt>
                <c:pt idx="644">
                  <c:v>735.94299999999998</c:v>
                </c:pt>
                <c:pt idx="645">
                  <c:v>733.69299999999998</c:v>
                </c:pt>
                <c:pt idx="646">
                  <c:v>732.07399999999996</c:v>
                </c:pt>
                <c:pt idx="647">
                  <c:v>730.06400000000008</c:v>
                </c:pt>
                <c:pt idx="648">
                  <c:v>728.10299999999995</c:v>
                </c:pt>
                <c:pt idx="649">
                  <c:v>726.697</c:v>
                </c:pt>
                <c:pt idx="650">
                  <c:v>724.93700000000001</c:v>
                </c:pt>
                <c:pt idx="651">
                  <c:v>723.04499999999996</c:v>
                </c:pt>
                <c:pt idx="652">
                  <c:v>721.1400000000001</c:v>
                </c:pt>
                <c:pt idx="653">
                  <c:v>719.63300000000004</c:v>
                </c:pt>
                <c:pt idx="654">
                  <c:v>717.43700000000001</c:v>
                </c:pt>
                <c:pt idx="655">
                  <c:v>715.86799999999994</c:v>
                </c:pt>
                <c:pt idx="656">
                  <c:v>714.38699999999994</c:v>
                </c:pt>
                <c:pt idx="657">
                  <c:v>712.30299999999988</c:v>
                </c:pt>
                <c:pt idx="658">
                  <c:v>710.39</c:v>
                </c:pt>
                <c:pt idx="659">
                  <c:v>709.05700000000002</c:v>
                </c:pt>
                <c:pt idx="660">
                  <c:v>707.44</c:v>
                </c:pt>
                <c:pt idx="661">
                  <c:v>705.72400000000005</c:v>
                </c:pt>
                <c:pt idx="662">
                  <c:v>704.42599999999993</c:v>
                </c:pt>
                <c:pt idx="663">
                  <c:v>702.73199999999997</c:v>
                </c:pt>
                <c:pt idx="664">
                  <c:v>700.923</c:v>
                </c:pt>
                <c:pt idx="665">
                  <c:v>699.38099999999997</c:v>
                </c:pt>
                <c:pt idx="666">
                  <c:v>697.75300000000004</c:v>
                </c:pt>
                <c:pt idx="667">
                  <c:v>696.33999999999992</c:v>
                </c:pt>
                <c:pt idx="668">
                  <c:v>695.12400000000002</c:v>
                </c:pt>
                <c:pt idx="669">
                  <c:v>693.44600000000003</c:v>
                </c:pt>
                <c:pt idx="670">
                  <c:v>691.83299999999997</c:v>
                </c:pt>
                <c:pt idx="671">
                  <c:v>690.37</c:v>
                </c:pt>
                <c:pt idx="672">
                  <c:v>688.66800000000001</c:v>
                </c:pt>
                <c:pt idx="673">
                  <c:v>687.33100000000002</c:v>
                </c:pt>
                <c:pt idx="674">
                  <c:v>685.93700000000001</c:v>
                </c:pt>
                <c:pt idx="675">
                  <c:v>684.16700000000003</c:v>
                </c:pt>
                <c:pt idx="676">
                  <c:v>682.73099999999999</c:v>
                </c:pt>
                <c:pt idx="677">
                  <c:v>681.52700000000004</c:v>
                </c:pt>
                <c:pt idx="678">
                  <c:v>680.09</c:v>
                </c:pt>
                <c:pt idx="679">
                  <c:v>678.56600000000003</c:v>
                </c:pt>
                <c:pt idx="680">
                  <c:v>677.2170000000001</c:v>
                </c:pt>
                <c:pt idx="681">
                  <c:v>675.71600000000001</c:v>
                </c:pt>
                <c:pt idx="682">
                  <c:v>674.02300000000002</c:v>
                </c:pt>
                <c:pt idx="683">
                  <c:v>673.20699999999999</c:v>
                </c:pt>
                <c:pt idx="684">
                  <c:v>671.30499999999995</c:v>
                </c:pt>
                <c:pt idx="685">
                  <c:v>670.17399999999998</c:v>
                </c:pt>
                <c:pt idx="686">
                  <c:v>668.66099999999994</c:v>
                </c:pt>
                <c:pt idx="687">
                  <c:v>667.17900000000009</c:v>
                </c:pt>
                <c:pt idx="688">
                  <c:v>666.13200000000006</c:v>
                </c:pt>
                <c:pt idx="689">
                  <c:v>664.25900000000001</c:v>
                </c:pt>
                <c:pt idx="690">
                  <c:v>663.07299999999998</c:v>
                </c:pt>
                <c:pt idx="691">
                  <c:v>661.678</c:v>
                </c:pt>
                <c:pt idx="692">
                  <c:v>660.29599999999994</c:v>
                </c:pt>
                <c:pt idx="693">
                  <c:v>658.75399999999991</c:v>
                </c:pt>
                <c:pt idx="694">
                  <c:v>657.66300000000001</c:v>
                </c:pt>
                <c:pt idx="695">
                  <c:v>656.19499999999994</c:v>
                </c:pt>
                <c:pt idx="696">
                  <c:v>655.03099999999995</c:v>
                </c:pt>
                <c:pt idx="697">
                  <c:v>653.75</c:v>
                </c:pt>
                <c:pt idx="698">
                  <c:v>652.23200000000008</c:v>
                </c:pt>
                <c:pt idx="699">
                  <c:v>651.45600000000002</c:v>
                </c:pt>
                <c:pt idx="700">
                  <c:v>649.66199999999992</c:v>
                </c:pt>
                <c:pt idx="701">
                  <c:v>648.37400000000002</c:v>
                </c:pt>
                <c:pt idx="702">
                  <c:v>647.47500000000002</c:v>
                </c:pt>
                <c:pt idx="703">
                  <c:v>646.03659999999991</c:v>
                </c:pt>
                <c:pt idx="704">
                  <c:v>644.78510000000006</c:v>
                </c:pt>
                <c:pt idx="705">
                  <c:v>643.74900000000002</c:v>
                </c:pt>
                <c:pt idx="706">
                  <c:v>642.45590000000004</c:v>
                </c:pt>
                <c:pt idx="707">
                  <c:v>641.08960000000002</c:v>
                </c:pt>
                <c:pt idx="708">
                  <c:v>640.21230000000003</c:v>
                </c:pt>
                <c:pt idx="709">
                  <c:v>638.59370000000001</c:v>
                </c:pt>
                <c:pt idx="710">
                  <c:v>637.31529999999998</c:v>
                </c:pt>
                <c:pt idx="711">
                  <c:v>636.35149999999999</c:v>
                </c:pt>
                <c:pt idx="712">
                  <c:v>635.09709999999995</c:v>
                </c:pt>
                <c:pt idx="713">
                  <c:v>634.06010000000003</c:v>
                </c:pt>
                <c:pt idx="714">
                  <c:v>633.04539999999997</c:v>
                </c:pt>
                <c:pt idx="715">
                  <c:v>631.48060000000009</c:v>
                </c:pt>
                <c:pt idx="716">
                  <c:v>629.9307</c:v>
                </c:pt>
                <c:pt idx="717">
                  <c:v>628.99400000000003</c:v>
                </c:pt>
                <c:pt idx="718">
                  <c:v>627.46320000000003</c:v>
                </c:pt>
                <c:pt idx="719">
                  <c:v>626.30910000000006</c:v>
                </c:pt>
                <c:pt idx="720">
                  <c:v>625.5557</c:v>
                </c:pt>
                <c:pt idx="721">
                  <c:v>623.83889999999997</c:v>
                </c:pt>
                <c:pt idx="722">
                  <c:v>622.86879999999996</c:v>
                </c:pt>
                <c:pt idx="723">
                  <c:v>621.64479999999992</c:v>
                </c:pt>
                <c:pt idx="724">
                  <c:v>620.75040000000001</c:v>
                </c:pt>
                <c:pt idx="725">
                  <c:v>619.37919999999997</c:v>
                </c:pt>
                <c:pt idx="726">
                  <c:v>618.37530000000004</c:v>
                </c:pt>
                <c:pt idx="727">
                  <c:v>617.48050000000001</c:v>
                </c:pt>
                <c:pt idx="728">
                  <c:v>616.29660000000001</c:v>
                </c:pt>
                <c:pt idx="729">
                  <c:v>614.70650000000001</c:v>
                </c:pt>
                <c:pt idx="730">
                  <c:v>613.51760000000002</c:v>
                </c:pt>
                <c:pt idx="731">
                  <c:v>612.51760000000002</c:v>
                </c:pt>
                <c:pt idx="732">
                  <c:v>611.19539999999995</c:v>
                </c:pt>
                <c:pt idx="733">
                  <c:v>610.13749999999993</c:v>
                </c:pt>
                <c:pt idx="734">
                  <c:v>609.00130000000001</c:v>
                </c:pt>
                <c:pt idx="735">
                  <c:v>607.85400000000004</c:v>
                </c:pt>
                <c:pt idx="736">
                  <c:v>607.08270000000005</c:v>
                </c:pt>
                <c:pt idx="737">
                  <c:v>605.67270000000008</c:v>
                </c:pt>
                <c:pt idx="738">
                  <c:v>604.5403</c:v>
                </c:pt>
                <c:pt idx="739">
                  <c:v>603.58040000000005</c:v>
                </c:pt>
                <c:pt idx="740">
                  <c:v>602.2808</c:v>
                </c:pt>
                <c:pt idx="741">
                  <c:v>600.68439999999998</c:v>
                </c:pt>
                <c:pt idx="742">
                  <c:v>600.37459999999999</c:v>
                </c:pt>
                <c:pt idx="743">
                  <c:v>599.09199999999998</c:v>
                </c:pt>
                <c:pt idx="744">
                  <c:v>597.96479999999997</c:v>
                </c:pt>
                <c:pt idx="745">
                  <c:v>597.27340000000004</c:v>
                </c:pt>
                <c:pt idx="746">
                  <c:v>596.19130000000007</c:v>
                </c:pt>
                <c:pt idx="747">
                  <c:v>595.0462</c:v>
                </c:pt>
                <c:pt idx="748">
                  <c:v>594.2921</c:v>
                </c:pt>
                <c:pt idx="749">
                  <c:v>593.03629999999998</c:v>
                </c:pt>
                <c:pt idx="750">
                  <c:v>592.02869999999996</c:v>
                </c:pt>
                <c:pt idx="751">
                  <c:v>591.04480000000001</c:v>
                </c:pt>
                <c:pt idx="752">
                  <c:v>589.54700000000003</c:v>
                </c:pt>
                <c:pt idx="753">
                  <c:v>588.5675</c:v>
                </c:pt>
                <c:pt idx="754">
                  <c:v>587.80960000000005</c:v>
                </c:pt>
                <c:pt idx="755">
                  <c:v>586.69190000000003</c:v>
                </c:pt>
                <c:pt idx="756">
                  <c:v>585.14729999999997</c:v>
                </c:pt>
                <c:pt idx="757">
                  <c:v>584.53470000000004</c:v>
                </c:pt>
                <c:pt idx="758">
                  <c:v>583.53449999999998</c:v>
                </c:pt>
                <c:pt idx="759">
                  <c:v>582.70529999999997</c:v>
                </c:pt>
                <c:pt idx="760">
                  <c:v>581.77779999999996</c:v>
                </c:pt>
                <c:pt idx="761">
                  <c:v>580.55539999999996</c:v>
                </c:pt>
                <c:pt idx="762">
                  <c:v>579.58899999999994</c:v>
                </c:pt>
                <c:pt idx="763">
                  <c:v>578.26429999999993</c:v>
                </c:pt>
                <c:pt idx="764">
                  <c:v>577.54830000000004</c:v>
                </c:pt>
                <c:pt idx="765">
                  <c:v>576.34450000000004</c:v>
                </c:pt>
                <c:pt idx="766">
                  <c:v>575.06849999999997</c:v>
                </c:pt>
                <c:pt idx="767">
                  <c:v>574.45609999999999</c:v>
                </c:pt>
                <c:pt idx="768">
                  <c:v>573.57119999999998</c:v>
                </c:pt>
                <c:pt idx="769">
                  <c:v>571.96010000000001</c:v>
                </c:pt>
                <c:pt idx="770">
                  <c:v>571.61770000000001</c:v>
                </c:pt>
                <c:pt idx="771">
                  <c:v>570.39679999999998</c:v>
                </c:pt>
                <c:pt idx="772">
                  <c:v>569.28269999999998</c:v>
                </c:pt>
                <c:pt idx="773">
                  <c:v>568.42340000000002</c:v>
                </c:pt>
                <c:pt idx="774">
                  <c:v>567.49</c:v>
                </c:pt>
                <c:pt idx="775">
                  <c:v>566.36860000000001</c:v>
                </c:pt>
                <c:pt idx="776">
                  <c:v>565.24670000000003</c:v>
                </c:pt>
                <c:pt idx="777">
                  <c:v>564.45820000000003</c:v>
                </c:pt>
                <c:pt idx="778">
                  <c:v>563.53229999999996</c:v>
                </c:pt>
                <c:pt idx="779">
                  <c:v>562.78829999999994</c:v>
                </c:pt>
                <c:pt idx="780">
                  <c:v>561.64919999999995</c:v>
                </c:pt>
                <c:pt idx="781">
                  <c:v>560.46789999999999</c:v>
                </c:pt>
                <c:pt idx="782">
                  <c:v>559.94539999999995</c:v>
                </c:pt>
                <c:pt idx="783">
                  <c:v>558.95699999999999</c:v>
                </c:pt>
                <c:pt idx="784">
                  <c:v>557.85169999999994</c:v>
                </c:pt>
                <c:pt idx="785">
                  <c:v>557.28920000000005</c:v>
                </c:pt>
                <c:pt idx="786">
                  <c:v>555.89959999999996</c:v>
                </c:pt>
                <c:pt idx="787">
                  <c:v>554.89799999999991</c:v>
                </c:pt>
                <c:pt idx="788">
                  <c:v>554.1481</c:v>
                </c:pt>
                <c:pt idx="789">
                  <c:v>553.2396</c:v>
                </c:pt>
                <c:pt idx="790">
                  <c:v>552.00760000000002</c:v>
                </c:pt>
                <c:pt idx="791">
                  <c:v>551.09979999999996</c:v>
                </c:pt>
                <c:pt idx="792">
                  <c:v>550.05880000000002</c:v>
                </c:pt>
                <c:pt idx="793">
                  <c:v>549.07230000000004</c:v>
                </c:pt>
                <c:pt idx="794">
                  <c:v>548.52189999999996</c:v>
                </c:pt>
                <c:pt idx="795">
                  <c:v>547.21249999999998</c:v>
                </c:pt>
                <c:pt idx="796">
                  <c:v>546.13290000000006</c:v>
                </c:pt>
                <c:pt idx="797">
                  <c:v>545.52350000000001</c:v>
                </c:pt>
                <c:pt idx="798">
                  <c:v>544.31690000000003</c:v>
                </c:pt>
                <c:pt idx="799">
                  <c:v>543.16430000000003</c:v>
                </c:pt>
                <c:pt idx="800">
                  <c:v>542.42079999999999</c:v>
                </c:pt>
                <c:pt idx="801">
                  <c:v>541.82569999999998</c:v>
                </c:pt>
                <c:pt idx="802">
                  <c:v>540.81910000000005</c:v>
                </c:pt>
                <c:pt idx="803">
                  <c:v>539.62689999999998</c:v>
                </c:pt>
                <c:pt idx="804">
                  <c:v>538.83709999999996</c:v>
                </c:pt>
                <c:pt idx="805">
                  <c:v>537.80859999999996</c:v>
                </c:pt>
                <c:pt idx="806">
                  <c:v>537.26239999999996</c:v>
                </c:pt>
                <c:pt idx="807">
                  <c:v>536.4588</c:v>
                </c:pt>
                <c:pt idx="808">
                  <c:v>535.40249999999992</c:v>
                </c:pt>
                <c:pt idx="809">
                  <c:v>534.52229999999997</c:v>
                </c:pt>
                <c:pt idx="810">
                  <c:v>533.47979999999995</c:v>
                </c:pt>
                <c:pt idx="811">
                  <c:v>532.55370000000005</c:v>
                </c:pt>
                <c:pt idx="812">
                  <c:v>531.61889999999994</c:v>
                </c:pt>
                <c:pt idx="813">
                  <c:v>530.87040000000002</c:v>
                </c:pt>
                <c:pt idx="814">
                  <c:v>529.94140000000004</c:v>
                </c:pt>
                <c:pt idx="815">
                  <c:v>529.00490000000002</c:v>
                </c:pt>
                <c:pt idx="816">
                  <c:v>528.3981</c:v>
                </c:pt>
                <c:pt idx="817">
                  <c:v>527.20759999999996</c:v>
                </c:pt>
                <c:pt idx="818">
                  <c:v>526.20929999999998</c:v>
                </c:pt>
                <c:pt idx="819">
                  <c:v>525.84990000000005</c:v>
                </c:pt>
                <c:pt idx="820">
                  <c:v>524.87159999999994</c:v>
                </c:pt>
                <c:pt idx="821">
                  <c:v>523.77949999999998</c:v>
                </c:pt>
                <c:pt idx="822">
                  <c:v>522.71960000000001</c:v>
                </c:pt>
                <c:pt idx="823">
                  <c:v>522.07039999999995</c:v>
                </c:pt>
                <c:pt idx="824">
                  <c:v>520.81000000000006</c:v>
                </c:pt>
                <c:pt idx="825">
                  <c:v>520.25639999999999</c:v>
                </c:pt>
                <c:pt idx="826">
                  <c:v>519.17750000000001</c:v>
                </c:pt>
                <c:pt idx="827">
                  <c:v>518.25569999999993</c:v>
                </c:pt>
                <c:pt idx="828">
                  <c:v>517.74680000000001</c:v>
                </c:pt>
                <c:pt idx="829">
                  <c:v>516.69040000000007</c:v>
                </c:pt>
                <c:pt idx="830">
                  <c:v>515.68119999999999</c:v>
                </c:pt>
                <c:pt idx="831">
                  <c:v>515.15189999999996</c:v>
                </c:pt>
                <c:pt idx="832">
                  <c:v>514.02520000000004</c:v>
                </c:pt>
                <c:pt idx="833">
                  <c:v>513.10879999999997</c:v>
                </c:pt>
                <c:pt idx="834">
                  <c:v>512.68209999999999</c:v>
                </c:pt>
                <c:pt idx="835">
                  <c:v>511.69060000000002</c:v>
                </c:pt>
                <c:pt idx="836">
                  <c:v>510.96130000000005</c:v>
                </c:pt>
                <c:pt idx="837">
                  <c:v>510.17219999999998</c:v>
                </c:pt>
                <c:pt idx="838">
                  <c:v>509.21390000000002</c:v>
                </c:pt>
                <c:pt idx="839">
                  <c:v>508.58670000000001</c:v>
                </c:pt>
                <c:pt idx="840">
                  <c:v>507.65309999999999</c:v>
                </c:pt>
                <c:pt idx="841">
                  <c:v>506.85540000000003</c:v>
                </c:pt>
                <c:pt idx="842">
                  <c:v>505.90899999999999</c:v>
                </c:pt>
                <c:pt idx="843">
                  <c:v>505.3109</c:v>
                </c:pt>
                <c:pt idx="844">
                  <c:v>504.41809999999998</c:v>
                </c:pt>
                <c:pt idx="845">
                  <c:v>503.45909999999998</c:v>
                </c:pt>
                <c:pt idx="846">
                  <c:v>502.68720000000002</c:v>
                </c:pt>
                <c:pt idx="847">
                  <c:v>501.83390000000003</c:v>
                </c:pt>
                <c:pt idx="848">
                  <c:v>501.19940000000003</c:v>
                </c:pt>
                <c:pt idx="849">
                  <c:v>500.13890000000004</c:v>
                </c:pt>
                <c:pt idx="850">
                  <c:v>499.08359999999999</c:v>
                </c:pt>
                <c:pt idx="851">
                  <c:v>498.23450000000003</c:v>
                </c:pt>
                <c:pt idx="852">
                  <c:v>497.39880000000005</c:v>
                </c:pt>
                <c:pt idx="853">
                  <c:v>496.70549999999997</c:v>
                </c:pt>
                <c:pt idx="854">
                  <c:v>495.99260000000004</c:v>
                </c:pt>
                <c:pt idx="855">
                  <c:v>494.79040000000003</c:v>
                </c:pt>
                <c:pt idx="856">
                  <c:v>494.3954</c:v>
                </c:pt>
                <c:pt idx="857">
                  <c:v>493.38760000000002</c:v>
                </c:pt>
                <c:pt idx="858">
                  <c:v>492.62119999999999</c:v>
                </c:pt>
                <c:pt idx="859">
                  <c:v>491.71</c:v>
                </c:pt>
                <c:pt idx="860">
                  <c:v>491.07470000000001</c:v>
                </c:pt>
                <c:pt idx="861">
                  <c:v>490.21270000000004</c:v>
                </c:pt>
                <c:pt idx="862">
                  <c:v>489.84429999999998</c:v>
                </c:pt>
                <c:pt idx="863">
                  <c:v>488.64099999999996</c:v>
                </c:pt>
                <c:pt idx="864">
                  <c:v>487.82820000000004</c:v>
                </c:pt>
                <c:pt idx="865">
                  <c:v>486.93399999999997</c:v>
                </c:pt>
                <c:pt idx="866">
                  <c:v>486.26820000000004</c:v>
                </c:pt>
                <c:pt idx="867">
                  <c:v>485.38580000000002</c:v>
                </c:pt>
                <c:pt idx="868">
                  <c:v>484.74159999999995</c:v>
                </c:pt>
                <c:pt idx="869">
                  <c:v>484.09989999999999</c:v>
                </c:pt>
                <c:pt idx="870">
                  <c:v>483.0849</c:v>
                </c:pt>
                <c:pt idx="871">
                  <c:v>482.77069999999998</c:v>
                </c:pt>
                <c:pt idx="872">
                  <c:v>481.94669999999996</c:v>
                </c:pt>
                <c:pt idx="873">
                  <c:v>480.93180000000001</c:v>
                </c:pt>
                <c:pt idx="874">
                  <c:v>479.90249999999997</c:v>
                </c:pt>
                <c:pt idx="875">
                  <c:v>478.74479999999994</c:v>
                </c:pt>
                <c:pt idx="876">
                  <c:v>478.21469999999999</c:v>
                </c:pt>
                <c:pt idx="877">
                  <c:v>477.5163</c:v>
                </c:pt>
                <c:pt idx="878">
                  <c:v>477.06889999999999</c:v>
                </c:pt>
                <c:pt idx="879">
                  <c:v>476.6431</c:v>
                </c:pt>
                <c:pt idx="880">
                  <c:v>475.73480000000001</c:v>
                </c:pt>
                <c:pt idx="881">
                  <c:v>474.59010000000001</c:v>
                </c:pt>
                <c:pt idx="882">
                  <c:v>473.89350000000002</c:v>
                </c:pt>
                <c:pt idx="883">
                  <c:v>473.45249999999999</c:v>
                </c:pt>
                <c:pt idx="884">
                  <c:v>472.84379999999999</c:v>
                </c:pt>
                <c:pt idx="885">
                  <c:v>471.53699999999998</c:v>
                </c:pt>
                <c:pt idx="886">
                  <c:v>470.93690000000004</c:v>
                </c:pt>
                <c:pt idx="887">
                  <c:v>470.37600000000003</c:v>
                </c:pt>
                <c:pt idx="888">
                  <c:v>469.27269999999999</c:v>
                </c:pt>
                <c:pt idx="889">
                  <c:v>468.28689999999995</c:v>
                </c:pt>
                <c:pt idx="890">
                  <c:v>467.86160000000001</c:v>
                </c:pt>
                <c:pt idx="891">
                  <c:v>467.02050000000003</c:v>
                </c:pt>
                <c:pt idx="892">
                  <c:v>465.87880000000001</c:v>
                </c:pt>
                <c:pt idx="893">
                  <c:v>465.28160000000003</c:v>
                </c:pt>
                <c:pt idx="894">
                  <c:v>464.69159999999999</c:v>
                </c:pt>
                <c:pt idx="895">
                  <c:v>463.94140000000004</c:v>
                </c:pt>
                <c:pt idx="896">
                  <c:v>463.76009999999997</c:v>
                </c:pt>
                <c:pt idx="897">
                  <c:v>462.38979999999998</c:v>
                </c:pt>
                <c:pt idx="898">
                  <c:v>461.89870000000002</c:v>
                </c:pt>
                <c:pt idx="899">
                  <c:v>461.02429999999998</c:v>
                </c:pt>
                <c:pt idx="900">
                  <c:v>460.02950000000004</c:v>
                </c:pt>
                <c:pt idx="901">
                  <c:v>459.17169999999999</c:v>
                </c:pt>
                <c:pt idx="902">
                  <c:v>458.60840000000002</c:v>
                </c:pt>
                <c:pt idx="903">
                  <c:v>457.7724</c:v>
                </c:pt>
                <c:pt idx="904">
                  <c:v>456.53010000000006</c:v>
                </c:pt>
                <c:pt idx="905">
                  <c:v>456.44549999999998</c:v>
                </c:pt>
                <c:pt idx="906">
                  <c:v>455.75220000000002</c:v>
                </c:pt>
                <c:pt idx="907">
                  <c:v>454.68989999999997</c:v>
                </c:pt>
                <c:pt idx="908">
                  <c:v>454.1035</c:v>
                </c:pt>
                <c:pt idx="909">
                  <c:v>453.5566</c:v>
                </c:pt>
                <c:pt idx="910">
                  <c:v>452.62130000000002</c:v>
                </c:pt>
                <c:pt idx="911">
                  <c:v>451.90430000000003</c:v>
                </c:pt>
                <c:pt idx="912">
                  <c:v>451.17489999999998</c:v>
                </c:pt>
                <c:pt idx="913">
                  <c:v>450.33939999999996</c:v>
                </c:pt>
                <c:pt idx="914">
                  <c:v>450.06819999999999</c:v>
                </c:pt>
                <c:pt idx="915">
                  <c:v>449.23720000000003</c:v>
                </c:pt>
                <c:pt idx="916">
                  <c:v>448.07270000000005</c:v>
                </c:pt>
                <c:pt idx="917">
                  <c:v>447.65610000000004</c:v>
                </c:pt>
                <c:pt idx="918">
                  <c:v>447.09909999999996</c:v>
                </c:pt>
                <c:pt idx="919">
                  <c:v>446.04049999999995</c:v>
                </c:pt>
                <c:pt idx="920">
                  <c:v>445.61149999999998</c:v>
                </c:pt>
                <c:pt idx="921">
                  <c:v>445.91989999999998</c:v>
                </c:pt>
                <c:pt idx="922">
                  <c:v>444.40129999999999</c:v>
                </c:pt>
                <c:pt idx="923">
                  <c:v>447.09479999999996</c:v>
                </c:pt>
                <c:pt idx="924">
                  <c:v>446.65709999999996</c:v>
                </c:pt>
                <c:pt idx="925">
                  <c:v>443.25560000000002</c:v>
                </c:pt>
                <c:pt idx="926">
                  <c:v>437.90210000000002</c:v>
                </c:pt>
                <c:pt idx="927">
                  <c:v>440.33410000000003</c:v>
                </c:pt>
                <c:pt idx="928">
                  <c:v>444.77120000000002</c:v>
                </c:pt>
                <c:pt idx="929">
                  <c:v>440.00619999999998</c:v>
                </c:pt>
                <c:pt idx="930">
                  <c:v>437.06540000000001</c:v>
                </c:pt>
                <c:pt idx="931">
                  <c:v>436.89089999999999</c:v>
                </c:pt>
                <c:pt idx="932">
                  <c:v>438.33510000000001</c:v>
                </c:pt>
                <c:pt idx="933">
                  <c:v>437.97790000000003</c:v>
                </c:pt>
                <c:pt idx="934">
                  <c:v>436.34460000000001</c:v>
                </c:pt>
                <c:pt idx="935">
                  <c:v>436.45000000000005</c:v>
                </c:pt>
                <c:pt idx="936">
                  <c:v>435.96929999999998</c:v>
                </c:pt>
                <c:pt idx="937">
                  <c:v>435.13329999999996</c:v>
                </c:pt>
                <c:pt idx="938">
                  <c:v>433.98969999999997</c:v>
                </c:pt>
                <c:pt idx="939">
                  <c:v>433.09389999999996</c:v>
                </c:pt>
                <c:pt idx="940">
                  <c:v>432.26819999999998</c:v>
                </c:pt>
                <c:pt idx="941">
                  <c:v>431.82859999999999</c:v>
                </c:pt>
                <c:pt idx="942">
                  <c:v>431.70269999999999</c:v>
                </c:pt>
                <c:pt idx="943">
                  <c:v>430.5951</c:v>
                </c:pt>
                <c:pt idx="944">
                  <c:v>430.09809999999999</c:v>
                </c:pt>
                <c:pt idx="945">
                  <c:v>429.50979999999998</c:v>
                </c:pt>
                <c:pt idx="946">
                  <c:v>428.81880000000001</c:v>
                </c:pt>
                <c:pt idx="947">
                  <c:v>428.25720000000001</c:v>
                </c:pt>
                <c:pt idx="948">
                  <c:v>426.68899999999996</c:v>
                </c:pt>
                <c:pt idx="949">
                  <c:v>426.84839999999997</c:v>
                </c:pt>
                <c:pt idx="950">
                  <c:v>426.60739999999998</c:v>
                </c:pt>
                <c:pt idx="951">
                  <c:v>425.75009999999997</c:v>
                </c:pt>
                <c:pt idx="952">
                  <c:v>425.19060000000002</c:v>
                </c:pt>
                <c:pt idx="953">
                  <c:v>424.77199999999999</c:v>
                </c:pt>
                <c:pt idx="954">
                  <c:v>424.29349999999999</c:v>
                </c:pt>
                <c:pt idx="955">
                  <c:v>423.40470000000005</c:v>
                </c:pt>
                <c:pt idx="956">
                  <c:v>422.79990000000004</c:v>
                </c:pt>
                <c:pt idx="957">
                  <c:v>422.26100000000002</c:v>
                </c:pt>
                <c:pt idx="958">
                  <c:v>421.92289999999997</c:v>
                </c:pt>
                <c:pt idx="959">
                  <c:v>421.45170000000002</c:v>
                </c:pt>
                <c:pt idx="960">
                  <c:v>420.68960000000004</c:v>
                </c:pt>
                <c:pt idx="961">
                  <c:v>419.86770000000001</c:v>
                </c:pt>
                <c:pt idx="962">
                  <c:v>420.50229999999999</c:v>
                </c:pt>
                <c:pt idx="963">
                  <c:v>421.03530000000001</c:v>
                </c:pt>
                <c:pt idx="964">
                  <c:v>419.51819999999998</c:v>
                </c:pt>
                <c:pt idx="965">
                  <c:v>414.3023</c:v>
                </c:pt>
                <c:pt idx="966">
                  <c:v>415.53969999999998</c:v>
                </c:pt>
                <c:pt idx="967">
                  <c:v>416.66460000000001</c:v>
                </c:pt>
                <c:pt idx="968">
                  <c:v>413.53710000000001</c:v>
                </c:pt>
                <c:pt idx="969">
                  <c:v>412.69259999999997</c:v>
                </c:pt>
                <c:pt idx="970">
                  <c:v>412.47209999999995</c:v>
                </c:pt>
                <c:pt idx="971">
                  <c:v>412.04719999999998</c:v>
                </c:pt>
                <c:pt idx="972">
                  <c:v>411.25100000000003</c:v>
                </c:pt>
                <c:pt idx="973">
                  <c:v>413.3295</c:v>
                </c:pt>
                <c:pt idx="974">
                  <c:v>412.37170000000003</c:v>
                </c:pt>
                <c:pt idx="975">
                  <c:v>409.55110000000002</c:v>
                </c:pt>
                <c:pt idx="976">
                  <c:v>410.58150000000001</c:v>
                </c:pt>
                <c:pt idx="977">
                  <c:v>412.76310000000001</c:v>
                </c:pt>
                <c:pt idx="978">
                  <c:v>412.22930000000002</c:v>
                </c:pt>
                <c:pt idx="979">
                  <c:v>412.50310000000002</c:v>
                </c:pt>
                <c:pt idx="980">
                  <c:v>411.5138</c:v>
                </c:pt>
                <c:pt idx="981">
                  <c:v>410.78469999999999</c:v>
                </c:pt>
                <c:pt idx="982">
                  <c:v>409.99090000000001</c:v>
                </c:pt>
                <c:pt idx="983">
                  <c:v>409.19690000000003</c:v>
                </c:pt>
                <c:pt idx="984">
                  <c:v>409.4701</c:v>
                </c:pt>
                <c:pt idx="985">
                  <c:v>408.15659999999997</c:v>
                </c:pt>
                <c:pt idx="986">
                  <c:v>407.33169999999996</c:v>
                </c:pt>
                <c:pt idx="987">
                  <c:v>407.0532</c:v>
                </c:pt>
                <c:pt idx="988">
                  <c:v>406.19120000000004</c:v>
                </c:pt>
                <c:pt idx="989">
                  <c:v>405.45569999999998</c:v>
                </c:pt>
                <c:pt idx="990">
                  <c:v>405.14490000000001</c:v>
                </c:pt>
                <c:pt idx="991">
                  <c:v>404.64789999999999</c:v>
                </c:pt>
                <c:pt idx="992">
                  <c:v>404.02279999999996</c:v>
                </c:pt>
                <c:pt idx="993">
                  <c:v>403.43889999999999</c:v>
                </c:pt>
                <c:pt idx="994">
                  <c:v>402.45609999999999</c:v>
                </c:pt>
                <c:pt idx="995">
                  <c:v>401.91879999999998</c:v>
                </c:pt>
                <c:pt idx="996">
                  <c:v>401.50220000000002</c:v>
                </c:pt>
                <c:pt idx="997">
                  <c:v>401.10949999999997</c:v>
                </c:pt>
                <c:pt idx="998">
                  <c:v>400.36159999999995</c:v>
                </c:pt>
                <c:pt idx="999">
                  <c:v>399.84389999999996</c:v>
                </c:pt>
                <c:pt idx="1000">
                  <c:v>399.11620000000005</c:v>
                </c:pt>
                <c:pt idx="1001">
                  <c:v>398.66239999999999</c:v>
                </c:pt>
                <c:pt idx="1002">
                  <c:v>397.95639999999997</c:v>
                </c:pt>
                <c:pt idx="1003">
                  <c:v>397.2242</c:v>
                </c:pt>
                <c:pt idx="1004">
                  <c:v>396.90970000000004</c:v>
                </c:pt>
                <c:pt idx="1005">
                  <c:v>396.56219999999996</c:v>
                </c:pt>
                <c:pt idx="1006">
                  <c:v>395.60509999999999</c:v>
                </c:pt>
                <c:pt idx="1007">
                  <c:v>395.74080000000004</c:v>
                </c:pt>
                <c:pt idx="1008">
                  <c:v>394.42</c:v>
                </c:pt>
                <c:pt idx="1009">
                  <c:v>393.69600000000003</c:v>
                </c:pt>
                <c:pt idx="1010">
                  <c:v>393.74990000000003</c:v>
                </c:pt>
                <c:pt idx="1011">
                  <c:v>392.6223</c:v>
                </c:pt>
                <c:pt idx="1012">
                  <c:v>392.66360000000003</c:v>
                </c:pt>
                <c:pt idx="1013">
                  <c:v>392.11739999999998</c:v>
                </c:pt>
                <c:pt idx="1014">
                  <c:v>391.19579999999996</c:v>
                </c:pt>
                <c:pt idx="1015">
                  <c:v>390.60090000000002</c:v>
                </c:pt>
                <c:pt idx="1016">
                  <c:v>390.62979999999999</c:v>
                </c:pt>
                <c:pt idx="1017">
                  <c:v>389.67439999999999</c:v>
                </c:pt>
                <c:pt idx="1018">
                  <c:v>389.14980000000003</c:v>
                </c:pt>
                <c:pt idx="1019">
                  <c:v>388.68470000000002</c:v>
                </c:pt>
                <c:pt idx="1020">
                  <c:v>388.0274</c:v>
                </c:pt>
                <c:pt idx="1021">
                  <c:v>386.79490000000004</c:v>
                </c:pt>
                <c:pt idx="1022">
                  <c:v>386.5249</c:v>
                </c:pt>
                <c:pt idx="1023">
                  <c:v>385.84939999999995</c:v>
                </c:pt>
                <c:pt idx="1024">
                  <c:v>386.00110000000001</c:v>
                </c:pt>
                <c:pt idx="1025">
                  <c:v>385.30109999999996</c:v>
                </c:pt>
                <c:pt idx="1026">
                  <c:v>384.89890000000003</c:v>
                </c:pt>
                <c:pt idx="1027">
                  <c:v>383.45320000000004</c:v>
                </c:pt>
                <c:pt idx="1028">
                  <c:v>383.59870000000001</c:v>
                </c:pt>
                <c:pt idx="1029">
                  <c:v>382.71519999999998</c:v>
                </c:pt>
                <c:pt idx="1030">
                  <c:v>382.53200000000004</c:v>
                </c:pt>
                <c:pt idx="1031">
                  <c:v>382.19169999999997</c:v>
                </c:pt>
                <c:pt idx="1032">
                  <c:v>381.4873</c:v>
                </c:pt>
                <c:pt idx="1033">
                  <c:v>380.33780000000002</c:v>
                </c:pt>
                <c:pt idx="1034">
                  <c:v>379.54560000000004</c:v>
                </c:pt>
                <c:pt idx="1035">
                  <c:v>378.95589999999999</c:v>
                </c:pt>
                <c:pt idx="1036">
                  <c:v>377.74869999999999</c:v>
                </c:pt>
                <c:pt idx="1037">
                  <c:v>377.9076</c:v>
                </c:pt>
                <c:pt idx="1038">
                  <c:v>380.70699999999999</c:v>
                </c:pt>
                <c:pt idx="1039">
                  <c:v>380.226</c:v>
                </c:pt>
                <c:pt idx="1040">
                  <c:v>376.04739999999998</c:v>
                </c:pt>
                <c:pt idx="1041">
                  <c:v>369.47179999999997</c:v>
                </c:pt>
                <c:pt idx="1042">
                  <c:v>368.3947</c:v>
                </c:pt>
                <c:pt idx="1043">
                  <c:v>372.37540000000001</c:v>
                </c:pt>
                <c:pt idx="1044">
                  <c:v>372.42779999999999</c:v>
                </c:pt>
                <c:pt idx="1045">
                  <c:v>370.62400000000002</c:v>
                </c:pt>
                <c:pt idx="1046">
                  <c:v>369.19780000000003</c:v>
                </c:pt>
                <c:pt idx="1047">
                  <c:v>368.43729999999999</c:v>
                </c:pt>
                <c:pt idx="1048">
                  <c:v>369.21179999999998</c:v>
                </c:pt>
                <c:pt idx="1049">
                  <c:v>368.65440000000001</c:v>
                </c:pt>
                <c:pt idx="1050">
                  <c:v>368.50040000000001</c:v>
                </c:pt>
                <c:pt idx="1051">
                  <c:v>368.48899999999998</c:v>
                </c:pt>
                <c:pt idx="1052">
                  <c:v>367.1585</c:v>
                </c:pt>
                <c:pt idx="1053">
                  <c:v>366.27320000000003</c:v>
                </c:pt>
                <c:pt idx="1054">
                  <c:v>366.82159999999999</c:v>
                </c:pt>
                <c:pt idx="1055">
                  <c:v>366.20890000000003</c:v>
                </c:pt>
                <c:pt idx="1056">
                  <c:v>364.952</c:v>
                </c:pt>
                <c:pt idx="1057">
                  <c:v>365.28729999999996</c:v>
                </c:pt>
                <c:pt idx="1058">
                  <c:v>364.04730000000001</c:v>
                </c:pt>
                <c:pt idx="1059">
                  <c:v>362.23110000000003</c:v>
                </c:pt>
                <c:pt idx="1060">
                  <c:v>362.8134</c:v>
                </c:pt>
                <c:pt idx="1061">
                  <c:v>363.18040000000002</c:v>
                </c:pt>
                <c:pt idx="1062">
                  <c:v>362.27429999999998</c:v>
                </c:pt>
                <c:pt idx="1063">
                  <c:v>362.05200000000002</c:v>
                </c:pt>
                <c:pt idx="1064">
                  <c:v>361.99639999999999</c:v>
                </c:pt>
                <c:pt idx="1065">
                  <c:v>359.67359999999996</c:v>
                </c:pt>
                <c:pt idx="1066">
                  <c:v>358.82119999999998</c:v>
                </c:pt>
                <c:pt idx="1067">
                  <c:v>360.97910000000002</c:v>
                </c:pt>
                <c:pt idx="1068">
                  <c:v>359.90719999999999</c:v>
                </c:pt>
                <c:pt idx="1069">
                  <c:v>358.77620000000002</c:v>
                </c:pt>
                <c:pt idx="1070">
                  <c:v>359.26560000000001</c:v>
                </c:pt>
                <c:pt idx="1071">
                  <c:v>358.34840000000003</c:v>
                </c:pt>
                <c:pt idx="1072">
                  <c:v>357.1404</c:v>
                </c:pt>
                <c:pt idx="1073">
                  <c:v>356.88789999999995</c:v>
                </c:pt>
                <c:pt idx="1074">
                  <c:v>356.71599999999995</c:v>
                </c:pt>
                <c:pt idx="1075">
                  <c:v>355.7371</c:v>
                </c:pt>
                <c:pt idx="1076">
                  <c:v>354.8528</c:v>
                </c:pt>
                <c:pt idx="1077">
                  <c:v>354.61019999999996</c:v>
                </c:pt>
                <c:pt idx="1078">
                  <c:v>354.67239999999998</c:v>
                </c:pt>
                <c:pt idx="1079">
                  <c:v>353.69290000000001</c:v>
                </c:pt>
                <c:pt idx="1080">
                  <c:v>352.47110000000004</c:v>
                </c:pt>
                <c:pt idx="1081">
                  <c:v>352.04010000000005</c:v>
                </c:pt>
                <c:pt idx="1082">
                  <c:v>352.06780000000003</c:v>
                </c:pt>
                <c:pt idx="1083">
                  <c:v>351.64509999999996</c:v>
                </c:pt>
                <c:pt idx="1084">
                  <c:v>351.03030000000001</c:v>
                </c:pt>
                <c:pt idx="1085">
                  <c:v>350.62919999999997</c:v>
                </c:pt>
                <c:pt idx="1086">
                  <c:v>349.2998</c:v>
                </c:pt>
                <c:pt idx="1087">
                  <c:v>349.20310000000001</c:v>
                </c:pt>
                <c:pt idx="1088">
                  <c:v>349.58789999999999</c:v>
                </c:pt>
                <c:pt idx="1089">
                  <c:v>348.71280000000002</c:v>
                </c:pt>
                <c:pt idx="1090">
                  <c:v>347.69499999999999</c:v>
                </c:pt>
                <c:pt idx="1091">
                  <c:v>347.92649999999998</c:v>
                </c:pt>
                <c:pt idx="1092">
                  <c:v>347.27940000000001</c:v>
                </c:pt>
                <c:pt idx="1093">
                  <c:v>345.98419999999999</c:v>
                </c:pt>
                <c:pt idx="1094">
                  <c:v>345.40980000000002</c:v>
                </c:pt>
                <c:pt idx="1095">
                  <c:v>344.67870000000005</c:v>
                </c:pt>
                <c:pt idx="1096">
                  <c:v>345.1551</c:v>
                </c:pt>
                <c:pt idx="1097">
                  <c:v>344.96910000000003</c:v>
                </c:pt>
                <c:pt idx="1098">
                  <c:v>343.86669999999998</c:v>
                </c:pt>
                <c:pt idx="1099">
                  <c:v>342.97160000000002</c:v>
                </c:pt>
                <c:pt idx="1100">
                  <c:v>343.54499999999996</c:v>
                </c:pt>
                <c:pt idx="1101">
                  <c:v>343.58610000000004</c:v>
                </c:pt>
                <c:pt idx="1102">
                  <c:v>342.37880000000001</c:v>
                </c:pt>
                <c:pt idx="1103">
                  <c:v>341.25050000000005</c:v>
                </c:pt>
                <c:pt idx="1104">
                  <c:v>340.98719999999997</c:v>
                </c:pt>
                <c:pt idx="1105">
                  <c:v>340.02229999999997</c:v>
                </c:pt>
                <c:pt idx="1106">
                  <c:v>339.78729999999996</c:v>
                </c:pt>
                <c:pt idx="1107">
                  <c:v>339.72620000000001</c:v>
                </c:pt>
                <c:pt idx="1108">
                  <c:v>338.4717</c:v>
                </c:pt>
                <c:pt idx="1109">
                  <c:v>338.47589999999997</c:v>
                </c:pt>
                <c:pt idx="1110">
                  <c:v>339.42650000000003</c:v>
                </c:pt>
                <c:pt idx="1111">
                  <c:v>337.6114</c:v>
                </c:pt>
                <c:pt idx="1112">
                  <c:v>336.84370000000001</c:v>
                </c:pt>
                <c:pt idx="1113">
                  <c:v>336.88689999999997</c:v>
                </c:pt>
                <c:pt idx="1114">
                  <c:v>335.83690000000001</c:v>
                </c:pt>
                <c:pt idx="1115">
                  <c:v>335.73160000000001</c:v>
                </c:pt>
                <c:pt idx="1116">
                  <c:v>335.81350000000003</c:v>
                </c:pt>
                <c:pt idx="1117">
                  <c:v>334.54680000000002</c:v>
                </c:pt>
                <c:pt idx="1118">
                  <c:v>334.09440000000001</c:v>
                </c:pt>
                <c:pt idx="1119">
                  <c:v>334.12219999999996</c:v>
                </c:pt>
                <c:pt idx="1120">
                  <c:v>333.80070000000001</c:v>
                </c:pt>
                <c:pt idx="1121">
                  <c:v>333.20819999999998</c:v>
                </c:pt>
                <c:pt idx="1122">
                  <c:v>332.34229999999997</c:v>
                </c:pt>
                <c:pt idx="1123">
                  <c:v>331.62179999999995</c:v>
                </c:pt>
                <c:pt idx="1124">
                  <c:v>331.20919999999995</c:v>
                </c:pt>
                <c:pt idx="1125">
                  <c:v>331.09229999999997</c:v>
                </c:pt>
                <c:pt idx="1126">
                  <c:v>330.60769999999997</c:v>
                </c:pt>
                <c:pt idx="1127">
                  <c:v>329.44</c:v>
                </c:pt>
                <c:pt idx="1128">
                  <c:v>329.57069999999999</c:v>
                </c:pt>
                <c:pt idx="1129">
                  <c:v>328.87090000000001</c:v>
                </c:pt>
                <c:pt idx="1130">
                  <c:v>328.18110000000001</c:v>
                </c:pt>
                <c:pt idx="1131">
                  <c:v>327.86770000000001</c:v>
                </c:pt>
                <c:pt idx="1132">
                  <c:v>327.21269999999998</c:v>
                </c:pt>
                <c:pt idx="1133">
                  <c:v>326.7047</c:v>
                </c:pt>
                <c:pt idx="1134">
                  <c:v>327.85149999999999</c:v>
                </c:pt>
                <c:pt idx="1135">
                  <c:v>326.54239999999999</c:v>
                </c:pt>
                <c:pt idx="1136">
                  <c:v>324.70540000000005</c:v>
                </c:pt>
                <c:pt idx="1137">
                  <c:v>325.21389999999997</c:v>
                </c:pt>
                <c:pt idx="1138">
                  <c:v>324.64519999999999</c:v>
                </c:pt>
                <c:pt idx="1139">
                  <c:v>324.32119999999998</c:v>
                </c:pt>
                <c:pt idx="1140">
                  <c:v>323.47739999999999</c:v>
                </c:pt>
                <c:pt idx="1141">
                  <c:v>323.36349999999999</c:v>
                </c:pt>
                <c:pt idx="1142">
                  <c:v>323.30820000000006</c:v>
                </c:pt>
                <c:pt idx="1143">
                  <c:v>322.65049999999997</c:v>
                </c:pt>
                <c:pt idx="1144">
                  <c:v>321.82570000000004</c:v>
                </c:pt>
                <c:pt idx="1145">
                  <c:v>321.1386</c:v>
                </c:pt>
                <c:pt idx="1146">
                  <c:v>321.75389999999999</c:v>
                </c:pt>
                <c:pt idx="1147">
                  <c:v>320.89490000000001</c:v>
                </c:pt>
                <c:pt idx="1148">
                  <c:v>318.97899999999998</c:v>
                </c:pt>
                <c:pt idx="1149">
                  <c:v>318.6266</c:v>
                </c:pt>
                <c:pt idx="1150">
                  <c:v>319.69029999999998</c:v>
                </c:pt>
                <c:pt idx="1151">
                  <c:v>319.2319</c:v>
                </c:pt>
                <c:pt idx="1152">
                  <c:v>318.3236</c:v>
                </c:pt>
                <c:pt idx="1153">
                  <c:v>317.82389999999998</c:v>
                </c:pt>
                <c:pt idx="1154">
                  <c:v>317.88009999999997</c:v>
                </c:pt>
                <c:pt idx="1155">
                  <c:v>318.089</c:v>
                </c:pt>
                <c:pt idx="1156">
                  <c:v>317.70459999999997</c:v>
                </c:pt>
                <c:pt idx="1157">
                  <c:v>316.54509999999999</c:v>
                </c:pt>
                <c:pt idx="1158">
                  <c:v>315.47189999999995</c:v>
                </c:pt>
                <c:pt idx="1159">
                  <c:v>315.37449999999995</c:v>
                </c:pt>
                <c:pt idx="1160">
                  <c:v>314.30199999999996</c:v>
                </c:pt>
                <c:pt idx="1161">
                  <c:v>314.35590000000002</c:v>
                </c:pt>
                <c:pt idx="1162">
                  <c:v>315.02949999999998</c:v>
                </c:pt>
                <c:pt idx="1163">
                  <c:v>314.13800000000003</c:v>
                </c:pt>
                <c:pt idx="1164">
                  <c:v>313.6148</c:v>
                </c:pt>
                <c:pt idx="1165">
                  <c:v>313.27380000000005</c:v>
                </c:pt>
                <c:pt idx="1166">
                  <c:v>312.6651</c:v>
                </c:pt>
                <c:pt idx="1167">
                  <c:v>311.21529999999996</c:v>
                </c:pt>
                <c:pt idx="1168">
                  <c:v>311.11989999999997</c:v>
                </c:pt>
                <c:pt idx="1169">
                  <c:v>311.44919999999996</c:v>
                </c:pt>
                <c:pt idx="1170">
                  <c:v>310.26640000000003</c:v>
                </c:pt>
                <c:pt idx="1171">
                  <c:v>309.97269999999997</c:v>
                </c:pt>
                <c:pt idx="1172">
                  <c:v>309.81529999999998</c:v>
                </c:pt>
                <c:pt idx="1173">
                  <c:v>309.87429999999995</c:v>
                </c:pt>
                <c:pt idx="1174">
                  <c:v>309.66919999999999</c:v>
                </c:pt>
                <c:pt idx="1175">
                  <c:v>308.82150000000001</c:v>
                </c:pt>
                <c:pt idx="1176">
                  <c:v>307.49490000000003</c:v>
                </c:pt>
                <c:pt idx="1177">
                  <c:v>307.20800000000003</c:v>
                </c:pt>
                <c:pt idx="1178">
                  <c:v>307.85679999999996</c:v>
                </c:pt>
                <c:pt idx="1179">
                  <c:v>307.07209999999998</c:v>
                </c:pt>
                <c:pt idx="1180">
                  <c:v>306.61470000000003</c:v>
                </c:pt>
                <c:pt idx="1181">
                  <c:v>306.35309999999998</c:v>
                </c:pt>
                <c:pt idx="1182">
                  <c:v>305.42570000000001</c:v>
                </c:pt>
                <c:pt idx="1183">
                  <c:v>304.97309999999999</c:v>
                </c:pt>
                <c:pt idx="1184">
                  <c:v>305.17090000000002</c:v>
                </c:pt>
                <c:pt idx="1185">
                  <c:v>304.5446</c:v>
                </c:pt>
                <c:pt idx="1186">
                  <c:v>303.00869999999998</c:v>
                </c:pt>
                <c:pt idx="1187">
                  <c:v>303.78179999999998</c:v>
                </c:pt>
                <c:pt idx="1188">
                  <c:v>303.23480000000001</c:v>
                </c:pt>
                <c:pt idx="1189">
                  <c:v>302.37200000000001</c:v>
                </c:pt>
                <c:pt idx="1190">
                  <c:v>302.61239999999998</c:v>
                </c:pt>
                <c:pt idx="1191">
                  <c:v>301.39190000000002</c:v>
                </c:pt>
                <c:pt idx="1192">
                  <c:v>301.42779999999999</c:v>
                </c:pt>
                <c:pt idx="1193">
                  <c:v>301.52530000000002</c:v>
                </c:pt>
                <c:pt idx="1194">
                  <c:v>300.33510000000001</c:v>
                </c:pt>
                <c:pt idx="1195">
                  <c:v>299.3331</c:v>
                </c:pt>
                <c:pt idx="1196">
                  <c:v>300.16969999999998</c:v>
                </c:pt>
                <c:pt idx="1197">
                  <c:v>299.26429999999999</c:v>
                </c:pt>
                <c:pt idx="1198">
                  <c:v>299.16750000000002</c:v>
                </c:pt>
                <c:pt idx="1199">
                  <c:v>299.70069999999998</c:v>
                </c:pt>
                <c:pt idx="1200">
                  <c:v>298.74220000000003</c:v>
                </c:pt>
                <c:pt idx="1201">
                  <c:v>297.87220000000002</c:v>
                </c:pt>
                <c:pt idx="1202">
                  <c:v>297.57910000000004</c:v>
                </c:pt>
                <c:pt idx="1203">
                  <c:v>295.95889999999997</c:v>
                </c:pt>
                <c:pt idx="1204">
                  <c:v>296.14490000000001</c:v>
                </c:pt>
                <c:pt idx="1205">
                  <c:v>296.13929999999999</c:v>
                </c:pt>
                <c:pt idx="1206">
                  <c:v>294.88499999999999</c:v>
                </c:pt>
                <c:pt idx="1207">
                  <c:v>294.28660000000002</c:v>
                </c:pt>
                <c:pt idx="1208">
                  <c:v>294.46120000000002</c:v>
                </c:pt>
                <c:pt idx="1209">
                  <c:v>295.26919999999996</c:v>
                </c:pt>
                <c:pt idx="1210">
                  <c:v>294.35079999999999</c:v>
                </c:pt>
                <c:pt idx="1211">
                  <c:v>292.93010000000004</c:v>
                </c:pt>
                <c:pt idx="1212">
                  <c:v>293.0403</c:v>
                </c:pt>
                <c:pt idx="1213">
                  <c:v>292.44220000000001</c:v>
                </c:pt>
                <c:pt idx="1214">
                  <c:v>292.16759999999999</c:v>
                </c:pt>
                <c:pt idx="1215">
                  <c:v>291.86900000000003</c:v>
                </c:pt>
                <c:pt idx="1216">
                  <c:v>291.63220000000001</c:v>
                </c:pt>
                <c:pt idx="1217">
                  <c:v>290.71460000000002</c:v>
                </c:pt>
                <c:pt idx="1218">
                  <c:v>290.53280000000001</c:v>
                </c:pt>
                <c:pt idx="1219">
                  <c:v>290.82299999999998</c:v>
                </c:pt>
                <c:pt idx="1220">
                  <c:v>290.09969999999998</c:v>
                </c:pt>
                <c:pt idx="1221">
                  <c:v>289.48779999999999</c:v>
                </c:pt>
                <c:pt idx="1222">
                  <c:v>288.3365</c:v>
                </c:pt>
                <c:pt idx="1223">
                  <c:v>288.32659999999998</c:v>
                </c:pt>
                <c:pt idx="1224">
                  <c:v>288.41699999999997</c:v>
                </c:pt>
                <c:pt idx="1225">
                  <c:v>287.31829999999997</c:v>
                </c:pt>
                <c:pt idx="1226">
                  <c:v>287.70940000000002</c:v>
                </c:pt>
                <c:pt idx="1227">
                  <c:v>287.3777</c:v>
                </c:pt>
                <c:pt idx="1228">
                  <c:v>286.0702</c:v>
                </c:pt>
                <c:pt idx="1229">
                  <c:v>286.16079999999999</c:v>
                </c:pt>
                <c:pt idx="1230">
                  <c:v>286.43299999999999</c:v>
                </c:pt>
                <c:pt idx="1231">
                  <c:v>285.13159999999999</c:v>
                </c:pt>
                <c:pt idx="1232">
                  <c:v>284.69299999999998</c:v>
                </c:pt>
                <c:pt idx="1233">
                  <c:v>284.74579999999997</c:v>
                </c:pt>
                <c:pt idx="1234">
                  <c:v>284.16649999999998</c:v>
                </c:pt>
                <c:pt idx="1235">
                  <c:v>284.14229999999998</c:v>
                </c:pt>
                <c:pt idx="1236">
                  <c:v>283.2602</c:v>
                </c:pt>
                <c:pt idx="1237">
                  <c:v>282.56299999999999</c:v>
                </c:pt>
                <c:pt idx="1238">
                  <c:v>283.27109999999999</c:v>
                </c:pt>
                <c:pt idx="1239">
                  <c:v>282.67099999999999</c:v>
                </c:pt>
                <c:pt idx="1240">
                  <c:v>281.85599999999999</c:v>
                </c:pt>
                <c:pt idx="1241">
                  <c:v>281.32929999999999</c:v>
                </c:pt>
                <c:pt idx="1242">
                  <c:v>280.80740000000003</c:v>
                </c:pt>
                <c:pt idx="1243">
                  <c:v>280.76150000000001</c:v>
                </c:pt>
                <c:pt idx="1244">
                  <c:v>280.68619999999999</c:v>
                </c:pt>
                <c:pt idx="1245">
                  <c:v>280.48829999999998</c:v>
                </c:pt>
                <c:pt idx="1246">
                  <c:v>280.40190000000001</c:v>
                </c:pt>
                <c:pt idx="1247">
                  <c:v>279.899</c:v>
                </c:pt>
                <c:pt idx="1248">
                  <c:v>279.40769999999998</c:v>
                </c:pt>
                <c:pt idx="1249">
                  <c:v>278.60109999999997</c:v>
                </c:pt>
                <c:pt idx="1250">
                  <c:v>277.84300000000002</c:v>
                </c:pt>
                <c:pt idx="1251">
                  <c:v>277.86840000000001</c:v>
                </c:pt>
                <c:pt idx="1252">
                  <c:v>277.69920000000002</c:v>
                </c:pt>
                <c:pt idx="1253">
                  <c:v>277.54770000000002</c:v>
                </c:pt>
                <c:pt idx="1254">
                  <c:v>276.25990000000002</c:v>
                </c:pt>
                <c:pt idx="1255">
                  <c:v>275.94619999999998</c:v>
                </c:pt>
                <c:pt idx="1256">
                  <c:v>275.68020000000001</c:v>
                </c:pt>
                <c:pt idx="1257">
                  <c:v>275.60480000000001</c:v>
                </c:pt>
                <c:pt idx="1258">
                  <c:v>275.5514</c:v>
                </c:pt>
                <c:pt idx="1259">
                  <c:v>274.20400000000001</c:v>
                </c:pt>
                <c:pt idx="1260">
                  <c:v>274.53739999999999</c:v>
                </c:pt>
                <c:pt idx="1261">
                  <c:v>274.9778</c:v>
                </c:pt>
                <c:pt idx="1262">
                  <c:v>273.7928</c:v>
                </c:pt>
                <c:pt idx="1263">
                  <c:v>272.80099999999999</c:v>
                </c:pt>
                <c:pt idx="1264">
                  <c:v>272.8553</c:v>
                </c:pt>
                <c:pt idx="1265">
                  <c:v>273.48989999999998</c:v>
                </c:pt>
                <c:pt idx="1266">
                  <c:v>273.40960000000001</c:v>
                </c:pt>
                <c:pt idx="1267">
                  <c:v>272.61770000000001</c:v>
                </c:pt>
                <c:pt idx="1268">
                  <c:v>271.45859999999999</c:v>
                </c:pt>
                <c:pt idx="1269">
                  <c:v>270.13400000000001</c:v>
                </c:pt>
                <c:pt idx="1270">
                  <c:v>269.95479999999998</c:v>
                </c:pt>
                <c:pt idx="1271">
                  <c:v>271.69400000000002</c:v>
                </c:pt>
                <c:pt idx="1272">
                  <c:v>273.11090000000002</c:v>
                </c:pt>
                <c:pt idx="1273">
                  <c:v>278.14160000000004</c:v>
                </c:pt>
                <c:pt idx="1274">
                  <c:v>1017.1928</c:v>
                </c:pt>
                <c:pt idx="1275">
                  <c:v>3038.8855000000003</c:v>
                </c:pt>
                <c:pt idx="1276">
                  <c:v>2333.4780000000001</c:v>
                </c:pt>
                <c:pt idx="1277">
                  <c:v>-1520.9099999999999</c:v>
                </c:pt>
                <c:pt idx="1278">
                  <c:v>-2339.3270000000002</c:v>
                </c:pt>
                <c:pt idx="1279">
                  <c:v>-842.43100000000004</c:v>
                </c:pt>
                <c:pt idx="1280">
                  <c:v>-198.59210000000002</c:v>
                </c:pt>
                <c:pt idx="1281">
                  <c:v>-82.510800000000003</c:v>
                </c:pt>
                <c:pt idx="1282">
                  <c:v>-24.247599999999998</c:v>
                </c:pt>
                <c:pt idx="1283">
                  <c:v>9.3168999999999969</c:v>
                </c:pt>
                <c:pt idx="1284">
                  <c:v>28.755400000000002</c:v>
                </c:pt>
                <c:pt idx="1285">
                  <c:v>39.522000000000006</c:v>
                </c:pt>
                <c:pt idx="1286">
                  <c:v>45.301000000000002</c:v>
                </c:pt>
                <c:pt idx="1287">
                  <c:v>48.331400000000002</c:v>
                </c:pt>
                <c:pt idx="1288">
                  <c:v>50.651600000000002</c:v>
                </c:pt>
                <c:pt idx="1289">
                  <c:v>51.77170000000001</c:v>
                </c:pt>
                <c:pt idx="1290">
                  <c:v>51.976600000000005</c:v>
                </c:pt>
                <c:pt idx="1291">
                  <c:v>51.900700000000001</c:v>
                </c:pt>
                <c:pt idx="1292">
                  <c:v>52.467399999999998</c:v>
                </c:pt>
                <c:pt idx="1293">
                  <c:v>52.640199999999993</c:v>
                </c:pt>
                <c:pt idx="1294">
                  <c:v>52.336200000000005</c:v>
                </c:pt>
                <c:pt idx="1295">
                  <c:v>52.258799999999994</c:v>
                </c:pt>
                <c:pt idx="1296">
                  <c:v>51.8523</c:v>
                </c:pt>
                <c:pt idx="1297">
                  <c:v>51.290099999999995</c:v>
                </c:pt>
                <c:pt idx="1298">
                  <c:v>51.249699999999997</c:v>
                </c:pt>
                <c:pt idx="1299">
                  <c:v>50.699999999999996</c:v>
                </c:pt>
                <c:pt idx="1300">
                  <c:v>50.720300000000009</c:v>
                </c:pt>
                <c:pt idx="1301">
                  <c:v>51.007900000000006</c:v>
                </c:pt>
                <c:pt idx="1302">
                  <c:v>50.180199999999999</c:v>
                </c:pt>
                <c:pt idx="1303">
                  <c:v>49.800799999999995</c:v>
                </c:pt>
                <c:pt idx="1304">
                  <c:v>50.231500000000004</c:v>
                </c:pt>
                <c:pt idx="1305">
                  <c:v>50.077200000000005</c:v>
                </c:pt>
                <c:pt idx="1306">
                  <c:v>49.439</c:v>
                </c:pt>
                <c:pt idx="1307">
                  <c:v>48.855000000000004</c:v>
                </c:pt>
                <c:pt idx="1308">
                  <c:v>48.961400000000005</c:v>
                </c:pt>
                <c:pt idx="1309">
                  <c:v>48.571699999999993</c:v>
                </c:pt>
                <c:pt idx="1310">
                  <c:v>48.084499999999991</c:v>
                </c:pt>
                <c:pt idx="1311">
                  <c:v>47.722599999999993</c:v>
                </c:pt>
                <c:pt idx="1312">
                  <c:v>47.367200000000004</c:v>
                </c:pt>
                <c:pt idx="1313">
                  <c:v>47.374999999999993</c:v>
                </c:pt>
                <c:pt idx="1314">
                  <c:v>47.185100000000006</c:v>
                </c:pt>
                <c:pt idx="1315">
                  <c:v>47.0244</c:v>
                </c:pt>
                <c:pt idx="1316">
                  <c:v>47.440899999999999</c:v>
                </c:pt>
                <c:pt idx="1317">
                  <c:v>46.902299999999997</c:v>
                </c:pt>
                <c:pt idx="1318">
                  <c:v>46.321700000000007</c:v>
                </c:pt>
                <c:pt idx="1319">
                  <c:v>46.782700000000006</c:v>
                </c:pt>
                <c:pt idx="1320">
                  <c:v>46.480000000000004</c:v>
                </c:pt>
                <c:pt idx="1321">
                  <c:v>45.678700000000006</c:v>
                </c:pt>
                <c:pt idx="1322">
                  <c:v>45.268100000000004</c:v>
                </c:pt>
                <c:pt idx="1323">
                  <c:v>45.036100000000005</c:v>
                </c:pt>
                <c:pt idx="1324">
                  <c:v>45.307099999999998</c:v>
                </c:pt>
                <c:pt idx="1325">
                  <c:v>45.727500000000006</c:v>
                </c:pt>
                <c:pt idx="1326">
                  <c:v>46.1905</c:v>
                </c:pt>
                <c:pt idx="1327">
                  <c:v>45.373000000000005</c:v>
                </c:pt>
                <c:pt idx="1328">
                  <c:v>44.791499999999999</c:v>
                </c:pt>
                <c:pt idx="1329">
                  <c:v>44.854500000000002</c:v>
                </c:pt>
                <c:pt idx="1330">
                  <c:v>44.347099999999998</c:v>
                </c:pt>
                <c:pt idx="1331">
                  <c:v>44.322699999999998</c:v>
                </c:pt>
                <c:pt idx="1332">
                  <c:v>44.564959999999999</c:v>
                </c:pt>
                <c:pt idx="1333">
                  <c:v>44.055140000000002</c:v>
                </c:pt>
                <c:pt idx="1334">
                  <c:v>44.232399999999998</c:v>
                </c:pt>
                <c:pt idx="1335">
                  <c:v>44.244659999999996</c:v>
                </c:pt>
                <c:pt idx="1336">
                  <c:v>43.38626</c:v>
                </c:pt>
                <c:pt idx="1337">
                  <c:v>43.284709999999997</c:v>
                </c:pt>
                <c:pt idx="1338">
                  <c:v>43.717790000000001</c:v>
                </c:pt>
                <c:pt idx="1339">
                  <c:v>43.133290000000002</c:v>
                </c:pt>
                <c:pt idx="1340">
                  <c:v>42.994636</c:v>
                </c:pt>
                <c:pt idx="1341">
                  <c:v>43.220209000000004</c:v>
                </c:pt>
                <c:pt idx="1342">
                  <c:v>42.368611000000001</c:v>
                </c:pt>
                <c:pt idx="1343">
                  <c:v>42.146949999999997</c:v>
                </c:pt>
                <c:pt idx="1344">
                  <c:v>42.546860000000002</c:v>
                </c:pt>
                <c:pt idx="1345">
                  <c:v>42.112830000000002</c:v>
                </c:pt>
                <c:pt idx="1346">
                  <c:v>42.271989999999995</c:v>
                </c:pt>
                <c:pt idx="1347">
                  <c:v>42.789030000000004</c:v>
                </c:pt>
                <c:pt idx="1348">
                  <c:v>42.12988</c:v>
                </c:pt>
                <c:pt idx="1349">
                  <c:v>42.314970000000002</c:v>
                </c:pt>
                <c:pt idx="1350">
                  <c:v>42.15963</c:v>
                </c:pt>
                <c:pt idx="1351">
                  <c:v>41.546909999999997</c:v>
                </c:pt>
                <c:pt idx="1352">
                  <c:v>41.5747</c:v>
                </c:pt>
                <c:pt idx="1353">
                  <c:v>41.798400000000001</c:v>
                </c:pt>
                <c:pt idx="1354">
                  <c:v>41.822299999999998</c:v>
                </c:pt>
                <c:pt idx="1355">
                  <c:v>41.490200000000002</c:v>
                </c:pt>
                <c:pt idx="1356">
                  <c:v>41.415500000000002</c:v>
                </c:pt>
                <c:pt idx="1357">
                  <c:v>41.307099999999998</c:v>
                </c:pt>
                <c:pt idx="1358">
                  <c:v>40.5015</c:v>
                </c:pt>
                <c:pt idx="1359">
                  <c:v>40.728999999999999</c:v>
                </c:pt>
                <c:pt idx="1360">
                  <c:v>41.386800000000001</c:v>
                </c:pt>
                <c:pt idx="1361">
                  <c:v>40.560600000000001</c:v>
                </c:pt>
                <c:pt idx="1362">
                  <c:v>40.090400000000002</c:v>
                </c:pt>
                <c:pt idx="1363">
                  <c:v>40.7134</c:v>
                </c:pt>
                <c:pt idx="1364">
                  <c:v>40.814499999999995</c:v>
                </c:pt>
                <c:pt idx="1365">
                  <c:v>40.689400000000006</c:v>
                </c:pt>
                <c:pt idx="1366">
                  <c:v>40.734400000000001</c:v>
                </c:pt>
                <c:pt idx="1367">
                  <c:v>40.029299999999999</c:v>
                </c:pt>
                <c:pt idx="1368">
                  <c:v>39.982500000000002</c:v>
                </c:pt>
                <c:pt idx="1369">
                  <c:v>40.375</c:v>
                </c:pt>
                <c:pt idx="1370">
                  <c:v>40.496099999999998</c:v>
                </c:pt>
                <c:pt idx="1371">
                  <c:v>40.168500000000002</c:v>
                </c:pt>
                <c:pt idx="1372">
                  <c:v>40.451700000000002</c:v>
                </c:pt>
                <c:pt idx="1373">
                  <c:v>40.268599999999999</c:v>
                </c:pt>
                <c:pt idx="1374">
                  <c:v>39.333999999999996</c:v>
                </c:pt>
                <c:pt idx="1375">
                  <c:v>39.569899999999997</c:v>
                </c:pt>
                <c:pt idx="1376">
                  <c:v>39.353000000000002</c:v>
                </c:pt>
                <c:pt idx="1377">
                  <c:v>39.537599999999998</c:v>
                </c:pt>
                <c:pt idx="1378">
                  <c:v>39.540500000000002</c:v>
                </c:pt>
                <c:pt idx="1379">
                  <c:v>38.948700000000002</c:v>
                </c:pt>
                <c:pt idx="1380">
                  <c:v>39.076660000000004</c:v>
                </c:pt>
                <c:pt idx="1381">
                  <c:v>39.63429</c:v>
                </c:pt>
                <c:pt idx="1382">
                  <c:v>39.1631</c:v>
                </c:pt>
                <c:pt idx="1383">
                  <c:v>38.786169999999998</c:v>
                </c:pt>
                <c:pt idx="1384">
                  <c:v>39.016589999999994</c:v>
                </c:pt>
                <c:pt idx="1385">
                  <c:v>38.659209999999995</c:v>
                </c:pt>
                <c:pt idx="1386">
                  <c:v>38.601109999999998</c:v>
                </c:pt>
                <c:pt idx="1387">
                  <c:v>39.104999999999997</c:v>
                </c:pt>
                <c:pt idx="1388">
                  <c:v>38.941360000000003</c:v>
                </c:pt>
                <c:pt idx="1389">
                  <c:v>38.478489999999994</c:v>
                </c:pt>
                <c:pt idx="1390">
                  <c:v>39.029779999999995</c:v>
                </c:pt>
                <c:pt idx="1391">
                  <c:v>39.300779999999996</c:v>
                </c:pt>
                <c:pt idx="1392">
                  <c:v>40.480956999999997</c:v>
                </c:pt>
                <c:pt idx="1393">
                  <c:v>-24.798823000000002</c:v>
                </c:pt>
                <c:pt idx="1394">
                  <c:v>-838.84967000000006</c:v>
                </c:pt>
                <c:pt idx="1395">
                  <c:v>-2418.3592800000001</c:v>
                </c:pt>
                <c:pt idx="1396">
                  <c:v>55.117999999999938</c:v>
                </c:pt>
                <c:pt idx="1397">
                  <c:v>1201.3500000000001</c:v>
                </c:pt>
                <c:pt idx="1398">
                  <c:v>-344.67000000000007</c:v>
                </c:pt>
                <c:pt idx="1399">
                  <c:v>-137.6400000000001</c:v>
                </c:pt>
                <c:pt idx="1400">
                  <c:v>292.75</c:v>
                </c:pt>
                <c:pt idx="1401">
                  <c:v>206.85000000000014</c:v>
                </c:pt>
                <c:pt idx="1402">
                  <c:v>151.63000000000011</c:v>
                </c:pt>
                <c:pt idx="1403">
                  <c:v>119.82000000000016</c:v>
                </c:pt>
                <c:pt idx="1404">
                  <c:v>103.07999999999993</c:v>
                </c:pt>
                <c:pt idx="1405">
                  <c:v>92.980000000000018</c:v>
                </c:pt>
                <c:pt idx="1406">
                  <c:v>89.830000000000155</c:v>
                </c:pt>
                <c:pt idx="1407">
                  <c:v>87.590000000000146</c:v>
                </c:pt>
                <c:pt idx="1408">
                  <c:v>85.680000000000064</c:v>
                </c:pt>
                <c:pt idx="1409">
                  <c:v>84.380000000000109</c:v>
                </c:pt>
                <c:pt idx="1410">
                  <c:v>83.759999999999991</c:v>
                </c:pt>
                <c:pt idx="1411">
                  <c:v>84.029999999999973</c:v>
                </c:pt>
                <c:pt idx="1412">
                  <c:v>83.729999999999791</c:v>
                </c:pt>
                <c:pt idx="1413">
                  <c:v>83.710000000000036</c:v>
                </c:pt>
                <c:pt idx="1414">
                  <c:v>83.569999999999936</c:v>
                </c:pt>
                <c:pt idx="1415">
                  <c:v>84.259999999999991</c:v>
                </c:pt>
                <c:pt idx="1416">
                  <c:v>82.869999999999891</c:v>
                </c:pt>
                <c:pt idx="1417">
                  <c:v>82.680000000000064</c:v>
                </c:pt>
                <c:pt idx="1418">
                  <c:v>84.240000000000009</c:v>
                </c:pt>
                <c:pt idx="1419">
                  <c:v>83.329999999999927</c:v>
                </c:pt>
                <c:pt idx="1420">
                  <c:v>83.840000000000146</c:v>
                </c:pt>
                <c:pt idx="1421">
                  <c:v>84.720000000000027</c:v>
                </c:pt>
                <c:pt idx="1422">
                  <c:v>83.799999999999955</c:v>
                </c:pt>
                <c:pt idx="1423">
                  <c:v>83.659999999999854</c:v>
                </c:pt>
                <c:pt idx="1424">
                  <c:v>84.579999999999927</c:v>
                </c:pt>
                <c:pt idx="1425">
                  <c:v>83.910000000000082</c:v>
                </c:pt>
                <c:pt idx="1426">
                  <c:v>83.649999999999864</c:v>
                </c:pt>
                <c:pt idx="1427">
                  <c:v>83.480000000000018</c:v>
                </c:pt>
                <c:pt idx="1428">
                  <c:v>83.420000000000073</c:v>
                </c:pt>
                <c:pt idx="1429">
                  <c:v>83.440000000000055</c:v>
                </c:pt>
                <c:pt idx="1430">
                  <c:v>84.740000000000009</c:v>
                </c:pt>
                <c:pt idx="1431">
                  <c:v>84.980000000000018</c:v>
                </c:pt>
                <c:pt idx="1432">
                  <c:v>81.039999999999964</c:v>
                </c:pt>
                <c:pt idx="1433">
                  <c:v>80.679999999999836</c:v>
                </c:pt>
                <c:pt idx="1434">
                  <c:v>81.720000000000027</c:v>
                </c:pt>
                <c:pt idx="1435">
                  <c:v>83.089999999999918</c:v>
                </c:pt>
                <c:pt idx="1436">
                  <c:v>90.470000000000027</c:v>
                </c:pt>
                <c:pt idx="1437">
                  <c:v>94.889999999999873</c:v>
                </c:pt>
                <c:pt idx="1438">
                  <c:v>86.369999999999891</c:v>
                </c:pt>
                <c:pt idx="1439">
                  <c:v>77.149999999999864</c:v>
                </c:pt>
                <c:pt idx="1440">
                  <c:v>84.490000000000009</c:v>
                </c:pt>
                <c:pt idx="1441">
                  <c:v>91.340000000000146</c:v>
                </c:pt>
                <c:pt idx="1442">
                  <c:v>87.450000000000045</c:v>
                </c:pt>
                <c:pt idx="1443">
                  <c:v>82.1400000000001</c:v>
                </c:pt>
                <c:pt idx="1444">
                  <c:v>81.490000000000009</c:v>
                </c:pt>
                <c:pt idx="1445">
                  <c:v>84.349999999999909</c:v>
                </c:pt>
                <c:pt idx="1446">
                  <c:v>84.559999999999945</c:v>
                </c:pt>
                <c:pt idx="1447">
                  <c:v>84.259999999999991</c:v>
                </c:pt>
                <c:pt idx="1448">
                  <c:v>84.710000000000036</c:v>
                </c:pt>
                <c:pt idx="1449">
                  <c:v>84.589999999999918</c:v>
                </c:pt>
                <c:pt idx="1450">
                  <c:v>83.740000000000009</c:v>
                </c:pt>
                <c:pt idx="1451">
                  <c:v>84.200000000000045</c:v>
                </c:pt>
                <c:pt idx="1452">
                  <c:v>84.740000000000009</c:v>
                </c:pt>
                <c:pt idx="1453">
                  <c:v>83.950000000000045</c:v>
                </c:pt>
                <c:pt idx="1454">
                  <c:v>84.360000000000127</c:v>
                </c:pt>
                <c:pt idx="1455">
                  <c:v>84.6099999999999</c:v>
                </c:pt>
                <c:pt idx="1456">
                  <c:v>84.279999999999973</c:v>
                </c:pt>
                <c:pt idx="1457">
                  <c:v>83.970000000000027</c:v>
                </c:pt>
                <c:pt idx="1458">
                  <c:v>84.460000000000036</c:v>
                </c:pt>
                <c:pt idx="1459">
                  <c:v>84.099999999999909</c:v>
                </c:pt>
                <c:pt idx="1460">
                  <c:v>84.070000000000164</c:v>
                </c:pt>
                <c:pt idx="1461">
                  <c:v>84.619999999999891</c:v>
                </c:pt>
                <c:pt idx="1462">
                  <c:v>85.289999999999964</c:v>
                </c:pt>
                <c:pt idx="1463">
                  <c:v>84.850000000000136</c:v>
                </c:pt>
                <c:pt idx="1464">
                  <c:v>84.470000000000027</c:v>
                </c:pt>
                <c:pt idx="1465">
                  <c:v>84.509999999999991</c:v>
                </c:pt>
                <c:pt idx="1466">
                  <c:v>84.179999999999836</c:v>
                </c:pt>
                <c:pt idx="1467">
                  <c:v>83.980000000000018</c:v>
                </c:pt>
                <c:pt idx="1468">
                  <c:v>84.419999999999845</c:v>
                </c:pt>
                <c:pt idx="1469">
                  <c:v>84.309999999999945</c:v>
                </c:pt>
                <c:pt idx="1470">
                  <c:v>84.279999999999973</c:v>
                </c:pt>
                <c:pt idx="1471">
                  <c:v>84.410000000000082</c:v>
                </c:pt>
                <c:pt idx="1472">
                  <c:v>84.200000000000045</c:v>
                </c:pt>
                <c:pt idx="1473">
                  <c:v>84.009999999999991</c:v>
                </c:pt>
                <c:pt idx="1474">
                  <c:v>85.339999999999918</c:v>
                </c:pt>
                <c:pt idx="1475">
                  <c:v>84.629999999999882</c:v>
                </c:pt>
                <c:pt idx="1476">
                  <c:v>84.099999999999909</c:v>
                </c:pt>
                <c:pt idx="1477">
                  <c:v>84.670000000000073</c:v>
                </c:pt>
                <c:pt idx="1478">
                  <c:v>84.369999999999891</c:v>
                </c:pt>
                <c:pt idx="1479">
                  <c:v>83.960000000000036</c:v>
                </c:pt>
                <c:pt idx="1480">
                  <c:v>84.759999999999991</c:v>
                </c:pt>
                <c:pt idx="1481">
                  <c:v>84.490000000000009</c:v>
                </c:pt>
                <c:pt idx="1482">
                  <c:v>84.639999999999873</c:v>
                </c:pt>
                <c:pt idx="1483">
                  <c:v>84.950000000000045</c:v>
                </c:pt>
                <c:pt idx="1484">
                  <c:v>85.389999999999873</c:v>
                </c:pt>
                <c:pt idx="1485">
                  <c:v>82.220000000000027</c:v>
                </c:pt>
                <c:pt idx="1486">
                  <c:v>82.440000000000055</c:v>
                </c:pt>
                <c:pt idx="1487">
                  <c:v>86.009999999999991</c:v>
                </c:pt>
                <c:pt idx="1488">
                  <c:v>91.960000000000036</c:v>
                </c:pt>
                <c:pt idx="1489">
                  <c:v>91.490000000000009</c:v>
                </c:pt>
                <c:pt idx="1490">
                  <c:v>83.679999999999836</c:v>
                </c:pt>
                <c:pt idx="1491">
                  <c:v>80.1400000000001</c:v>
                </c:pt>
                <c:pt idx="1492">
                  <c:v>82.420000000000073</c:v>
                </c:pt>
                <c:pt idx="1493">
                  <c:v>83.740000000000009</c:v>
                </c:pt>
                <c:pt idx="1494">
                  <c:v>84.259999999999991</c:v>
                </c:pt>
                <c:pt idx="1495">
                  <c:v>84.730000000000018</c:v>
                </c:pt>
                <c:pt idx="1496">
                  <c:v>84.700000000000045</c:v>
                </c:pt>
                <c:pt idx="1497">
                  <c:v>84.990000000000009</c:v>
                </c:pt>
                <c:pt idx="1498">
                  <c:v>84.380000000000109</c:v>
                </c:pt>
                <c:pt idx="1499">
                  <c:v>84.049999999999955</c:v>
                </c:pt>
                <c:pt idx="1500">
                  <c:v>84.450000000000045</c:v>
                </c:pt>
                <c:pt idx="1501">
                  <c:v>84.819999999999936</c:v>
                </c:pt>
                <c:pt idx="1502">
                  <c:v>84.509999999999991</c:v>
                </c:pt>
                <c:pt idx="1503">
                  <c:v>84.850000000000136</c:v>
                </c:pt>
                <c:pt idx="1504">
                  <c:v>84.760000000000218</c:v>
                </c:pt>
                <c:pt idx="1505">
                  <c:v>84.230000000000018</c:v>
                </c:pt>
                <c:pt idx="1506">
                  <c:v>84.079999999999927</c:v>
                </c:pt>
                <c:pt idx="1507">
                  <c:v>84.629999999999882</c:v>
                </c:pt>
                <c:pt idx="1508">
                  <c:v>84.920000000000073</c:v>
                </c:pt>
                <c:pt idx="1509">
                  <c:v>84.059999999999945</c:v>
                </c:pt>
                <c:pt idx="1510">
                  <c:v>84.319999999999936</c:v>
                </c:pt>
                <c:pt idx="1511">
                  <c:v>85.130000000000109</c:v>
                </c:pt>
                <c:pt idx="1512">
                  <c:v>84.730000000000018</c:v>
                </c:pt>
                <c:pt idx="1513">
                  <c:v>84.430000000000064</c:v>
                </c:pt>
                <c:pt idx="1514">
                  <c:v>85.029999999999973</c:v>
                </c:pt>
                <c:pt idx="1515">
                  <c:v>84.5</c:v>
                </c:pt>
                <c:pt idx="1516">
                  <c:v>84.25</c:v>
                </c:pt>
                <c:pt idx="1517">
                  <c:v>84.700000000000045</c:v>
                </c:pt>
                <c:pt idx="1518">
                  <c:v>84.389999999999873</c:v>
                </c:pt>
                <c:pt idx="1519">
                  <c:v>84.180000000000064</c:v>
                </c:pt>
                <c:pt idx="1520">
                  <c:v>84.8900000000001</c:v>
                </c:pt>
                <c:pt idx="1521">
                  <c:v>84.660000000000082</c:v>
                </c:pt>
                <c:pt idx="1522">
                  <c:v>84.650000000000091</c:v>
                </c:pt>
                <c:pt idx="1523">
                  <c:v>84.389999999999873</c:v>
                </c:pt>
                <c:pt idx="1524">
                  <c:v>84.3900000000001</c:v>
                </c:pt>
                <c:pt idx="1525">
                  <c:v>84.3900000000001</c:v>
                </c:pt>
                <c:pt idx="1526">
                  <c:v>84.5</c:v>
                </c:pt>
                <c:pt idx="1527">
                  <c:v>83.929999999999836</c:v>
                </c:pt>
                <c:pt idx="1528">
                  <c:v>84.139999999999873</c:v>
                </c:pt>
                <c:pt idx="1529">
                  <c:v>82.070000000000164</c:v>
                </c:pt>
                <c:pt idx="1530">
                  <c:v>82.3599999999999</c:v>
                </c:pt>
                <c:pt idx="1531">
                  <c:v>85.990000000000009</c:v>
                </c:pt>
                <c:pt idx="1532">
                  <c:v>89.829999999999927</c:v>
                </c:pt>
                <c:pt idx="1533">
                  <c:v>87.849999999999909</c:v>
                </c:pt>
                <c:pt idx="1534">
                  <c:v>81.829999999999927</c:v>
                </c:pt>
                <c:pt idx="1535">
                  <c:v>80.810000000000173</c:v>
                </c:pt>
                <c:pt idx="1536">
                  <c:v>83.529999999999973</c:v>
                </c:pt>
                <c:pt idx="1537">
                  <c:v>85.5300000000002</c:v>
                </c:pt>
                <c:pt idx="1538">
                  <c:v>85.149999999999864</c:v>
                </c:pt>
                <c:pt idx="1539">
                  <c:v>83.799999999999955</c:v>
                </c:pt>
                <c:pt idx="1540">
                  <c:v>83.800000000000182</c:v>
                </c:pt>
                <c:pt idx="1541">
                  <c:v>84.849999999999909</c:v>
                </c:pt>
                <c:pt idx="1542">
                  <c:v>85.169999999999845</c:v>
                </c:pt>
                <c:pt idx="1543">
                  <c:v>84.230000000000018</c:v>
                </c:pt>
                <c:pt idx="1544">
                  <c:v>84.230000000000018</c:v>
                </c:pt>
                <c:pt idx="1545">
                  <c:v>84.6099999999999</c:v>
                </c:pt>
                <c:pt idx="1546">
                  <c:v>82.75</c:v>
                </c:pt>
                <c:pt idx="1547">
                  <c:v>84.180000000000064</c:v>
                </c:pt>
                <c:pt idx="1548">
                  <c:v>85.190000000000055</c:v>
                </c:pt>
                <c:pt idx="1549">
                  <c:v>84.850000000000136</c:v>
                </c:pt>
                <c:pt idx="1550">
                  <c:v>85.200000000000045</c:v>
                </c:pt>
                <c:pt idx="1551">
                  <c:v>84.610000000000127</c:v>
                </c:pt>
                <c:pt idx="1552">
                  <c:v>83.710000000000036</c:v>
                </c:pt>
                <c:pt idx="1553">
                  <c:v>83.8900000000001</c:v>
                </c:pt>
                <c:pt idx="1554">
                  <c:v>85.289999999999964</c:v>
                </c:pt>
                <c:pt idx="1555">
                  <c:v>85.329999999999927</c:v>
                </c:pt>
                <c:pt idx="1556">
                  <c:v>84.959999999999809</c:v>
                </c:pt>
                <c:pt idx="1557">
                  <c:v>85.080000000000155</c:v>
                </c:pt>
                <c:pt idx="1558">
                  <c:v>83.649999999999864</c:v>
                </c:pt>
                <c:pt idx="1559">
                  <c:v>83.619999999999891</c:v>
                </c:pt>
                <c:pt idx="1560">
                  <c:v>84.960000000000036</c:v>
                </c:pt>
                <c:pt idx="1561">
                  <c:v>85.289999999999964</c:v>
                </c:pt>
                <c:pt idx="1562">
                  <c:v>84.400000000000091</c:v>
                </c:pt>
                <c:pt idx="1563">
                  <c:v>84.490000000000009</c:v>
                </c:pt>
                <c:pt idx="1564">
                  <c:v>84.740000000000009</c:v>
                </c:pt>
                <c:pt idx="1565">
                  <c:v>84.900000000000091</c:v>
                </c:pt>
                <c:pt idx="1566">
                  <c:v>85.179999999999836</c:v>
                </c:pt>
                <c:pt idx="1567">
                  <c:v>84.809999999999945</c:v>
                </c:pt>
                <c:pt idx="1568">
                  <c:v>84.8599999999999</c:v>
                </c:pt>
                <c:pt idx="1569">
                  <c:v>85.279999999999973</c:v>
                </c:pt>
                <c:pt idx="1570">
                  <c:v>84.700000000000045</c:v>
                </c:pt>
                <c:pt idx="1571">
                  <c:v>84.519999999999982</c:v>
                </c:pt>
                <c:pt idx="1572">
                  <c:v>84.970000000000027</c:v>
                </c:pt>
                <c:pt idx="1573">
                  <c:v>84.490000000000009</c:v>
                </c:pt>
                <c:pt idx="1574">
                  <c:v>84.699999999999818</c:v>
                </c:pt>
                <c:pt idx="1575">
                  <c:v>84.319999999999936</c:v>
                </c:pt>
                <c:pt idx="1576">
                  <c:v>84.150000000000091</c:v>
                </c:pt>
                <c:pt idx="1577">
                  <c:v>84.820000000000164</c:v>
                </c:pt>
                <c:pt idx="1578">
                  <c:v>85.460000000000036</c:v>
                </c:pt>
                <c:pt idx="1579">
                  <c:v>85.159999999999854</c:v>
                </c:pt>
                <c:pt idx="1580">
                  <c:v>84.480000000000018</c:v>
                </c:pt>
                <c:pt idx="1581">
                  <c:v>84.7199999999998</c:v>
                </c:pt>
                <c:pt idx="1582">
                  <c:v>84.980000000000018</c:v>
                </c:pt>
                <c:pt idx="1583">
                  <c:v>85.099999999999909</c:v>
                </c:pt>
                <c:pt idx="1584">
                  <c:v>84.539999999999964</c:v>
                </c:pt>
                <c:pt idx="1585">
                  <c:v>83.900000000000091</c:v>
                </c:pt>
                <c:pt idx="1586">
                  <c:v>84.089999999999918</c:v>
                </c:pt>
                <c:pt idx="1587">
                  <c:v>83.130000000000109</c:v>
                </c:pt>
                <c:pt idx="1588">
                  <c:v>83.149999999999864</c:v>
                </c:pt>
                <c:pt idx="1589">
                  <c:v>84.069999999999936</c:v>
                </c:pt>
                <c:pt idx="1590">
                  <c:v>84.050000000000182</c:v>
                </c:pt>
                <c:pt idx="1591">
                  <c:v>84.460000000000036</c:v>
                </c:pt>
                <c:pt idx="1592">
                  <c:v>84.630000000000109</c:v>
                </c:pt>
                <c:pt idx="1593">
                  <c:v>84.909999999999854</c:v>
                </c:pt>
                <c:pt idx="1594">
                  <c:v>85.430000000000064</c:v>
                </c:pt>
                <c:pt idx="1595">
                  <c:v>84.730000000000018</c:v>
                </c:pt>
                <c:pt idx="1596">
                  <c:v>84.269999999999982</c:v>
                </c:pt>
                <c:pt idx="1597">
                  <c:v>83.550000000000182</c:v>
                </c:pt>
                <c:pt idx="1598">
                  <c:v>84.149999999999864</c:v>
                </c:pt>
                <c:pt idx="1599">
                  <c:v>84.329999999999927</c:v>
                </c:pt>
                <c:pt idx="1600">
                  <c:v>84.259999999999991</c:v>
                </c:pt>
                <c:pt idx="1601">
                  <c:v>83.680000000000064</c:v>
                </c:pt>
                <c:pt idx="1602">
                  <c:v>83.910000000000082</c:v>
                </c:pt>
                <c:pt idx="1603">
                  <c:v>85.759999999999991</c:v>
                </c:pt>
                <c:pt idx="1604">
                  <c:v>85.370000000000118</c:v>
                </c:pt>
                <c:pt idx="1605">
                  <c:v>84.670000000000073</c:v>
                </c:pt>
                <c:pt idx="1606">
                  <c:v>84.699999999999818</c:v>
                </c:pt>
                <c:pt idx="1607">
                  <c:v>83.839999999999918</c:v>
                </c:pt>
                <c:pt idx="1608">
                  <c:v>83.900000000000091</c:v>
                </c:pt>
                <c:pt idx="1609">
                  <c:v>84.559999999999945</c:v>
                </c:pt>
                <c:pt idx="1610">
                  <c:v>85</c:v>
                </c:pt>
                <c:pt idx="1611">
                  <c:v>84.25</c:v>
                </c:pt>
                <c:pt idx="1612">
                  <c:v>84.289999999999964</c:v>
                </c:pt>
                <c:pt idx="1613">
                  <c:v>84.110000000000127</c:v>
                </c:pt>
                <c:pt idx="1614">
                  <c:v>84.829999999999927</c:v>
                </c:pt>
                <c:pt idx="1615">
                  <c:v>84.810000000000173</c:v>
                </c:pt>
                <c:pt idx="1616">
                  <c:v>83.950000000000045</c:v>
                </c:pt>
                <c:pt idx="1617">
                  <c:v>83.590000000000146</c:v>
                </c:pt>
                <c:pt idx="1618">
                  <c:v>84.230000000000018</c:v>
                </c:pt>
                <c:pt idx="1619">
                  <c:v>84.460000000000036</c:v>
                </c:pt>
                <c:pt idx="1620">
                  <c:v>84.160000000000082</c:v>
                </c:pt>
                <c:pt idx="1621">
                  <c:v>84.049999999999955</c:v>
                </c:pt>
                <c:pt idx="1622">
                  <c:v>84.450000000000045</c:v>
                </c:pt>
                <c:pt idx="1623">
                  <c:v>84.269999999999982</c:v>
                </c:pt>
                <c:pt idx="1624">
                  <c:v>84.850000000000136</c:v>
                </c:pt>
                <c:pt idx="1625">
                  <c:v>84.120000000000118</c:v>
                </c:pt>
                <c:pt idx="1626">
                  <c:v>84.169999999999845</c:v>
                </c:pt>
                <c:pt idx="1627">
                  <c:v>83.839999999999918</c:v>
                </c:pt>
                <c:pt idx="1628">
                  <c:v>84.570000000000164</c:v>
                </c:pt>
                <c:pt idx="1629">
                  <c:v>84.690000000000055</c:v>
                </c:pt>
                <c:pt idx="1630">
                  <c:v>83.700000000000045</c:v>
                </c:pt>
                <c:pt idx="1631">
                  <c:v>84.899999999999864</c:v>
                </c:pt>
                <c:pt idx="1632">
                  <c:v>84.769999999999982</c:v>
                </c:pt>
                <c:pt idx="1633">
                  <c:v>84</c:v>
                </c:pt>
                <c:pt idx="1634">
                  <c:v>84.190000000000055</c:v>
                </c:pt>
                <c:pt idx="1635">
                  <c:v>84.960000000000036</c:v>
                </c:pt>
                <c:pt idx="1636">
                  <c:v>83.940000000000055</c:v>
                </c:pt>
                <c:pt idx="1637">
                  <c:v>83.990000000000009</c:v>
                </c:pt>
                <c:pt idx="1638">
                  <c:v>84.730000000000018</c:v>
                </c:pt>
                <c:pt idx="1639">
                  <c:v>85.220000000000027</c:v>
                </c:pt>
                <c:pt idx="1640">
                  <c:v>84.279999999999973</c:v>
                </c:pt>
                <c:pt idx="1641">
                  <c:v>82.810000000000173</c:v>
                </c:pt>
                <c:pt idx="1642">
                  <c:v>83.549999999999955</c:v>
                </c:pt>
                <c:pt idx="1643">
                  <c:v>85.1400000000001</c:v>
                </c:pt>
                <c:pt idx="1644">
                  <c:v>83.580000000000155</c:v>
                </c:pt>
                <c:pt idx="1645">
                  <c:v>84.090000000000146</c:v>
                </c:pt>
                <c:pt idx="1646">
                  <c:v>85.740000000000009</c:v>
                </c:pt>
                <c:pt idx="1647">
                  <c:v>85.119999999999891</c:v>
                </c:pt>
                <c:pt idx="1648">
                  <c:v>85.270000000000209</c:v>
                </c:pt>
                <c:pt idx="1649">
                  <c:v>84.730000000000018</c:v>
                </c:pt>
                <c:pt idx="1650">
                  <c:v>84.019999999999982</c:v>
                </c:pt>
                <c:pt idx="1651">
                  <c:v>84.180000000000064</c:v>
                </c:pt>
                <c:pt idx="1652">
                  <c:v>84.589999999999918</c:v>
                </c:pt>
                <c:pt idx="1653">
                  <c:v>84.369999999999891</c:v>
                </c:pt>
                <c:pt idx="1654">
                  <c:v>84.339999999999918</c:v>
                </c:pt>
                <c:pt idx="1655">
                  <c:v>83.960000000000036</c:v>
                </c:pt>
                <c:pt idx="1656">
                  <c:v>84.309999999999945</c:v>
                </c:pt>
                <c:pt idx="1657">
                  <c:v>84.480000000000018</c:v>
                </c:pt>
                <c:pt idx="1658">
                  <c:v>84.789999999999964</c:v>
                </c:pt>
                <c:pt idx="1659">
                  <c:v>84.960000000000036</c:v>
                </c:pt>
                <c:pt idx="1660">
                  <c:v>84.539999999999964</c:v>
                </c:pt>
                <c:pt idx="1661">
                  <c:v>84.600000000000136</c:v>
                </c:pt>
                <c:pt idx="1662">
                  <c:v>85.139999999999873</c:v>
                </c:pt>
                <c:pt idx="1663">
                  <c:v>84.340000000000146</c:v>
                </c:pt>
                <c:pt idx="1664">
                  <c:v>83.759999999999991</c:v>
                </c:pt>
                <c:pt idx="1665">
                  <c:v>83.480000000000018</c:v>
                </c:pt>
                <c:pt idx="1666">
                  <c:v>84.329999999999927</c:v>
                </c:pt>
                <c:pt idx="1667">
                  <c:v>84.279999999999973</c:v>
                </c:pt>
                <c:pt idx="1668">
                  <c:v>84.040000000000191</c:v>
                </c:pt>
                <c:pt idx="1669">
                  <c:v>83.740000000000009</c:v>
                </c:pt>
                <c:pt idx="1670">
                  <c:v>83.869999999999891</c:v>
                </c:pt>
                <c:pt idx="1671">
                  <c:v>84.690000000000055</c:v>
                </c:pt>
                <c:pt idx="1672">
                  <c:v>83.909999999999854</c:v>
                </c:pt>
                <c:pt idx="1673">
                  <c:v>83.519999999999982</c:v>
                </c:pt>
                <c:pt idx="1674">
                  <c:v>84.009999999999991</c:v>
                </c:pt>
                <c:pt idx="1675">
                  <c:v>83.75</c:v>
                </c:pt>
                <c:pt idx="1676">
                  <c:v>83.629999999999882</c:v>
                </c:pt>
                <c:pt idx="1677">
                  <c:v>84.149999999999864</c:v>
                </c:pt>
                <c:pt idx="1678">
                  <c:v>83.930000000000064</c:v>
                </c:pt>
                <c:pt idx="1679">
                  <c:v>84.069999999999936</c:v>
                </c:pt>
                <c:pt idx="1680">
                  <c:v>84.189999999999827</c:v>
                </c:pt>
                <c:pt idx="1681">
                  <c:v>83.700000000000045</c:v>
                </c:pt>
                <c:pt idx="1682">
                  <c:v>83.720000000000027</c:v>
                </c:pt>
                <c:pt idx="1683">
                  <c:v>83.960000000000036</c:v>
                </c:pt>
                <c:pt idx="1684">
                  <c:v>83.930000000000064</c:v>
                </c:pt>
                <c:pt idx="1685">
                  <c:v>83.710000000000036</c:v>
                </c:pt>
                <c:pt idx="1686">
                  <c:v>84.670000000000073</c:v>
                </c:pt>
                <c:pt idx="1687">
                  <c:v>84.559999999999945</c:v>
                </c:pt>
                <c:pt idx="1688">
                  <c:v>83.889999999999873</c:v>
                </c:pt>
                <c:pt idx="1689">
                  <c:v>84.099999999999909</c:v>
                </c:pt>
                <c:pt idx="1690">
                  <c:v>84.099999999999909</c:v>
                </c:pt>
                <c:pt idx="1691">
                  <c:v>84.450000000000045</c:v>
                </c:pt>
                <c:pt idx="1692">
                  <c:v>84.120000000000118</c:v>
                </c:pt>
                <c:pt idx="1693">
                  <c:v>83.210000000000036</c:v>
                </c:pt>
                <c:pt idx="1694">
                  <c:v>83.229999999999791</c:v>
                </c:pt>
                <c:pt idx="1695">
                  <c:v>83.940000000000055</c:v>
                </c:pt>
                <c:pt idx="1696">
                  <c:v>84.779999999999973</c:v>
                </c:pt>
                <c:pt idx="1697">
                  <c:v>84.130000000000109</c:v>
                </c:pt>
                <c:pt idx="1698">
                  <c:v>83.730000000000018</c:v>
                </c:pt>
                <c:pt idx="1699">
                  <c:v>84.009999999999991</c:v>
                </c:pt>
                <c:pt idx="1700">
                  <c:v>83.839999999999918</c:v>
                </c:pt>
                <c:pt idx="1701">
                  <c:v>84.529999999999973</c:v>
                </c:pt>
                <c:pt idx="1702">
                  <c:v>84.829999999999927</c:v>
                </c:pt>
                <c:pt idx="1703">
                  <c:v>84.269999999999982</c:v>
                </c:pt>
                <c:pt idx="1704">
                  <c:v>83.920000000000073</c:v>
                </c:pt>
                <c:pt idx="1705">
                  <c:v>84.570000000000164</c:v>
                </c:pt>
                <c:pt idx="1706">
                  <c:v>84.1099999999999</c:v>
                </c:pt>
                <c:pt idx="1707">
                  <c:v>83.350000000000136</c:v>
                </c:pt>
                <c:pt idx="1708">
                  <c:v>84.230000000000018</c:v>
                </c:pt>
                <c:pt idx="1709">
                  <c:v>84.319999999999936</c:v>
                </c:pt>
                <c:pt idx="1710">
                  <c:v>83.809999999999945</c:v>
                </c:pt>
                <c:pt idx="1711">
                  <c:v>84.370000000000118</c:v>
                </c:pt>
                <c:pt idx="1712">
                  <c:v>84.139999999999873</c:v>
                </c:pt>
                <c:pt idx="1713">
                  <c:v>83.849999999999909</c:v>
                </c:pt>
                <c:pt idx="1714">
                  <c:v>84.25</c:v>
                </c:pt>
                <c:pt idx="1715">
                  <c:v>84.919999999999845</c:v>
                </c:pt>
                <c:pt idx="1716">
                  <c:v>84.410000000000082</c:v>
                </c:pt>
                <c:pt idx="1717">
                  <c:v>84.399999999999864</c:v>
                </c:pt>
                <c:pt idx="1718">
                  <c:v>83.7199999999998</c:v>
                </c:pt>
                <c:pt idx="1719">
                  <c:v>83.660000000000082</c:v>
                </c:pt>
                <c:pt idx="1720">
                  <c:v>84</c:v>
                </c:pt>
                <c:pt idx="1721">
                  <c:v>83.979999999999791</c:v>
                </c:pt>
                <c:pt idx="1722">
                  <c:v>84.549999999999955</c:v>
                </c:pt>
                <c:pt idx="1723">
                  <c:v>84.960000000000036</c:v>
                </c:pt>
                <c:pt idx="1724">
                  <c:v>83.919999999999845</c:v>
                </c:pt>
                <c:pt idx="1725">
                  <c:v>83.369999999999891</c:v>
                </c:pt>
                <c:pt idx="1726">
                  <c:v>84.460000000000036</c:v>
                </c:pt>
                <c:pt idx="1727">
                  <c:v>83.169999999999845</c:v>
                </c:pt>
                <c:pt idx="1728">
                  <c:v>83.360000000000127</c:v>
                </c:pt>
                <c:pt idx="1729">
                  <c:v>83.279999999999973</c:v>
                </c:pt>
                <c:pt idx="1730">
                  <c:v>83.079999999999927</c:v>
                </c:pt>
                <c:pt idx="1731">
                  <c:v>83.480000000000018</c:v>
                </c:pt>
                <c:pt idx="1732">
                  <c:v>84.180000000000064</c:v>
                </c:pt>
                <c:pt idx="1733">
                  <c:v>83.480000000000018</c:v>
                </c:pt>
                <c:pt idx="1734">
                  <c:v>83.5300000000002</c:v>
                </c:pt>
                <c:pt idx="1735">
                  <c:v>84.879999999999882</c:v>
                </c:pt>
                <c:pt idx="1736">
                  <c:v>84.789999999999964</c:v>
                </c:pt>
                <c:pt idx="1737">
                  <c:v>84.3599999999999</c:v>
                </c:pt>
                <c:pt idx="1738">
                  <c:v>84.339999999999918</c:v>
                </c:pt>
                <c:pt idx="1739">
                  <c:v>84.039999999999964</c:v>
                </c:pt>
                <c:pt idx="1740">
                  <c:v>83.449999999999818</c:v>
                </c:pt>
                <c:pt idx="1741">
                  <c:v>83.720000000000027</c:v>
                </c:pt>
                <c:pt idx="1742">
                  <c:v>84.440000000000055</c:v>
                </c:pt>
                <c:pt idx="1743">
                  <c:v>83.8599999999999</c:v>
                </c:pt>
                <c:pt idx="1744">
                  <c:v>83.319999999999936</c:v>
                </c:pt>
                <c:pt idx="1745">
                  <c:v>83.880000000000109</c:v>
                </c:pt>
                <c:pt idx="1746">
                  <c:v>83.6099999999999</c:v>
                </c:pt>
                <c:pt idx="1747">
                  <c:v>84.069999999999936</c:v>
                </c:pt>
                <c:pt idx="1748">
                  <c:v>84.019999999999982</c:v>
                </c:pt>
                <c:pt idx="1749">
                  <c:v>83.430000000000064</c:v>
                </c:pt>
                <c:pt idx="1750">
                  <c:v>83.720000000000027</c:v>
                </c:pt>
                <c:pt idx="1751">
                  <c:v>83.400000000000091</c:v>
                </c:pt>
                <c:pt idx="1752">
                  <c:v>83.620000000000118</c:v>
                </c:pt>
                <c:pt idx="1753">
                  <c:v>84.8900000000001</c:v>
                </c:pt>
                <c:pt idx="1754">
                  <c:v>84.200000000000045</c:v>
                </c:pt>
                <c:pt idx="1755">
                  <c:v>82.419999999999845</c:v>
                </c:pt>
                <c:pt idx="1756">
                  <c:v>82.769999999999982</c:v>
                </c:pt>
                <c:pt idx="1757">
                  <c:v>84.170000000000073</c:v>
                </c:pt>
                <c:pt idx="1758">
                  <c:v>84.449999999999818</c:v>
                </c:pt>
                <c:pt idx="1759">
                  <c:v>84.569999999999936</c:v>
                </c:pt>
                <c:pt idx="1760">
                  <c:v>84.6099999999999</c:v>
                </c:pt>
                <c:pt idx="1761">
                  <c:v>82.180000000000064</c:v>
                </c:pt>
                <c:pt idx="1762">
                  <c:v>81.799999999999955</c:v>
                </c:pt>
                <c:pt idx="1763">
                  <c:v>84.809999999999945</c:v>
                </c:pt>
                <c:pt idx="1764">
                  <c:v>-1254.3</c:v>
                </c:pt>
                <c:pt idx="1765">
                  <c:v>-6088.25</c:v>
                </c:pt>
                <c:pt idx="1766">
                  <c:v>-6928.7800000000007</c:v>
                </c:pt>
                <c:pt idx="1767">
                  <c:v>-2832.0499999999997</c:v>
                </c:pt>
                <c:pt idx="1768">
                  <c:v>3899.5</c:v>
                </c:pt>
                <c:pt idx="1769">
                  <c:v>5038.59</c:v>
                </c:pt>
                <c:pt idx="1770">
                  <c:v>3482.79</c:v>
                </c:pt>
                <c:pt idx="1771">
                  <c:v>2259.1</c:v>
                </c:pt>
                <c:pt idx="1772">
                  <c:v>1416.8200000000002</c:v>
                </c:pt>
                <c:pt idx="1773">
                  <c:v>878.74</c:v>
                </c:pt>
                <c:pt idx="1774">
                  <c:v>544.55600000000004</c:v>
                </c:pt>
                <c:pt idx="1775">
                  <c:v>349.41100000000006</c:v>
                </c:pt>
                <c:pt idx="1776">
                  <c:v>240.64300000000003</c:v>
                </c:pt>
                <c:pt idx="1777">
                  <c:v>179.45699999999999</c:v>
                </c:pt>
                <c:pt idx="1778">
                  <c:v>141.42500000000007</c:v>
                </c:pt>
                <c:pt idx="1779">
                  <c:v>119.36099999999999</c:v>
                </c:pt>
                <c:pt idx="1780">
                  <c:v>105.23900000000003</c:v>
                </c:pt>
                <c:pt idx="1781">
                  <c:v>96.738999999999919</c:v>
                </c:pt>
                <c:pt idx="1782">
                  <c:v>90.84699999999998</c:v>
                </c:pt>
                <c:pt idx="1783">
                  <c:v>86.583999999999946</c:v>
                </c:pt>
                <c:pt idx="1784">
                  <c:v>83.793000000000006</c:v>
                </c:pt>
                <c:pt idx="1785">
                  <c:v>82.237999999999943</c:v>
                </c:pt>
                <c:pt idx="1786">
                  <c:v>79.855000000000018</c:v>
                </c:pt>
                <c:pt idx="1787">
                  <c:v>78.004000000000019</c:v>
                </c:pt>
                <c:pt idx="1788">
                  <c:v>78.521000000000072</c:v>
                </c:pt>
                <c:pt idx="1789">
                  <c:v>77.638000000000034</c:v>
                </c:pt>
                <c:pt idx="1790">
                  <c:v>77.203000000000088</c:v>
                </c:pt>
                <c:pt idx="1791">
                  <c:v>76.539999999999964</c:v>
                </c:pt>
                <c:pt idx="1792">
                  <c:v>76.080000000000041</c:v>
                </c:pt>
                <c:pt idx="1793">
                  <c:v>76.043000000000006</c:v>
                </c:pt>
                <c:pt idx="1794">
                  <c:v>76.00100000000009</c:v>
                </c:pt>
                <c:pt idx="1795">
                  <c:v>75.88</c:v>
                </c:pt>
                <c:pt idx="1796">
                  <c:v>74.941000000000031</c:v>
                </c:pt>
                <c:pt idx="1797">
                  <c:v>74.447999999999979</c:v>
                </c:pt>
                <c:pt idx="1798">
                  <c:v>73.793000000000006</c:v>
                </c:pt>
                <c:pt idx="1799">
                  <c:v>74.121999999999957</c:v>
                </c:pt>
                <c:pt idx="1800">
                  <c:v>74.983999999999924</c:v>
                </c:pt>
                <c:pt idx="1801">
                  <c:v>74.112999999999943</c:v>
                </c:pt>
                <c:pt idx="1802">
                  <c:v>74.350999999999999</c:v>
                </c:pt>
                <c:pt idx="1803">
                  <c:v>73.745000000000005</c:v>
                </c:pt>
                <c:pt idx="1804">
                  <c:v>72.84800000000007</c:v>
                </c:pt>
                <c:pt idx="1805">
                  <c:v>72.629000000000019</c:v>
                </c:pt>
                <c:pt idx="1806">
                  <c:v>73.458999999999946</c:v>
                </c:pt>
                <c:pt idx="1807">
                  <c:v>73.682000000000016</c:v>
                </c:pt>
                <c:pt idx="1808">
                  <c:v>72.755999999999972</c:v>
                </c:pt>
                <c:pt idx="1809">
                  <c:v>72.654999999999973</c:v>
                </c:pt>
                <c:pt idx="1810">
                  <c:v>72.826000000000022</c:v>
                </c:pt>
                <c:pt idx="1811">
                  <c:v>72.406000000000063</c:v>
                </c:pt>
                <c:pt idx="1812">
                  <c:v>72.781000000000063</c:v>
                </c:pt>
                <c:pt idx="1813">
                  <c:v>72.942999999999984</c:v>
                </c:pt>
                <c:pt idx="1814">
                  <c:v>71.80499999999995</c:v>
                </c:pt>
                <c:pt idx="1815">
                  <c:v>71.895000000000095</c:v>
                </c:pt>
                <c:pt idx="1816">
                  <c:v>72.365999999999985</c:v>
                </c:pt>
                <c:pt idx="1817">
                  <c:v>72.119000000000028</c:v>
                </c:pt>
                <c:pt idx="1818">
                  <c:v>72.02699999999993</c:v>
                </c:pt>
                <c:pt idx="1819">
                  <c:v>72.243000000000052</c:v>
                </c:pt>
                <c:pt idx="1820">
                  <c:v>71.831000000000017</c:v>
                </c:pt>
                <c:pt idx="1821">
                  <c:v>71.405999999999949</c:v>
                </c:pt>
                <c:pt idx="1822">
                  <c:v>72.05499999999995</c:v>
                </c:pt>
                <c:pt idx="1823">
                  <c:v>71.716999999999985</c:v>
                </c:pt>
                <c:pt idx="1824">
                  <c:v>71.501999999999953</c:v>
                </c:pt>
                <c:pt idx="1825">
                  <c:v>71.889999999999986</c:v>
                </c:pt>
                <c:pt idx="1826">
                  <c:v>71.072999999999979</c:v>
                </c:pt>
                <c:pt idx="1827">
                  <c:v>70.934999999999945</c:v>
                </c:pt>
                <c:pt idx="1828">
                  <c:v>71.350999999999999</c:v>
                </c:pt>
                <c:pt idx="1829">
                  <c:v>70.824000000000069</c:v>
                </c:pt>
                <c:pt idx="1830">
                  <c:v>71.05600000000004</c:v>
                </c:pt>
                <c:pt idx="1831">
                  <c:v>71.342000000000098</c:v>
                </c:pt>
                <c:pt idx="1832">
                  <c:v>70.302999999999997</c:v>
                </c:pt>
                <c:pt idx="1833">
                  <c:v>70.041000000000054</c:v>
                </c:pt>
                <c:pt idx="1834">
                  <c:v>69.997999999999934</c:v>
                </c:pt>
                <c:pt idx="1835">
                  <c:v>70.336999999999989</c:v>
                </c:pt>
                <c:pt idx="1836">
                  <c:v>70.139999999999986</c:v>
                </c:pt>
                <c:pt idx="1837">
                  <c:v>70.394999999999982</c:v>
                </c:pt>
                <c:pt idx="1838">
                  <c:v>70.126999999999953</c:v>
                </c:pt>
                <c:pt idx="1839">
                  <c:v>69.605000000000018</c:v>
                </c:pt>
                <c:pt idx="1840">
                  <c:v>70.340000000000032</c:v>
                </c:pt>
                <c:pt idx="1841">
                  <c:v>70.380999999999972</c:v>
                </c:pt>
                <c:pt idx="1842">
                  <c:v>69.889999999999986</c:v>
                </c:pt>
                <c:pt idx="1843">
                  <c:v>70.062999999999988</c:v>
                </c:pt>
                <c:pt idx="1844">
                  <c:v>69.999000000000024</c:v>
                </c:pt>
                <c:pt idx="1845">
                  <c:v>69.579999999999927</c:v>
                </c:pt>
                <c:pt idx="1846">
                  <c:v>69.635999999999967</c:v>
                </c:pt>
                <c:pt idx="1847">
                  <c:v>69.88</c:v>
                </c:pt>
                <c:pt idx="1848">
                  <c:v>69.691000000000031</c:v>
                </c:pt>
                <c:pt idx="1849">
                  <c:v>69.711000000000013</c:v>
                </c:pt>
                <c:pt idx="1850">
                  <c:v>69.960999999999899</c:v>
                </c:pt>
                <c:pt idx="1851">
                  <c:v>69.4849999999999</c:v>
                </c:pt>
                <c:pt idx="1852">
                  <c:v>69.45900000000006</c:v>
                </c:pt>
                <c:pt idx="1853">
                  <c:v>69.991999999999962</c:v>
                </c:pt>
                <c:pt idx="1854">
                  <c:v>69.627999999999929</c:v>
                </c:pt>
                <c:pt idx="1855">
                  <c:v>70.129000000000019</c:v>
                </c:pt>
                <c:pt idx="1856">
                  <c:v>70.126999999999953</c:v>
                </c:pt>
                <c:pt idx="1857">
                  <c:v>69.347000000000094</c:v>
                </c:pt>
                <c:pt idx="1858">
                  <c:v>69.336999999999989</c:v>
                </c:pt>
                <c:pt idx="1859">
                  <c:v>70.141000000000076</c:v>
                </c:pt>
                <c:pt idx="1860">
                  <c:v>69.599999999999909</c:v>
                </c:pt>
                <c:pt idx="1861">
                  <c:v>69.441000000000031</c:v>
                </c:pt>
                <c:pt idx="1862">
                  <c:v>69.884999999999991</c:v>
                </c:pt>
                <c:pt idx="1863">
                  <c:v>69.722999999999956</c:v>
                </c:pt>
                <c:pt idx="1864">
                  <c:v>69.889999999999986</c:v>
                </c:pt>
                <c:pt idx="1865">
                  <c:v>70.04200000000003</c:v>
                </c:pt>
                <c:pt idx="1866">
                  <c:v>69.240000000000009</c:v>
                </c:pt>
                <c:pt idx="1867">
                  <c:v>69.07000000000005</c:v>
                </c:pt>
                <c:pt idx="1868">
                  <c:v>69.774000000000001</c:v>
                </c:pt>
                <c:pt idx="1869">
                  <c:v>69.688999999999965</c:v>
                </c:pt>
                <c:pt idx="1870">
                  <c:v>69.054000000000087</c:v>
                </c:pt>
                <c:pt idx="1871">
                  <c:v>69.543999999999983</c:v>
                </c:pt>
                <c:pt idx="1872">
                  <c:v>69.405999999999949</c:v>
                </c:pt>
                <c:pt idx="1873">
                  <c:v>69.617000000000075</c:v>
                </c:pt>
                <c:pt idx="1874">
                  <c:v>69.600000000000023</c:v>
                </c:pt>
                <c:pt idx="1875">
                  <c:v>69.083999999999946</c:v>
                </c:pt>
                <c:pt idx="1876">
                  <c:v>69.061000000000035</c:v>
                </c:pt>
                <c:pt idx="1877">
                  <c:v>70.029999999999973</c:v>
                </c:pt>
                <c:pt idx="1878">
                  <c:v>69.77800000000002</c:v>
                </c:pt>
                <c:pt idx="1879">
                  <c:v>69.66700000000003</c:v>
                </c:pt>
                <c:pt idx="1880">
                  <c:v>69.857000000000085</c:v>
                </c:pt>
                <c:pt idx="1881">
                  <c:v>69.247999999999934</c:v>
                </c:pt>
                <c:pt idx="1882">
                  <c:v>69.51400000000001</c:v>
                </c:pt>
                <c:pt idx="1883">
                  <c:v>70.467999999999961</c:v>
                </c:pt>
                <c:pt idx="1884">
                  <c:v>71.533000000000015</c:v>
                </c:pt>
                <c:pt idx="1885">
                  <c:v>234.71600000000001</c:v>
                </c:pt>
                <c:pt idx="1886">
                  <c:v>2666.22</c:v>
                </c:pt>
                <c:pt idx="1887">
                  <c:v>6170.1580000000004</c:v>
                </c:pt>
                <c:pt idx="1888">
                  <c:v>4458.1970000000001</c:v>
                </c:pt>
                <c:pt idx="1889">
                  <c:v>336.52999999999975</c:v>
                </c:pt>
                <c:pt idx="1890">
                  <c:v>-3855.52</c:v>
                </c:pt>
                <c:pt idx="1891">
                  <c:v>-3365.7520000000004</c:v>
                </c:pt>
                <c:pt idx="1892">
                  <c:v>-2528.4880000000003</c:v>
                </c:pt>
                <c:pt idx="1893">
                  <c:v>-1683.606</c:v>
                </c:pt>
                <c:pt idx="1894">
                  <c:v>-1026.7069999999999</c:v>
                </c:pt>
                <c:pt idx="1895">
                  <c:v>-611.51299999999992</c:v>
                </c:pt>
                <c:pt idx="1896">
                  <c:v>-340.32899999999995</c:v>
                </c:pt>
                <c:pt idx="1897">
                  <c:v>-174.26400000000001</c:v>
                </c:pt>
                <c:pt idx="1898">
                  <c:v>-73.160000000000082</c:v>
                </c:pt>
                <c:pt idx="1899">
                  <c:v>-6.5200000000002092</c:v>
                </c:pt>
                <c:pt idx="1900">
                  <c:v>23.309999999999945</c:v>
                </c:pt>
                <c:pt idx="1901">
                  <c:v>44.899999999999864</c:v>
                </c:pt>
                <c:pt idx="1902">
                  <c:v>59.25</c:v>
                </c:pt>
                <c:pt idx="1903">
                  <c:v>66.409999999999854</c:v>
                </c:pt>
                <c:pt idx="1904">
                  <c:v>73.690000000000055</c:v>
                </c:pt>
                <c:pt idx="1905">
                  <c:v>77.079999999999927</c:v>
                </c:pt>
                <c:pt idx="1906">
                  <c:v>78.919999999999845</c:v>
                </c:pt>
                <c:pt idx="1907">
                  <c:v>80.549999999999955</c:v>
                </c:pt>
                <c:pt idx="1908">
                  <c:v>81.970000000000027</c:v>
                </c:pt>
                <c:pt idx="1909">
                  <c:v>81.950000000000045</c:v>
                </c:pt>
                <c:pt idx="1910">
                  <c:v>82.669999999999845</c:v>
                </c:pt>
                <c:pt idx="1911">
                  <c:v>83.75</c:v>
                </c:pt>
                <c:pt idx="1912">
                  <c:v>83.190000000000055</c:v>
                </c:pt>
                <c:pt idx="1913">
                  <c:v>82.860000000000127</c:v>
                </c:pt>
                <c:pt idx="1914">
                  <c:v>83.720000000000027</c:v>
                </c:pt>
                <c:pt idx="1915">
                  <c:v>84.910000000000082</c:v>
                </c:pt>
                <c:pt idx="1916">
                  <c:v>84.800000000000182</c:v>
                </c:pt>
                <c:pt idx="1917">
                  <c:v>84.599999999999909</c:v>
                </c:pt>
                <c:pt idx="1918">
                  <c:v>84.849999999999909</c:v>
                </c:pt>
                <c:pt idx="1919">
                  <c:v>84.230000000000018</c:v>
                </c:pt>
                <c:pt idx="1920">
                  <c:v>84.440000000000055</c:v>
                </c:pt>
                <c:pt idx="1921">
                  <c:v>84.549999999999955</c:v>
                </c:pt>
                <c:pt idx="1922">
                  <c:v>90.970000000000027</c:v>
                </c:pt>
                <c:pt idx="1923">
                  <c:v>82.649999999999864</c:v>
                </c:pt>
                <c:pt idx="1924">
                  <c:v>84.7800000000002</c:v>
                </c:pt>
                <c:pt idx="1925">
                  <c:v>82.720000000000027</c:v>
                </c:pt>
                <c:pt idx="1926">
                  <c:v>84.599999999999909</c:v>
                </c:pt>
                <c:pt idx="1927">
                  <c:v>80.459999999999809</c:v>
                </c:pt>
                <c:pt idx="1928">
                  <c:v>85.809999999999945</c:v>
                </c:pt>
                <c:pt idx="1929">
                  <c:v>101.94000000000005</c:v>
                </c:pt>
                <c:pt idx="1930">
                  <c:v>92.419999999999845</c:v>
                </c:pt>
                <c:pt idx="1931">
                  <c:v>79.289999999999964</c:v>
                </c:pt>
                <c:pt idx="1932">
                  <c:v>72.409999999999854</c:v>
                </c:pt>
                <c:pt idx="1933">
                  <c:v>91.069999999999936</c:v>
                </c:pt>
                <c:pt idx="1934">
                  <c:v>96.320000000000164</c:v>
                </c:pt>
                <c:pt idx="1935">
                  <c:v>83.139999999999873</c:v>
                </c:pt>
                <c:pt idx="1936">
                  <c:v>79.8599999999999</c:v>
                </c:pt>
                <c:pt idx="1937">
                  <c:v>81.180000000000064</c:v>
                </c:pt>
                <c:pt idx="1938">
                  <c:v>83.019999999999982</c:v>
                </c:pt>
                <c:pt idx="1939">
                  <c:v>84.479999999999791</c:v>
                </c:pt>
                <c:pt idx="1940">
                  <c:v>84.660000000000082</c:v>
                </c:pt>
                <c:pt idx="1941">
                  <c:v>84.819999999999936</c:v>
                </c:pt>
                <c:pt idx="1942">
                  <c:v>84.6099999999999</c:v>
                </c:pt>
                <c:pt idx="1943">
                  <c:v>84.940000000000055</c:v>
                </c:pt>
                <c:pt idx="1944">
                  <c:v>85.150000000000091</c:v>
                </c:pt>
                <c:pt idx="1945">
                  <c:v>85.329999999999927</c:v>
                </c:pt>
                <c:pt idx="1946">
                  <c:v>84.920000000000073</c:v>
                </c:pt>
                <c:pt idx="1947">
                  <c:v>84.509999999999991</c:v>
                </c:pt>
                <c:pt idx="1948">
                  <c:v>85.110000000000127</c:v>
                </c:pt>
                <c:pt idx="1949">
                  <c:v>85.059999999999945</c:v>
                </c:pt>
                <c:pt idx="1950">
                  <c:v>84.909999999999854</c:v>
                </c:pt>
                <c:pt idx="1951">
                  <c:v>85.170000000000073</c:v>
                </c:pt>
                <c:pt idx="1952">
                  <c:v>85.170000000000073</c:v>
                </c:pt>
                <c:pt idx="1953">
                  <c:v>84.590000000000146</c:v>
                </c:pt>
                <c:pt idx="1954">
                  <c:v>84.720000000000027</c:v>
                </c:pt>
                <c:pt idx="1955">
                  <c:v>84.75</c:v>
                </c:pt>
                <c:pt idx="1956">
                  <c:v>85.039999999999964</c:v>
                </c:pt>
                <c:pt idx="1957">
                  <c:v>84.849999999999909</c:v>
                </c:pt>
                <c:pt idx="1958">
                  <c:v>84.900000000000091</c:v>
                </c:pt>
                <c:pt idx="1959">
                  <c:v>85.449999999999818</c:v>
                </c:pt>
                <c:pt idx="1960">
                  <c:v>85.009999999999991</c:v>
                </c:pt>
                <c:pt idx="1961">
                  <c:v>85.139999999999873</c:v>
                </c:pt>
                <c:pt idx="1962">
                  <c:v>84.379999999999882</c:v>
                </c:pt>
                <c:pt idx="1963">
                  <c:v>84.440000000000055</c:v>
                </c:pt>
                <c:pt idx="1964">
                  <c:v>85.819999999999936</c:v>
                </c:pt>
                <c:pt idx="1965">
                  <c:v>85.099999999999909</c:v>
                </c:pt>
                <c:pt idx="1966">
                  <c:v>84.879999999999882</c:v>
                </c:pt>
                <c:pt idx="1967">
                  <c:v>85.060000000000173</c:v>
                </c:pt>
                <c:pt idx="1968">
                  <c:v>84.689999999999827</c:v>
                </c:pt>
                <c:pt idx="1969">
                  <c:v>84.330000000000155</c:v>
                </c:pt>
                <c:pt idx="1970">
                  <c:v>85.029999999999973</c:v>
                </c:pt>
                <c:pt idx="1971">
                  <c:v>86.089999999999918</c:v>
                </c:pt>
                <c:pt idx="1972">
                  <c:v>85.6099999999999</c:v>
                </c:pt>
                <c:pt idx="1973">
                  <c:v>85</c:v>
                </c:pt>
                <c:pt idx="1974">
                  <c:v>84.809999999999945</c:v>
                </c:pt>
                <c:pt idx="1975">
                  <c:v>85.319999999999936</c:v>
                </c:pt>
                <c:pt idx="1976">
                  <c:v>86.789999999999964</c:v>
                </c:pt>
                <c:pt idx="1977">
                  <c:v>84.1099999999999</c:v>
                </c:pt>
                <c:pt idx="1978">
                  <c:v>82.8900000000001</c:v>
                </c:pt>
                <c:pt idx="1979">
                  <c:v>85.059999999999945</c:v>
                </c:pt>
                <c:pt idx="1980">
                  <c:v>87.180000000000064</c:v>
                </c:pt>
                <c:pt idx="1981">
                  <c:v>87.789999999999964</c:v>
                </c:pt>
                <c:pt idx="1982">
                  <c:v>86.430000000000064</c:v>
                </c:pt>
                <c:pt idx="1983">
                  <c:v>85.970000000000027</c:v>
                </c:pt>
                <c:pt idx="1984">
                  <c:v>88.349999999999909</c:v>
                </c:pt>
                <c:pt idx="1985">
                  <c:v>87.740000000000009</c:v>
                </c:pt>
                <c:pt idx="1986">
                  <c:v>83.1099999999999</c:v>
                </c:pt>
                <c:pt idx="1987">
                  <c:v>79.130000000000109</c:v>
                </c:pt>
                <c:pt idx="1988">
                  <c:v>80.879999999999882</c:v>
                </c:pt>
                <c:pt idx="1989">
                  <c:v>84.659999999999854</c:v>
                </c:pt>
                <c:pt idx="1990">
                  <c:v>86.529999999999973</c:v>
                </c:pt>
                <c:pt idx="1991">
                  <c:v>86.049999999999955</c:v>
                </c:pt>
                <c:pt idx="1992">
                  <c:v>85.649999999999864</c:v>
                </c:pt>
                <c:pt idx="1993">
                  <c:v>85.660000000000082</c:v>
                </c:pt>
                <c:pt idx="1994">
                  <c:v>85.240000000000009</c:v>
                </c:pt>
                <c:pt idx="1995">
                  <c:v>85.069999999999936</c:v>
                </c:pt>
                <c:pt idx="1996">
                  <c:v>84.849999999999909</c:v>
                </c:pt>
                <c:pt idx="1997">
                  <c:v>85.269999999999982</c:v>
                </c:pt>
                <c:pt idx="1998">
                  <c:v>85.339999999999918</c:v>
                </c:pt>
                <c:pt idx="1999">
                  <c:v>85.119999999999891</c:v>
                </c:pt>
                <c:pt idx="2000">
                  <c:v>85.589999999999918</c:v>
                </c:pt>
                <c:pt idx="2001">
                  <c:v>84.910000000000082</c:v>
                </c:pt>
                <c:pt idx="2002">
                  <c:v>85.019999999999982</c:v>
                </c:pt>
                <c:pt idx="2003">
                  <c:v>85.159999999999854</c:v>
                </c:pt>
                <c:pt idx="2004">
                  <c:v>85.259999999999991</c:v>
                </c:pt>
                <c:pt idx="2005">
                  <c:v>85.480000000000018</c:v>
                </c:pt>
                <c:pt idx="2006">
                  <c:v>85.539999999999964</c:v>
                </c:pt>
                <c:pt idx="2007">
                  <c:v>85.569999999999936</c:v>
                </c:pt>
                <c:pt idx="2008">
                  <c:v>85.200000000000045</c:v>
                </c:pt>
                <c:pt idx="2009">
                  <c:v>85.039999999999964</c:v>
                </c:pt>
                <c:pt idx="2010">
                  <c:v>85.3900000000001</c:v>
                </c:pt>
                <c:pt idx="2011">
                  <c:v>85.039999999999964</c:v>
                </c:pt>
                <c:pt idx="2012">
                  <c:v>85.330000000000155</c:v>
                </c:pt>
                <c:pt idx="2013">
                  <c:v>86.130000000000109</c:v>
                </c:pt>
                <c:pt idx="2014">
                  <c:v>85.099999999999909</c:v>
                </c:pt>
                <c:pt idx="2015">
                  <c:v>84.419999999999845</c:v>
                </c:pt>
                <c:pt idx="2016">
                  <c:v>85.679999999999836</c:v>
                </c:pt>
                <c:pt idx="2017">
                  <c:v>85.690000000000055</c:v>
                </c:pt>
                <c:pt idx="2018">
                  <c:v>85.169999999999845</c:v>
                </c:pt>
                <c:pt idx="2019">
                  <c:v>85.100000000000136</c:v>
                </c:pt>
                <c:pt idx="2020">
                  <c:v>84.909999999999854</c:v>
                </c:pt>
                <c:pt idx="2021">
                  <c:v>84.920000000000073</c:v>
                </c:pt>
                <c:pt idx="2022">
                  <c:v>85.309999999999945</c:v>
                </c:pt>
                <c:pt idx="2023">
                  <c:v>85.210000000000036</c:v>
                </c:pt>
                <c:pt idx="2024">
                  <c:v>85.220000000000027</c:v>
                </c:pt>
                <c:pt idx="2025">
                  <c:v>86.209999999999809</c:v>
                </c:pt>
                <c:pt idx="2026">
                  <c:v>85.709999999999809</c:v>
                </c:pt>
                <c:pt idx="2027">
                  <c:v>85.3599999999999</c:v>
                </c:pt>
                <c:pt idx="2028">
                  <c:v>84.990000000000009</c:v>
                </c:pt>
                <c:pt idx="2029">
                  <c:v>83.740000000000009</c:v>
                </c:pt>
                <c:pt idx="2030">
                  <c:v>84.629999999999882</c:v>
                </c:pt>
                <c:pt idx="2031">
                  <c:v>85.880000000000109</c:v>
                </c:pt>
                <c:pt idx="2032">
                  <c:v>85.4699999999998</c:v>
                </c:pt>
                <c:pt idx="2033">
                  <c:v>84.680000000000064</c:v>
                </c:pt>
                <c:pt idx="2034">
                  <c:v>85.439999999999827</c:v>
                </c:pt>
                <c:pt idx="2035">
                  <c:v>85.329999999999927</c:v>
                </c:pt>
                <c:pt idx="2036">
                  <c:v>84.850000000000136</c:v>
                </c:pt>
                <c:pt idx="2037">
                  <c:v>85.190000000000055</c:v>
                </c:pt>
                <c:pt idx="2038">
                  <c:v>86</c:v>
                </c:pt>
                <c:pt idx="2039">
                  <c:v>85.619999999999891</c:v>
                </c:pt>
                <c:pt idx="2040">
                  <c:v>85</c:v>
                </c:pt>
                <c:pt idx="2041">
                  <c:v>85.269999999999982</c:v>
                </c:pt>
                <c:pt idx="2042">
                  <c:v>84.700000000000045</c:v>
                </c:pt>
                <c:pt idx="2043">
                  <c:v>85</c:v>
                </c:pt>
                <c:pt idx="2044">
                  <c:v>85.240000000000009</c:v>
                </c:pt>
                <c:pt idx="2045">
                  <c:v>85.190000000000055</c:v>
                </c:pt>
                <c:pt idx="2046">
                  <c:v>85.289999999999964</c:v>
                </c:pt>
                <c:pt idx="2047">
                  <c:v>85.860000000000127</c:v>
                </c:pt>
                <c:pt idx="2048">
                  <c:v>85.440000000000055</c:v>
                </c:pt>
                <c:pt idx="2049">
                  <c:v>84.789999999999964</c:v>
                </c:pt>
                <c:pt idx="2050">
                  <c:v>85.299999999999955</c:v>
                </c:pt>
                <c:pt idx="2051">
                  <c:v>85.210000000000036</c:v>
                </c:pt>
                <c:pt idx="2052">
                  <c:v>85.410000000000082</c:v>
                </c:pt>
                <c:pt idx="2053">
                  <c:v>85.769999999999982</c:v>
                </c:pt>
                <c:pt idx="2054">
                  <c:v>85.150000000000091</c:v>
                </c:pt>
                <c:pt idx="2055">
                  <c:v>85.4699999999998</c:v>
                </c:pt>
                <c:pt idx="2056">
                  <c:v>85.819999999999936</c:v>
                </c:pt>
                <c:pt idx="2057">
                  <c:v>84.8900000000001</c:v>
                </c:pt>
                <c:pt idx="2058">
                  <c:v>84.939999999999827</c:v>
                </c:pt>
                <c:pt idx="2059">
                  <c:v>85.450000000000045</c:v>
                </c:pt>
                <c:pt idx="2060">
                  <c:v>85.130000000000109</c:v>
                </c:pt>
                <c:pt idx="2061">
                  <c:v>84.879999999999882</c:v>
                </c:pt>
                <c:pt idx="2062">
                  <c:v>85.440000000000055</c:v>
                </c:pt>
                <c:pt idx="2063">
                  <c:v>85.619999999999891</c:v>
                </c:pt>
                <c:pt idx="2064">
                  <c:v>85.210000000000036</c:v>
                </c:pt>
                <c:pt idx="2065">
                  <c:v>85.430000000000064</c:v>
                </c:pt>
                <c:pt idx="2066">
                  <c:v>85.169999999999845</c:v>
                </c:pt>
                <c:pt idx="2067">
                  <c:v>85.319999999999936</c:v>
                </c:pt>
                <c:pt idx="2068">
                  <c:v>85.4699999999998</c:v>
                </c:pt>
                <c:pt idx="2069">
                  <c:v>85.069999999999936</c:v>
                </c:pt>
                <c:pt idx="2070">
                  <c:v>85.330000000000155</c:v>
                </c:pt>
                <c:pt idx="2071">
                  <c:v>85.919999999999845</c:v>
                </c:pt>
                <c:pt idx="2072">
                  <c:v>85.779999999999973</c:v>
                </c:pt>
                <c:pt idx="2073">
                  <c:v>84.879999999999882</c:v>
                </c:pt>
                <c:pt idx="2074">
                  <c:v>85.25</c:v>
                </c:pt>
                <c:pt idx="2075">
                  <c:v>85.5</c:v>
                </c:pt>
                <c:pt idx="2076">
                  <c:v>85.099999999999909</c:v>
                </c:pt>
                <c:pt idx="2077">
                  <c:v>84.990000000000009</c:v>
                </c:pt>
                <c:pt idx="2078">
                  <c:v>84.900000000000091</c:v>
                </c:pt>
                <c:pt idx="2079">
                  <c:v>84.939999999999827</c:v>
                </c:pt>
                <c:pt idx="2080">
                  <c:v>85.009999999999991</c:v>
                </c:pt>
                <c:pt idx="2081">
                  <c:v>85.550000000000182</c:v>
                </c:pt>
                <c:pt idx="2082">
                  <c:v>85.170000000000073</c:v>
                </c:pt>
                <c:pt idx="2083">
                  <c:v>85.349999999999909</c:v>
                </c:pt>
                <c:pt idx="2084">
                  <c:v>85.379999999999882</c:v>
                </c:pt>
                <c:pt idx="2085">
                  <c:v>82.379999999999882</c:v>
                </c:pt>
                <c:pt idx="2086">
                  <c:v>82.889999999999873</c:v>
                </c:pt>
                <c:pt idx="2087">
                  <c:v>86.220000000000027</c:v>
                </c:pt>
                <c:pt idx="2088">
                  <c:v>90.180000000000064</c:v>
                </c:pt>
                <c:pt idx="2089">
                  <c:v>1264.26</c:v>
                </c:pt>
                <c:pt idx="2090">
                  <c:v>1261.52</c:v>
                </c:pt>
                <c:pt idx="2091">
                  <c:v>1259.01</c:v>
                </c:pt>
                <c:pt idx="2092">
                  <c:v>1254.58</c:v>
                </c:pt>
              </c:numCache>
            </c:numRef>
          </c:yVal>
          <c:smooth val="1"/>
          <c:extLst>
            <c:ext xmlns:c16="http://schemas.microsoft.com/office/drawing/2014/chart" uri="{C3380CC4-5D6E-409C-BE32-E72D297353CC}">
              <c16:uniqueId val="{00000002-31AB-574F-B4F2-261B1FF36759}"/>
            </c:ext>
          </c:extLst>
        </c:ser>
        <c:ser>
          <c:idx val="3"/>
          <c:order val="3"/>
          <c:tx>
            <c:strRef>
              <c:f>'R3-11 - R3-26'!$U$1</c:f>
              <c:strCache>
                <c:ptCount val="1"/>
                <c:pt idx="0">
                  <c:v>R3-14</c:v>
                </c:pt>
              </c:strCache>
            </c:strRef>
          </c:tx>
          <c:spPr>
            <a:ln w="19050" cap="rnd">
              <a:solidFill>
                <a:schemeClr val="accent4"/>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R3-26'!$U$2:$U$2094</c:f>
              <c:numCache>
                <c:formatCode>General</c:formatCode>
                <c:ptCount val="2093"/>
                <c:pt idx="0">
                  <c:v>96.519999999999982</c:v>
                </c:pt>
                <c:pt idx="1">
                  <c:v>96.590000000000146</c:v>
                </c:pt>
                <c:pt idx="2">
                  <c:v>96.430000000000064</c:v>
                </c:pt>
                <c:pt idx="3">
                  <c:v>96.199999999999818</c:v>
                </c:pt>
                <c:pt idx="4">
                  <c:v>96.460000000000036</c:v>
                </c:pt>
                <c:pt idx="5">
                  <c:v>96.409999999999854</c:v>
                </c:pt>
                <c:pt idx="6">
                  <c:v>96.269999999999982</c:v>
                </c:pt>
                <c:pt idx="7">
                  <c:v>96.559999999999945</c:v>
                </c:pt>
                <c:pt idx="8">
                  <c:v>96.649999999999864</c:v>
                </c:pt>
                <c:pt idx="9">
                  <c:v>96.189999999999827</c:v>
                </c:pt>
                <c:pt idx="10">
                  <c:v>96.259999999999991</c:v>
                </c:pt>
                <c:pt idx="11">
                  <c:v>96.329999999999927</c:v>
                </c:pt>
                <c:pt idx="12">
                  <c:v>96.450000000000045</c:v>
                </c:pt>
                <c:pt idx="13">
                  <c:v>96.569999999999936</c:v>
                </c:pt>
                <c:pt idx="14">
                  <c:v>96.529999999999973</c:v>
                </c:pt>
                <c:pt idx="15">
                  <c:v>95.889999999999873</c:v>
                </c:pt>
                <c:pt idx="16">
                  <c:v>96.700000000000045</c:v>
                </c:pt>
                <c:pt idx="17">
                  <c:v>96.600000000000136</c:v>
                </c:pt>
                <c:pt idx="18">
                  <c:v>96.389999999999873</c:v>
                </c:pt>
                <c:pt idx="19">
                  <c:v>95.980000000000018</c:v>
                </c:pt>
                <c:pt idx="20">
                  <c:v>96.370000000000118</c:v>
                </c:pt>
                <c:pt idx="21">
                  <c:v>95.619999999999891</c:v>
                </c:pt>
                <c:pt idx="22">
                  <c:v>95.970000000000027</c:v>
                </c:pt>
                <c:pt idx="23">
                  <c:v>95.660000000000082</c:v>
                </c:pt>
                <c:pt idx="24">
                  <c:v>96.130000000000109</c:v>
                </c:pt>
                <c:pt idx="25">
                  <c:v>96.259999999999991</c:v>
                </c:pt>
                <c:pt idx="26">
                  <c:v>96.929999999999836</c:v>
                </c:pt>
                <c:pt idx="27">
                  <c:v>95.950000000000045</c:v>
                </c:pt>
                <c:pt idx="28">
                  <c:v>96.549999999999955</c:v>
                </c:pt>
                <c:pt idx="29">
                  <c:v>96.740000000000009</c:v>
                </c:pt>
                <c:pt idx="30">
                  <c:v>96.369999999999891</c:v>
                </c:pt>
                <c:pt idx="31">
                  <c:v>95.840000000000146</c:v>
                </c:pt>
                <c:pt idx="32">
                  <c:v>96.319999999999936</c:v>
                </c:pt>
                <c:pt idx="33">
                  <c:v>95.960000000000036</c:v>
                </c:pt>
                <c:pt idx="34">
                  <c:v>96.360000000000127</c:v>
                </c:pt>
                <c:pt idx="35">
                  <c:v>96.529999999999973</c:v>
                </c:pt>
                <c:pt idx="36">
                  <c:v>96.079999999999927</c:v>
                </c:pt>
                <c:pt idx="37">
                  <c:v>96.1099999999999</c:v>
                </c:pt>
                <c:pt idx="38">
                  <c:v>96.900000000000091</c:v>
                </c:pt>
                <c:pt idx="39">
                  <c:v>96.479999999999791</c:v>
                </c:pt>
                <c:pt idx="40">
                  <c:v>96.569999999999936</c:v>
                </c:pt>
                <c:pt idx="41">
                  <c:v>96.150000000000091</c:v>
                </c:pt>
                <c:pt idx="42">
                  <c:v>96.619999999999891</c:v>
                </c:pt>
                <c:pt idx="43">
                  <c:v>95.959999999999809</c:v>
                </c:pt>
                <c:pt idx="44">
                  <c:v>96.170000000000073</c:v>
                </c:pt>
                <c:pt idx="45">
                  <c:v>96.009999999999991</c:v>
                </c:pt>
                <c:pt idx="46">
                  <c:v>96.230000000000018</c:v>
                </c:pt>
                <c:pt idx="47">
                  <c:v>96.070000000000164</c:v>
                </c:pt>
                <c:pt idx="48">
                  <c:v>95.710000000000036</c:v>
                </c:pt>
                <c:pt idx="49">
                  <c:v>95.549999999999955</c:v>
                </c:pt>
                <c:pt idx="50">
                  <c:v>95.929999999999836</c:v>
                </c:pt>
                <c:pt idx="51">
                  <c:v>95.789999999999964</c:v>
                </c:pt>
                <c:pt idx="52">
                  <c:v>95.419999999999845</c:v>
                </c:pt>
                <c:pt idx="53">
                  <c:v>95.330000000000155</c:v>
                </c:pt>
                <c:pt idx="54">
                  <c:v>95.740000000000009</c:v>
                </c:pt>
                <c:pt idx="55">
                  <c:v>95.450000000000045</c:v>
                </c:pt>
                <c:pt idx="56">
                  <c:v>95.470000000000027</c:v>
                </c:pt>
                <c:pt idx="57">
                  <c:v>95.629999999999882</c:v>
                </c:pt>
                <c:pt idx="58">
                  <c:v>95.2199999999998</c:v>
                </c:pt>
                <c:pt idx="59">
                  <c:v>94.980000000000018</c:v>
                </c:pt>
                <c:pt idx="60">
                  <c:v>95.370000000000118</c:v>
                </c:pt>
                <c:pt idx="61">
                  <c:v>95.25</c:v>
                </c:pt>
                <c:pt idx="62">
                  <c:v>95.450000000000045</c:v>
                </c:pt>
                <c:pt idx="63">
                  <c:v>96.060000000000173</c:v>
                </c:pt>
                <c:pt idx="64">
                  <c:v>95.269999999999982</c:v>
                </c:pt>
                <c:pt idx="65">
                  <c:v>94.830000000000155</c:v>
                </c:pt>
                <c:pt idx="66">
                  <c:v>95.3599999999999</c:v>
                </c:pt>
                <c:pt idx="67">
                  <c:v>95.559999999999945</c:v>
                </c:pt>
                <c:pt idx="68">
                  <c:v>95.990000000000009</c:v>
                </c:pt>
                <c:pt idx="69">
                  <c:v>99.880000000000109</c:v>
                </c:pt>
                <c:pt idx="70">
                  <c:v>93.089999999999918</c:v>
                </c:pt>
                <c:pt idx="71">
                  <c:v>82.449999999999818</c:v>
                </c:pt>
                <c:pt idx="72">
                  <c:v>76.960000000000036</c:v>
                </c:pt>
                <c:pt idx="73">
                  <c:v>72.309999999999945</c:v>
                </c:pt>
                <c:pt idx="74">
                  <c:v>69.730000000000018</c:v>
                </c:pt>
                <c:pt idx="75">
                  <c:v>68.279999999999973</c:v>
                </c:pt>
                <c:pt idx="76">
                  <c:v>66.990000000000009</c:v>
                </c:pt>
                <c:pt idx="77">
                  <c:v>65.710000000000036</c:v>
                </c:pt>
                <c:pt idx="78">
                  <c:v>65.259999999999991</c:v>
                </c:pt>
                <c:pt idx="79">
                  <c:v>64.549999999999955</c:v>
                </c:pt>
                <c:pt idx="80">
                  <c:v>63.319999999999936</c:v>
                </c:pt>
                <c:pt idx="81">
                  <c:v>62.899999999999864</c:v>
                </c:pt>
                <c:pt idx="82">
                  <c:v>61.970000000000027</c:v>
                </c:pt>
                <c:pt idx="83">
                  <c:v>61.25</c:v>
                </c:pt>
                <c:pt idx="84">
                  <c:v>60.779999999999973</c:v>
                </c:pt>
                <c:pt idx="85">
                  <c:v>59.810000000000173</c:v>
                </c:pt>
                <c:pt idx="86">
                  <c:v>59.309999999999945</c:v>
                </c:pt>
                <c:pt idx="87">
                  <c:v>58.559999999999945</c:v>
                </c:pt>
                <c:pt idx="88">
                  <c:v>57.939999999999941</c:v>
                </c:pt>
                <c:pt idx="89">
                  <c:v>56.810000000000059</c:v>
                </c:pt>
                <c:pt idx="90">
                  <c:v>56.559999999999945</c:v>
                </c:pt>
                <c:pt idx="91">
                  <c:v>55.648000000000025</c:v>
                </c:pt>
                <c:pt idx="92">
                  <c:v>54.809999999999945</c:v>
                </c:pt>
                <c:pt idx="93">
                  <c:v>54.229999999999905</c:v>
                </c:pt>
                <c:pt idx="94">
                  <c:v>53.424999999999955</c:v>
                </c:pt>
                <c:pt idx="95">
                  <c:v>52.603000000000065</c:v>
                </c:pt>
                <c:pt idx="96">
                  <c:v>52.57000000000005</c:v>
                </c:pt>
                <c:pt idx="97">
                  <c:v>51.862999999999943</c:v>
                </c:pt>
                <c:pt idx="98">
                  <c:v>50.890999999999963</c:v>
                </c:pt>
                <c:pt idx="99">
                  <c:v>50.373000000000047</c:v>
                </c:pt>
                <c:pt idx="100">
                  <c:v>49.477999999999952</c:v>
                </c:pt>
                <c:pt idx="101">
                  <c:v>48.499000000000024</c:v>
                </c:pt>
                <c:pt idx="102">
                  <c:v>48.538999999999987</c:v>
                </c:pt>
                <c:pt idx="103">
                  <c:v>47.649999999999977</c:v>
                </c:pt>
                <c:pt idx="104">
                  <c:v>47.002999999999929</c:v>
                </c:pt>
                <c:pt idx="105">
                  <c:v>46.121000000000095</c:v>
                </c:pt>
                <c:pt idx="106">
                  <c:v>45.341000000000008</c:v>
                </c:pt>
                <c:pt idx="107">
                  <c:v>44.480000000000018</c:v>
                </c:pt>
                <c:pt idx="108">
                  <c:v>43.871999999999957</c:v>
                </c:pt>
                <c:pt idx="109">
                  <c:v>43.275999999999954</c:v>
                </c:pt>
                <c:pt idx="110">
                  <c:v>42.274999999999977</c:v>
                </c:pt>
                <c:pt idx="111">
                  <c:v>41.438999999999965</c:v>
                </c:pt>
                <c:pt idx="112">
                  <c:v>40.788000000000011</c:v>
                </c:pt>
                <c:pt idx="113">
                  <c:v>39.771000000000072</c:v>
                </c:pt>
                <c:pt idx="114">
                  <c:v>38.879999999999995</c:v>
                </c:pt>
                <c:pt idx="115">
                  <c:v>38.403999999999996</c:v>
                </c:pt>
                <c:pt idx="116">
                  <c:v>37.978000000000065</c:v>
                </c:pt>
                <c:pt idx="117">
                  <c:v>37.205000000000041</c:v>
                </c:pt>
                <c:pt idx="118">
                  <c:v>36.432000000000016</c:v>
                </c:pt>
                <c:pt idx="119">
                  <c:v>35.900000000000091</c:v>
                </c:pt>
                <c:pt idx="120">
                  <c:v>34.871999999999957</c:v>
                </c:pt>
                <c:pt idx="121">
                  <c:v>34.437000000000012</c:v>
                </c:pt>
                <c:pt idx="122">
                  <c:v>33.495999999999981</c:v>
                </c:pt>
                <c:pt idx="123">
                  <c:v>33.034999999999968</c:v>
                </c:pt>
                <c:pt idx="124">
                  <c:v>32.650000000000091</c:v>
                </c:pt>
                <c:pt idx="125">
                  <c:v>31.475999999999999</c:v>
                </c:pt>
                <c:pt idx="126">
                  <c:v>30.920000000000073</c:v>
                </c:pt>
                <c:pt idx="127">
                  <c:v>30.775000000000091</c:v>
                </c:pt>
                <c:pt idx="128">
                  <c:v>29.877999999999929</c:v>
                </c:pt>
                <c:pt idx="129">
                  <c:v>28.97199999999998</c:v>
                </c:pt>
                <c:pt idx="130">
                  <c:v>28.451999999999998</c:v>
                </c:pt>
                <c:pt idx="131">
                  <c:v>27.885999999999967</c:v>
                </c:pt>
                <c:pt idx="132">
                  <c:v>27.061999999999898</c:v>
                </c:pt>
                <c:pt idx="133">
                  <c:v>26.370999999999981</c:v>
                </c:pt>
                <c:pt idx="134">
                  <c:v>26.109000000000037</c:v>
                </c:pt>
                <c:pt idx="135">
                  <c:v>25.212999999999965</c:v>
                </c:pt>
                <c:pt idx="136">
                  <c:v>24.677000000000021</c:v>
                </c:pt>
                <c:pt idx="137">
                  <c:v>24.204000000000065</c:v>
                </c:pt>
                <c:pt idx="138">
                  <c:v>23.456999999999994</c:v>
                </c:pt>
                <c:pt idx="139">
                  <c:v>22.754999999999995</c:v>
                </c:pt>
                <c:pt idx="140">
                  <c:v>22.549999999999955</c:v>
                </c:pt>
                <c:pt idx="141">
                  <c:v>21.588999999999942</c:v>
                </c:pt>
                <c:pt idx="142">
                  <c:v>21.146000000000072</c:v>
                </c:pt>
                <c:pt idx="143">
                  <c:v>20.658999999999992</c:v>
                </c:pt>
                <c:pt idx="144">
                  <c:v>19.888000000000034</c:v>
                </c:pt>
                <c:pt idx="145">
                  <c:v>19.196000000000026</c:v>
                </c:pt>
                <c:pt idx="146">
                  <c:v>18.673000000000002</c:v>
                </c:pt>
                <c:pt idx="147">
                  <c:v>18.02800000000002</c:v>
                </c:pt>
                <c:pt idx="148">
                  <c:v>17.253999999999905</c:v>
                </c:pt>
                <c:pt idx="149">
                  <c:v>17.072999999999979</c:v>
                </c:pt>
                <c:pt idx="150">
                  <c:v>16.013000000000034</c:v>
                </c:pt>
                <c:pt idx="151">
                  <c:v>15.451999999999998</c:v>
                </c:pt>
                <c:pt idx="152">
                  <c:v>15.048000000000002</c:v>
                </c:pt>
                <c:pt idx="153">
                  <c:v>13.882999999999925</c:v>
                </c:pt>
                <c:pt idx="154">
                  <c:v>13.418000000000006</c:v>
                </c:pt>
                <c:pt idx="155">
                  <c:v>12.938999999999965</c:v>
                </c:pt>
                <c:pt idx="156">
                  <c:v>12.067999999999984</c:v>
                </c:pt>
                <c:pt idx="157">
                  <c:v>11.700999999999908</c:v>
                </c:pt>
                <c:pt idx="158">
                  <c:v>11.287000000000035</c:v>
                </c:pt>
                <c:pt idx="159">
                  <c:v>10.322000000000003</c:v>
                </c:pt>
                <c:pt idx="160">
                  <c:v>9.7360000000001037</c:v>
                </c:pt>
                <c:pt idx="161">
                  <c:v>9.2880000000000109</c:v>
                </c:pt>
                <c:pt idx="162">
                  <c:v>8.6749999999999545</c:v>
                </c:pt>
                <c:pt idx="163">
                  <c:v>7.7420000000000755</c:v>
                </c:pt>
                <c:pt idx="164">
                  <c:v>7.3410000000000082</c:v>
                </c:pt>
                <c:pt idx="165">
                  <c:v>6.8140000000000214</c:v>
                </c:pt>
                <c:pt idx="166">
                  <c:v>5.98599999999999</c:v>
                </c:pt>
                <c:pt idx="167">
                  <c:v>5.4510000000000218</c:v>
                </c:pt>
                <c:pt idx="168">
                  <c:v>4.8739999999999668</c:v>
                </c:pt>
                <c:pt idx="169">
                  <c:v>3.8980000000000246</c:v>
                </c:pt>
                <c:pt idx="170">
                  <c:v>3.4370000000000118</c:v>
                </c:pt>
                <c:pt idx="171">
                  <c:v>2.8489999999999895</c:v>
                </c:pt>
                <c:pt idx="172">
                  <c:v>1.9679999999999609</c:v>
                </c:pt>
                <c:pt idx="173">
                  <c:v>1.7539999999999623</c:v>
                </c:pt>
                <c:pt idx="174">
                  <c:v>1.2259999999999991</c:v>
                </c:pt>
                <c:pt idx="175">
                  <c:v>0.2529999999999859</c:v>
                </c:pt>
                <c:pt idx="176">
                  <c:v>-0.53600000000000136</c:v>
                </c:pt>
                <c:pt idx="177">
                  <c:v>-1.0749999999999886</c:v>
                </c:pt>
                <c:pt idx="178">
                  <c:v>-1.7769999999999868</c:v>
                </c:pt>
                <c:pt idx="179">
                  <c:v>-2.2060000000000173</c:v>
                </c:pt>
                <c:pt idx="180">
                  <c:v>-2.4530000000000314</c:v>
                </c:pt>
                <c:pt idx="181">
                  <c:v>-3.728999999999985</c:v>
                </c:pt>
                <c:pt idx="182">
                  <c:v>-3.9869999999999663</c:v>
                </c:pt>
                <c:pt idx="183">
                  <c:v>-3.9629999999999654</c:v>
                </c:pt>
                <c:pt idx="184">
                  <c:v>-4.7440000000000282</c:v>
                </c:pt>
                <c:pt idx="185">
                  <c:v>-5.1490000000000009</c:v>
                </c:pt>
                <c:pt idx="186">
                  <c:v>-5.8249999999999886</c:v>
                </c:pt>
                <c:pt idx="187">
                  <c:v>-6.9480000000000359</c:v>
                </c:pt>
                <c:pt idx="188">
                  <c:v>-7.2510000000000332</c:v>
                </c:pt>
                <c:pt idx="189">
                  <c:v>-7.7659999999999627</c:v>
                </c:pt>
                <c:pt idx="190">
                  <c:v>-8.1889999999999645</c:v>
                </c:pt>
                <c:pt idx="191">
                  <c:v>-9.0769999999999982</c:v>
                </c:pt>
                <c:pt idx="192">
                  <c:v>-9.5160000000000196</c:v>
                </c:pt>
                <c:pt idx="193">
                  <c:v>-10.032000000000039</c:v>
                </c:pt>
                <c:pt idx="194">
                  <c:v>-10.600000000000023</c:v>
                </c:pt>
                <c:pt idx="195">
                  <c:v>-10.555000000000007</c:v>
                </c:pt>
                <c:pt idx="196">
                  <c:v>-10.899000000000001</c:v>
                </c:pt>
                <c:pt idx="197">
                  <c:v>-11.317000000000007</c:v>
                </c:pt>
                <c:pt idx="198">
                  <c:v>-11.874000000000024</c:v>
                </c:pt>
                <c:pt idx="199">
                  <c:v>-12.771999999999991</c:v>
                </c:pt>
                <c:pt idx="200">
                  <c:v>-13.060999999999979</c:v>
                </c:pt>
                <c:pt idx="201">
                  <c:v>-13.546999999999969</c:v>
                </c:pt>
                <c:pt idx="202">
                  <c:v>-14.182000000000016</c:v>
                </c:pt>
                <c:pt idx="203">
                  <c:v>-14.38900000000001</c:v>
                </c:pt>
                <c:pt idx="204">
                  <c:v>-14.428999999999974</c:v>
                </c:pt>
                <c:pt idx="205">
                  <c:v>-15.036000000000001</c:v>
                </c:pt>
                <c:pt idx="206">
                  <c:v>-15.653999999999996</c:v>
                </c:pt>
                <c:pt idx="207">
                  <c:v>-15.793000000000006</c:v>
                </c:pt>
                <c:pt idx="208">
                  <c:v>-16.364999999999981</c:v>
                </c:pt>
                <c:pt idx="209">
                  <c:v>-16.814999999999998</c:v>
                </c:pt>
                <c:pt idx="210">
                  <c:v>-17.179999999999978</c:v>
                </c:pt>
                <c:pt idx="211">
                  <c:v>-17.600000000000023</c:v>
                </c:pt>
                <c:pt idx="212">
                  <c:v>-18.050999999999988</c:v>
                </c:pt>
                <c:pt idx="213">
                  <c:v>-18.097999999999985</c:v>
                </c:pt>
                <c:pt idx="214">
                  <c:v>-18.267000000000024</c:v>
                </c:pt>
                <c:pt idx="215">
                  <c:v>-19.026999999999987</c:v>
                </c:pt>
                <c:pt idx="216">
                  <c:v>-19.409999999999997</c:v>
                </c:pt>
                <c:pt idx="217">
                  <c:v>-19.799000000000007</c:v>
                </c:pt>
                <c:pt idx="218">
                  <c:v>-20.312999999999988</c:v>
                </c:pt>
                <c:pt idx="219">
                  <c:v>-20.675999999999988</c:v>
                </c:pt>
                <c:pt idx="220">
                  <c:v>-20.955999999999989</c:v>
                </c:pt>
                <c:pt idx="221">
                  <c:v>-21.484999999999985</c:v>
                </c:pt>
                <c:pt idx="222">
                  <c:v>-21.703999999999979</c:v>
                </c:pt>
                <c:pt idx="223">
                  <c:v>-21.837999999999994</c:v>
                </c:pt>
                <c:pt idx="224">
                  <c:v>-22.605999999999995</c:v>
                </c:pt>
                <c:pt idx="225">
                  <c:v>-22.606000000000009</c:v>
                </c:pt>
                <c:pt idx="226">
                  <c:v>-22.775999999999996</c:v>
                </c:pt>
                <c:pt idx="227">
                  <c:v>-23.591999999999999</c:v>
                </c:pt>
                <c:pt idx="228">
                  <c:v>-23.704999999999998</c:v>
                </c:pt>
                <c:pt idx="229">
                  <c:v>-23.814700000000002</c:v>
                </c:pt>
                <c:pt idx="230">
                  <c:v>-24.281599999999997</c:v>
                </c:pt>
                <c:pt idx="231">
                  <c:v>-24.475100000000012</c:v>
                </c:pt>
                <c:pt idx="232">
                  <c:v>-24.590100000000007</c:v>
                </c:pt>
                <c:pt idx="233">
                  <c:v>-25.15679999999999</c:v>
                </c:pt>
                <c:pt idx="234">
                  <c:v>-25.150900000000007</c:v>
                </c:pt>
                <c:pt idx="235">
                  <c:v>-25.5473</c:v>
                </c:pt>
                <c:pt idx="236">
                  <c:v>-25.699699999999993</c:v>
                </c:pt>
                <c:pt idx="237">
                  <c:v>-25.594300000000004</c:v>
                </c:pt>
                <c:pt idx="238">
                  <c:v>-26.090399999999995</c:v>
                </c:pt>
                <c:pt idx="239">
                  <c:v>-26.340399999999995</c:v>
                </c:pt>
                <c:pt idx="240">
                  <c:v>-26.818800000000003</c:v>
                </c:pt>
                <c:pt idx="241">
                  <c:v>-26.834499999999998</c:v>
                </c:pt>
                <c:pt idx="242">
                  <c:v>-26.604000000000003</c:v>
                </c:pt>
                <c:pt idx="243">
                  <c:v>-27.230899999999998</c:v>
                </c:pt>
                <c:pt idx="244">
                  <c:v>-27.412599999999998</c:v>
                </c:pt>
                <c:pt idx="245">
                  <c:v>-27.39311</c:v>
                </c:pt>
                <c:pt idx="246">
                  <c:v>-27.711402</c:v>
                </c:pt>
                <c:pt idx="247">
                  <c:v>-27.850059999999999</c:v>
                </c:pt>
                <c:pt idx="248">
                  <c:v>-28.059100000000001</c:v>
                </c:pt>
                <c:pt idx="249">
                  <c:v>-28.3032</c:v>
                </c:pt>
                <c:pt idx="250">
                  <c:v>-27.943809999999999</c:v>
                </c:pt>
                <c:pt idx="251">
                  <c:v>-28.47119</c:v>
                </c:pt>
                <c:pt idx="252">
                  <c:v>-29.7974</c:v>
                </c:pt>
                <c:pt idx="253">
                  <c:v>-27.562948000000002</c:v>
                </c:pt>
                <c:pt idx="254">
                  <c:v>-18.271940000000001</c:v>
                </c:pt>
                <c:pt idx="255">
                  <c:v>-11.76807</c:v>
                </c:pt>
                <c:pt idx="256">
                  <c:v>-7.89893</c:v>
                </c:pt>
                <c:pt idx="257">
                  <c:v>-5.5317349999999994</c:v>
                </c:pt>
                <c:pt idx="258">
                  <c:v>-4.3207969999999998</c:v>
                </c:pt>
                <c:pt idx="259">
                  <c:v>-3.8813499999999999</c:v>
                </c:pt>
                <c:pt idx="260">
                  <c:v>-3.29541</c:v>
                </c:pt>
                <c:pt idx="261">
                  <c:v>-3.5083000000000002</c:v>
                </c:pt>
                <c:pt idx="262">
                  <c:v>-3.4204100000000004</c:v>
                </c:pt>
                <c:pt idx="263">
                  <c:v>-3.03565</c:v>
                </c:pt>
                <c:pt idx="264">
                  <c:v>-3.15869</c:v>
                </c:pt>
                <c:pt idx="265">
                  <c:v>-3.3364199999999995</c:v>
                </c:pt>
                <c:pt idx="266">
                  <c:v>-3.04345</c:v>
                </c:pt>
                <c:pt idx="267">
                  <c:v>-3.2172799999999997</c:v>
                </c:pt>
                <c:pt idx="268">
                  <c:v>-2.7153300000000002</c:v>
                </c:pt>
                <c:pt idx="269">
                  <c:v>-3.1567300000000005</c:v>
                </c:pt>
                <c:pt idx="270">
                  <c:v>-2.5278299999999998</c:v>
                </c:pt>
                <c:pt idx="271">
                  <c:v>-3.404785</c:v>
                </c:pt>
                <c:pt idx="272">
                  <c:v>-3.1450199999999997</c:v>
                </c:pt>
                <c:pt idx="273">
                  <c:v>-2.7817400000000001</c:v>
                </c:pt>
                <c:pt idx="274">
                  <c:v>-2.9165099999999997</c:v>
                </c:pt>
                <c:pt idx="275">
                  <c:v>-2.93994</c:v>
                </c:pt>
                <c:pt idx="276">
                  <c:v>-2.8188400000000002</c:v>
                </c:pt>
                <c:pt idx="277">
                  <c:v>-2.9360300000000001</c:v>
                </c:pt>
                <c:pt idx="278">
                  <c:v>-2.4262700000000001</c:v>
                </c:pt>
                <c:pt idx="279">
                  <c:v>-2.4067400000000001</c:v>
                </c:pt>
                <c:pt idx="280">
                  <c:v>-2.8344699999999996</c:v>
                </c:pt>
                <c:pt idx="281">
                  <c:v>-2.7895500000000002</c:v>
                </c:pt>
                <c:pt idx="282">
                  <c:v>-2.8422899999999993</c:v>
                </c:pt>
                <c:pt idx="283">
                  <c:v>-2.90869</c:v>
                </c:pt>
                <c:pt idx="284">
                  <c:v>-2.2348699999999999</c:v>
                </c:pt>
                <c:pt idx="285">
                  <c:v>-2.6332990000000001</c:v>
                </c:pt>
                <c:pt idx="286">
                  <c:v>-6.56494</c:v>
                </c:pt>
                <c:pt idx="287">
                  <c:v>-6.5766599999999995</c:v>
                </c:pt>
                <c:pt idx="288">
                  <c:v>-7.2739200000000004</c:v>
                </c:pt>
                <c:pt idx="289">
                  <c:v>-7.3032300000000001</c:v>
                </c:pt>
                <c:pt idx="290">
                  <c:v>0.4760800000000005</c:v>
                </c:pt>
                <c:pt idx="291">
                  <c:v>2.24952</c:v>
                </c:pt>
                <c:pt idx="292">
                  <c:v>3.3139699999999994</c:v>
                </c:pt>
                <c:pt idx="293">
                  <c:v>-2.1293950000000001</c:v>
                </c:pt>
                <c:pt idx="294">
                  <c:v>-8.18994</c:v>
                </c:pt>
                <c:pt idx="295">
                  <c:v>-3.0864199999999999</c:v>
                </c:pt>
                <c:pt idx="296">
                  <c:v>-3.2485300000000001</c:v>
                </c:pt>
                <c:pt idx="297">
                  <c:v>-3.3696320000000002</c:v>
                </c:pt>
                <c:pt idx="298">
                  <c:v>-3.1489209999999996</c:v>
                </c:pt>
                <c:pt idx="299">
                  <c:v>-2.9047879999999999</c:v>
                </c:pt>
                <c:pt idx="300">
                  <c:v>-2.5161099999999998</c:v>
                </c:pt>
                <c:pt idx="301">
                  <c:v>-2.832522</c:v>
                </c:pt>
                <c:pt idx="302">
                  <c:v>-2.4946269999999999</c:v>
                </c:pt>
                <c:pt idx="303">
                  <c:v>-3.2563500000000003</c:v>
                </c:pt>
                <c:pt idx="304">
                  <c:v>-2.84619</c:v>
                </c:pt>
                <c:pt idx="305">
                  <c:v>-3.17041</c:v>
                </c:pt>
                <c:pt idx="306">
                  <c:v>-2.5434600000000001</c:v>
                </c:pt>
                <c:pt idx="307">
                  <c:v>-3.0571299999999999</c:v>
                </c:pt>
                <c:pt idx="308">
                  <c:v>-2.8247089999999999</c:v>
                </c:pt>
                <c:pt idx="309">
                  <c:v>-2.4262699999999997</c:v>
                </c:pt>
                <c:pt idx="310">
                  <c:v>-3.0063499999999999</c:v>
                </c:pt>
                <c:pt idx="311">
                  <c:v>-3.3696200000000003</c:v>
                </c:pt>
                <c:pt idx="312">
                  <c:v>-2.6547900000000002</c:v>
                </c:pt>
                <c:pt idx="313">
                  <c:v>-2.4340839999999999</c:v>
                </c:pt>
                <c:pt idx="314">
                  <c:v>-2.9926740000000001</c:v>
                </c:pt>
                <c:pt idx="315">
                  <c:v>-2.3188499999999999</c:v>
                </c:pt>
                <c:pt idx="316">
                  <c:v>-1.7133750000000001</c:v>
                </c:pt>
                <c:pt idx="317">
                  <c:v>-3.1762730000000001</c:v>
                </c:pt>
                <c:pt idx="318">
                  <c:v>-3.3676729999999999</c:v>
                </c:pt>
                <c:pt idx="319">
                  <c:v>-3.0415049999999999</c:v>
                </c:pt>
                <c:pt idx="320">
                  <c:v>-3.084473</c:v>
                </c:pt>
                <c:pt idx="321">
                  <c:v>-3.3090809999999999</c:v>
                </c:pt>
                <c:pt idx="322">
                  <c:v>-3.31494</c:v>
                </c:pt>
                <c:pt idx="323">
                  <c:v>-2.8286100000000003</c:v>
                </c:pt>
                <c:pt idx="324">
                  <c:v>-2.4672840000000003</c:v>
                </c:pt>
                <c:pt idx="325">
                  <c:v>-2.6040000000000001</c:v>
                </c:pt>
                <c:pt idx="326">
                  <c:v>-3.0532300000000001</c:v>
                </c:pt>
                <c:pt idx="327">
                  <c:v>-2.1528290000000001</c:v>
                </c:pt>
                <c:pt idx="328">
                  <c:v>-2.64697</c:v>
                </c:pt>
                <c:pt idx="329">
                  <c:v>-3.35791</c:v>
                </c:pt>
                <c:pt idx="330">
                  <c:v>-2.9008769999999999</c:v>
                </c:pt>
                <c:pt idx="331">
                  <c:v>-3.0590799999999998</c:v>
                </c:pt>
                <c:pt idx="332">
                  <c:v>-2.6674799999999999</c:v>
                </c:pt>
                <c:pt idx="333">
                  <c:v>-2.88672</c:v>
                </c:pt>
                <c:pt idx="334">
                  <c:v>-2.4433500000000001</c:v>
                </c:pt>
                <c:pt idx="335">
                  <c:v>-3.1967780000000001</c:v>
                </c:pt>
                <c:pt idx="336">
                  <c:v>0.89355399999999996</c:v>
                </c:pt>
                <c:pt idx="337">
                  <c:v>-1.9555710000000002</c:v>
                </c:pt>
                <c:pt idx="338">
                  <c:v>-1.2133800000000001</c:v>
                </c:pt>
                <c:pt idx="339">
                  <c:v>-4.6557599999999999</c:v>
                </c:pt>
                <c:pt idx="340">
                  <c:v>-1.0058630000000002</c:v>
                </c:pt>
                <c:pt idx="341">
                  <c:v>0.41064499999999998</c:v>
                </c:pt>
                <c:pt idx="342">
                  <c:v>-2.2182590000000002</c:v>
                </c:pt>
                <c:pt idx="343">
                  <c:v>-2.5146462000000001</c:v>
                </c:pt>
                <c:pt idx="344">
                  <c:v>-3.015139</c:v>
                </c:pt>
                <c:pt idx="345">
                  <c:v>-1.1967780000000001</c:v>
                </c:pt>
                <c:pt idx="346">
                  <c:v>0.18945000000000012</c:v>
                </c:pt>
                <c:pt idx="347">
                  <c:v>5.9079999999999799E-2</c:v>
                </c:pt>
                <c:pt idx="348">
                  <c:v>6.3970000000000082E-2</c:v>
                </c:pt>
                <c:pt idx="349">
                  <c:v>0.61131999999999986</c:v>
                </c:pt>
                <c:pt idx="350">
                  <c:v>1.004397</c:v>
                </c:pt>
                <c:pt idx="351">
                  <c:v>1.1557650000000002</c:v>
                </c:pt>
                <c:pt idx="352">
                  <c:v>0.33252000000000015</c:v>
                </c:pt>
                <c:pt idx="353">
                  <c:v>-0.40869200000000006</c:v>
                </c:pt>
                <c:pt idx="354">
                  <c:v>0.2133799999999999</c:v>
                </c:pt>
                <c:pt idx="355">
                  <c:v>1.2006869999999998</c:v>
                </c:pt>
                <c:pt idx="356">
                  <c:v>0.51123000000000007</c:v>
                </c:pt>
                <c:pt idx="357">
                  <c:v>-0.42285000000000017</c:v>
                </c:pt>
                <c:pt idx="358">
                  <c:v>0.54004000000000008</c:v>
                </c:pt>
                <c:pt idx="359">
                  <c:v>1.099118</c:v>
                </c:pt>
                <c:pt idx="360">
                  <c:v>0.6762720000000001</c:v>
                </c:pt>
                <c:pt idx="361">
                  <c:v>-0.31689000000000012</c:v>
                </c:pt>
                <c:pt idx="362">
                  <c:v>0.24072000000000005</c:v>
                </c:pt>
                <c:pt idx="363">
                  <c:v>0.82519199999999993</c:v>
                </c:pt>
                <c:pt idx="364">
                  <c:v>0.29345600000000005</c:v>
                </c:pt>
                <c:pt idx="365">
                  <c:v>-0.64892399999999995</c:v>
                </c:pt>
                <c:pt idx="366">
                  <c:v>1.9530999999999965E-2</c:v>
                </c:pt>
                <c:pt idx="367">
                  <c:v>-6.6899999999999959E-2</c:v>
                </c:pt>
                <c:pt idx="368">
                  <c:v>5.322300000000002E-2</c:v>
                </c:pt>
                <c:pt idx="369">
                  <c:v>0.57129200000000002</c:v>
                </c:pt>
                <c:pt idx="370">
                  <c:v>-0.26025700000000007</c:v>
                </c:pt>
                <c:pt idx="371">
                  <c:v>-9.4238000000000044E-2</c:v>
                </c:pt>
                <c:pt idx="372">
                  <c:v>0.47119200000000006</c:v>
                </c:pt>
                <c:pt idx="373">
                  <c:v>0.22802600000000006</c:v>
                </c:pt>
                <c:pt idx="374">
                  <c:v>0.15771400000000002</c:v>
                </c:pt>
                <c:pt idx="375">
                  <c:v>0.12842100000000001</c:v>
                </c:pt>
                <c:pt idx="376">
                  <c:v>-0.45605400000000001</c:v>
                </c:pt>
                <c:pt idx="377">
                  <c:v>0.12841799999999992</c:v>
                </c:pt>
                <c:pt idx="378">
                  <c:v>0.27929700000000002</c:v>
                </c:pt>
                <c:pt idx="379">
                  <c:v>3.2227000000000006E-2</c:v>
                </c:pt>
                <c:pt idx="380">
                  <c:v>-0.12597700000000001</c:v>
                </c:pt>
                <c:pt idx="381">
                  <c:v>0.68505799999999994</c:v>
                </c:pt>
                <c:pt idx="382">
                  <c:v>-0.15234399999999992</c:v>
                </c:pt>
                <c:pt idx="383">
                  <c:v>-0.51318399999999997</c:v>
                </c:pt>
                <c:pt idx="384">
                  <c:v>-3.8085999999999953E-2</c:v>
                </c:pt>
                <c:pt idx="385">
                  <c:v>0.74755800000000006</c:v>
                </c:pt>
                <c:pt idx="386">
                  <c:v>6.0058999999999974E-2</c:v>
                </c:pt>
                <c:pt idx="387">
                  <c:v>0.24316400000000002</c:v>
                </c:pt>
                <c:pt idx="388">
                  <c:v>0.70849600000000001</c:v>
                </c:pt>
                <c:pt idx="389">
                  <c:v>0.11279300000000003</c:v>
                </c:pt>
                <c:pt idx="390">
                  <c:v>0.49658159999999996</c:v>
                </c:pt>
                <c:pt idx="391">
                  <c:v>0.27246099999999995</c:v>
                </c:pt>
                <c:pt idx="392">
                  <c:v>0.15869099999999997</c:v>
                </c:pt>
                <c:pt idx="393">
                  <c:v>0.62011710000000009</c:v>
                </c:pt>
                <c:pt idx="394">
                  <c:v>0.35790999999999995</c:v>
                </c:pt>
                <c:pt idx="395">
                  <c:v>0.14160099999999998</c:v>
                </c:pt>
                <c:pt idx="396">
                  <c:v>-0.31201200000000001</c:v>
                </c:pt>
                <c:pt idx="397">
                  <c:v>0.444824</c:v>
                </c:pt>
                <c:pt idx="398">
                  <c:v>-0.47412100000000001</c:v>
                </c:pt>
                <c:pt idx="399">
                  <c:v>-0.60888600000000004</c:v>
                </c:pt>
                <c:pt idx="400">
                  <c:v>-0.37451199999999996</c:v>
                </c:pt>
                <c:pt idx="401">
                  <c:v>-2.2460999999999953E-2</c:v>
                </c:pt>
                <c:pt idx="402">
                  <c:v>0.10302899999999993</c:v>
                </c:pt>
                <c:pt idx="403">
                  <c:v>0.30761799999999995</c:v>
                </c:pt>
                <c:pt idx="404">
                  <c:v>-4.3943000000000065E-2</c:v>
                </c:pt>
                <c:pt idx="405">
                  <c:v>-0.18408199999999997</c:v>
                </c:pt>
                <c:pt idx="406">
                  <c:v>0.596194</c:v>
                </c:pt>
                <c:pt idx="407">
                  <c:v>-0.10888600000000004</c:v>
                </c:pt>
                <c:pt idx="408">
                  <c:v>0.22460999999999998</c:v>
                </c:pt>
                <c:pt idx="409">
                  <c:v>0.83154300000000003</c:v>
                </c:pt>
                <c:pt idx="410">
                  <c:v>0.19189500000000001</c:v>
                </c:pt>
                <c:pt idx="411">
                  <c:v>0.35400399999999999</c:v>
                </c:pt>
                <c:pt idx="412">
                  <c:v>-0.23242200000000002</c:v>
                </c:pt>
                <c:pt idx="413">
                  <c:v>-0.375</c:v>
                </c:pt>
                <c:pt idx="414">
                  <c:v>0.20214900000000002</c:v>
                </c:pt>
                <c:pt idx="415">
                  <c:v>0.56494139999999993</c:v>
                </c:pt>
                <c:pt idx="416">
                  <c:v>9.4237999999999988E-2</c:v>
                </c:pt>
                <c:pt idx="417">
                  <c:v>-0.17578099999999999</c:v>
                </c:pt>
                <c:pt idx="418">
                  <c:v>-0.38623089999999999</c:v>
                </c:pt>
                <c:pt idx="419">
                  <c:v>-0.77685599999999999</c:v>
                </c:pt>
                <c:pt idx="420">
                  <c:v>-0.44970699999999997</c:v>
                </c:pt>
                <c:pt idx="421">
                  <c:v>-0.48486289999999999</c:v>
                </c:pt>
                <c:pt idx="422">
                  <c:v>-9.4238240000000001E-2</c:v>
                </c:pt>
                <c:pt idx="423">
                  <c:v>-0.56201190999999995</c:v>
                </c:pt>
                <c:pt idx="424">
                  <c:v>5.6640999999999997E-2</c:v>
                </c:pt>
                <c:pt idx="425">
                  <c:v>-0.17822299999999999</c:v>
                </c:pt>
                <c:pt idx="426">
                  <c:v>-0.60644500000000001</c:v>
                </c:pt>
                <c:pt idx="427">
                  <c:v>-0.46875</c:v>
                </c:pt>
                <c:pt idx="428">
                  <c:v>-0.71875</c:v>
                </c:pt>
                <c:pt idx="429">
                  <c:v>-1.0434570000000001</c:v>
                </c:pt>
                <c:pt idx="430">
                  <c:v>-0.94677800000000001</c:v>
                </c:pt>
                <c:pt idx="431">
                  <c:v>-0.83203099999999997</c:v>
                </c:pt>
                <c:pt idx="432">
                  <c:v>-0.87646499999999994</c:v>
                </c:pt>
                <c:pt idx="433">
                  <c:v>-0.55761680000000002</c:v>
                </c:pt>
                <c:pt idx="434">
                  <c:v>0.58251900000000001</c:v>
                </c:pt>
                <c:pt idx="435">
                  <c:v>-22.463393</c:v>
                </c:pt>
                <c:pt idx="436">
                  <c:v>-140.99549000000002</c:v>
                </c:pt>
                <c:pt idx="437">
                  <c:v>-138.52761000000001</c:v>
                </c:pt>
                <c:pt idx="438">
                  <c:v>-12.644000000000005</c:v>
                </c:pt>
                <c:pt idx="439">
                  <c:v>9.0010000000000048</c:v>
                </c:pt>
                <c:pt idx="440">
                  <c:v>16.350999999999999</c:v>
                </c:pt>
                <c:pt idx="441">
                  <c:v>14.946000000000026</c:v>
                </c:pt>
                <c:pt idx="442">
                  <c:v>18.055000000000007</c:v>
                </c:pt>
                <c:pt idx="443">
                  <c:v>22.424000000000007</c:v>
                </c:pt>
                <c:pt idx="444">
                  <c:v>26.585000000000008</c:v>
                </c:pt>
                <c:pt idx="445">
                  <c:v>30.829999999999984</c:v>
                </c:pt>
                <c:pt idx="446">
                  <c:v>35.115000000000009</c:v>
                </c:pt>
                <c:pt idx="447">
                  <c:v>38.548000000000002</c:v>
                </c:pt>
                <c:pt idx="448">
                  <c:v>42.825999999999993</c:v>
                </c:pt>
                <c:pt idx="449">
                  <c:v>47.203000000000003</c:v>
                </c:pt>
                <c:pt idx="450">
                  <c:v>50.817000000000007</c:v>
                </c:pt>
                <c:pt idx="451">
                  <c:v>54.081000000000017</c:v>
                </c:pt>
                <c:pt idx="452">
                  <c:v>57.713999999999999</c:v>
                </c:pt>
                <c:pt idx="453">
                  <c:v>61.147999999999996</c:v>
                </c:pt>
                <c:pt idx="454">
                  <c:v>64.739000000000004</c:v>
                </c:pt>
                <c:pt idx="455">
                  <c:v>68.271000000000015</c:v>
                </c:pt>
                <c:pt idx="456">
                  <c:v>71.65300000000002</c:v>
                </c:pt>
                <c:pt idx="457">
                  <c:v>74.588999999999999</c:v>
                </c:pt>
                <c:pt idx="458">
                  <c:v>78.239999999999981</c:v>
                </c:pt>
                <c:pt idx="459">
                  <c:v>81.394999999999982</c:v>
                </c:pt>
                <c:pt idx="460">
                  <c:v>84.11</c:v>
                </c:pt>
                <c:pt idx="461">
                  <c:v>87.300000000000011</c:v>
                </c:pt>
                <c:pt idx="462">
                  <c:v>90.707999999999984</c:v>
                </c:pt>
                <c:pt idx="463">
                  <c:v>93.518999999999991</c:v>
                </c:pt>
                <c:pt idx="464">
                  <c:v>96.724000000000004</c:v>
                </c:pt>
                <c:pt idx="465">
                  <c:v>99.352999999999994</c:v>
                </c:pt>
                <c:pt idx="466">
                  <c:v>102.00200000000001</c:v>
                </c:pt>
                <c:pt idx="467">
                  <c:v>105.43400000000001</c:v>
                </c:pt>
                <c:pt idx="468">
                  <c:v>108.32599999999999</c:v>
                </c:pt>
                <c:pt idx="469">
                  <c:v>110.754</c:v>
                </c:pt>
                <c:pt idx="470">
                  <c:v>113.233</c:v>
                </c:pt>
                <c:pt idx="471">
                  <c:v>115.74500000000002</c:v>
                </c:pt>
                <c:pt idx="472">
                  <c:v>118.607</c:v>
                </c:pt>
                <c:pt idx="473">
                  <c:v>121.354</c:v>
                </c:pt>
                <c:pt idx="474">
                  <c:v>124.071</c:v>
                </c:pt>
                <c:pt idx="475">
                  <c:v>126.474</c:v>
                </c:pt>
                <c:pt idx="476">
                  <c:v>129.10199999999998</c:v>
                </c:pt>
                <c:pt idx="477">
                  <c:v>131.559</c:v>
                </c:pt>
                <c:pt idx="478">
                  <c:v>134.11000000000001</c:v>
                </c:pt>
                <c:pt idx="479">
                  <c:v>136.63800000000001</c:v>
                </c:pt>
                <c:pt idx="480">
                  <c:v>139.42919999999998</c:v>
                </c:pt>
                <c:pt idx="481">
                  <c:v>141.69499999999999</c:v>
                </c:pt>
                <c:pt idx="482">
                  <c:v>144.0087</c:v>
                </c:pt>
                <c:pt idx="483">
                  <c:v>146.28640000000001</c:v>
                </c:pt>
                <c:pt idx="484">
                  <c:v>148.9495</c:v>
                </c:pt>
                <c:pt idx="485">
                  <c:v>151.1011</c:v>
                </c:pt>
                <c:pt idx="486">
                  <c:v>153.60640000000001</c:v>
                </c:pt>
                <c:pt idx="487">
                  <c:v>155.59039999999999</c:v>
                </c:pt>
                <c:pt idx="488">
                  <c:v>157.85810000000001</c:v>
                </c:pt>
                <c:pt idx="489">
                  <c:v>160.3809</c:v>
                </c:pt>
                <c:pt idx="490">
                  <c:v>162.291</c:v>
                </c:pt>
                <c:pt idx="491">
                  <c:v>164.42189999999999</c:v>
                </c:pt>
                <c:pt idx="492">
                  <c:v>167.16030000000001</c:v>
                </c:pt>
                <c:pt idx="493">
                  <c:v>169.2543</c:v>
                </c:pt>
                <c:pt idx="494">
                  <c:v>171.42600000000002</c:v>
                </c:pt>
                <c:pt idx="495">
                  <c:v>173.68639999999999</c:v>
                </c:pt>
                <c:pt idx="496">
                  <c:v>175.91820000000001</c:v>
                </c:pt>
                <c:pt idx="497">
                  <c:v>177.8612</c:v>
                </c:pt>
                <c:pt idx="498">
                  <c:v>180.37790000000001</c:v>
                </c:pt>
                <c:pt idx="499">
                  <c:v>182.29860000000002</c:v>
                </c:pt>
                <c:pt idx="500">
                  <c:v>183.95500000000001</c:v>
                </c:pt>
                <c:pt idx="501">
                  <c:v>186.41429999999997</c:v>
                </c:pt>
                <c:pt idx="502">
                  <c:v>188.71619999999999</c:v>
                </c:pt>
                <c:pt idx="503">
                  <c:v>190.34500000000003</c:v>
                </c:pt>
                <c:pt idx="504">
                  <c:v>192.27850000000001</c:v>
                </c:pt>
                <c:pt idx="505">
                  <c:v>194.59290000000001</c:v>
                </c:pt>
                <c:pt idx="506">
                  <c:v>196.63399999999999</c:v>
                </c:pt>
                <c:pt idx="507">
                  <c:v>198.65149999999997</c:v>
                </c:pt>
                <c:pt idx="508">
                  <c:v>201.12520000000001</c:v>
                </c:pt>
                <c:pt idx="509">
                  <c:v>202.70010000000002</c:v>
                </c:pt>
                <c:pt idx="510">
                  <c:v>204.82990000000001</c:v>
                </c:pt>
                <c:pt idx="511">
                  <c:v>207.02420000000001</c:v>
                </c:pt>
                <c:pt idx="512">
                  <c:v>208.61320000000001</c:v>
                </c:pt>
                <c:pt idx="513">
                  <c:v>210.67010000000002</c:v>
                </c:pt>
                <c:pt idx="514">
                  <c:v>212.75359999999998</c:v>
                </c:pt>
                <c:pt idx="515">
                  <c:v>214.3066</c:v>
                </c:pt>
                <c:pt idx="516">
                  <c:v>216.26859999999999</c:v>
                </c:pt>
                <c:pt idx="517">
                  <c:v>218.0771</c:v>
                </c:pt>
                <c:pt idx="518">
                  <c:v>219.9547</c:v>
                </c:pt>
                <c:pt idx="519">
                  <c:v>221.98630000000003</c:v>
                </c:pt>
                <c:pt idx="520">
                  <c:v>223.74119999999996</c:v>
                </c:pt>
                <c:pt idx="521">
                  <c:v>225.64359999999996</c:v>
                </c:pt>
                <c:pt idx="522">
                  <c:v>227.38299999999998</c:v>
                </c:pt>
                <c:pt idx="523">
                  <c:v>229.5222</c:v>
                </c:pt>
                <c:pt idx="524">
                  <c:v>231.38740000000001</c:v>
                </c:pt>
                <c:pt idx="525">
                  <c:v>232.75530000000001</c:v>
                </c:pt>
                <c:pt idx="526">
                  <c:v>235.0838</c:v>
                </c:pt>
                <c:pt idx="527">
                  <c:v>236.6405</c:v>
                </c:pt>
                <c:pt idx="528">
                  <c:v>238.31190000000001</c:v>
                </c:pt>
                <c:pt idx="529">
                  <c:v>240.32280000000003</c:v>
                </c:pt>
                <c:pt idx="530">
                  <c:v>242.0763</c:v>
                </c:pt>
                <c:pt idx="531">
                  <c:v>244.02259999999998</c:v>
                </c:pt>
                <c:pt idx="532">
                  <c:v>245.74690000000004</c:v>
                </c:pt>
                <c:pt idx="533">
                  <c:v>247.3057</c:v>
                </c:pt>
                <c:pt idx="534">
                  <c:v>249.2398</c:v>
                </c:pt>
                <c:pt idx="535">
                  <c:v>250.99400000000003</c:v>
                </c:pt>
                <c:pt idx="536">
                  <c:v>252.76950000000002</c:v>
                </c:pt>
                <c:pt idx="537">
                  <c:v>254.5496</c:v>
                </c:pt>
                <c:pt idx="538">
                  <c:v>256.15099999999995</c:v>
                </c:pt>
                <c:pt idx="539">
                  <c:v>258.11619999999999</c:v>
                </c:pt>
                <c:pt idx="540">
                  <c:v>259.32099999999997</c:v>
                </c:pt>
                <c:pt idx="541">
                  <c:v>261.11799999999999</c:v>
                </c:pt>
                <c:pt idx="542">
                  <c:v>262.63650000000001</c:v>
                </c:pt>
                <c:pt idx="543">
                  <c:v>264.42160000000001</c:v>
                </c:pt>
                <c:pt idx="544">
                  <c:v>266.18849999999998</c:v>
                </c:pt>
                <c:pt idx="545">
                  <c:v>267.48329999999999</c:v>
                </c:pt>
                <c:pt idx="546">
                  <c:v>269.09710000000001</c:v>
                </c:pt>
                <c:pt idx="547">
                  <c:v>270.8904</c:v>
                </c:pt>
                <c:pt idx="548">
                  <c:v>272.57280000000003</c:v>
                </c:pt>
                <c:pt idx="549">
                  <c:v>273.87689999999998</c:v>
                </c:pt>
                <c:pt idx="550">
                  <c:v>275.37510000000003</c:v>
                </c:pt>
                <c:pt idx="551">
                  <c:v>277.51479999999998</c:v>
                </c:pt>
                <c:pt idx="552">
                  <c:v>278.98558000000003</c:v>
                </c:pt>
                <c:pt idx="553">
                  <c:v>280.88067000000001</c:v>
                </c:pt>
                <c:pt idx="554">
                  <c:v>282.61156</c:v>
                </c:pt>
                <c:pt idx="555">
                  <c:v>283.41548999999998</c:v>
                </c:pt>
                <c:pt idx="556">
                  <c:v>284.73543000000001</c:v>
                </c:pt>
                <c:pt idx="557">
                  <c:v>286.69908999999996</c:v>
                </c:pt>
                <c:pt idx="558">
                  <c:v>288.11016999999998</c:v>
                </c:pt>
                <c:pt idx="559">
                  <c:v>289.46398000000005</c:v>
                </c:pt>
                <c:pt idx="560">
                  <c:v>291.65378899999996</c:v>
                </c:pt>
                <c:pt idx="561">
                  <c:v>293.02173440000001</c:v>
                </c:pt>
                <c:pt idx="562">
                  <c:v>294.32771100000002</c:v>
                </c:pt>
                <c:pt idx="563">
                  <c:v>296.09433999999999</c:v>
                </c:pt>
                <c:pt idx="564">
                  <c:v>297.71055000000001</c:v>
                </c:pt>
                <c:pt idx="565">
                  <c:v>298.87457000000001</c:v>
                </c:pt>
                <c:pt idx="566">
                  <c:v>300.38533999999999</c:v>
                </c:pt>
                <c:pt idx="567">
                  <c:v>301.65030999999999</c:v>
                </c:pt>
                <c:pt idx="568">
                  <c:v>302.98723000000001</c:v>
                </c:pt>
                <c:pt idx="569">
                  <c:v>304.71183000000002</c:v>
                </c:pt>
                <c:pt idx="570">
                  <c:v>305.85127</c:v>
                </c:pt>
                <c:pt idx="571">
                  <c:v>307.35429999999997</c:v>
                </c:pt>
                <c:pt idx="572">
                  <c:v>309.02890000000002</c:v>
                </c:pt>
                <c:pt idx="573">
                  <c:v>310.19220000000001</c:v>
                </c:pt>
                <c:pt idx="574">
                  <c:v>311.62130000000002</c:v>
                </c:pt>
                <c:pt idx="575">
                  <c:v>313.447</c:v>
                </c:pt>
                <c:pt idx="576">
                  <c:v>314.529</c:v>
                </c:pt>
                <c:pt idx="577">
                  <c:v>315.9803</c:v>
                </c:pt>
                <c:pt idx="578">
                  <c:v>317.14510000000001</c:v>
                </c:pt>
                <c:pt idx="579">
                  <c:v>318.90839999999997</c:v>
                </c:pt>
                <c:pt idx="580">
                  <c:v>319.92750000000001</c:v>
                </c:pt>
                <c:pt idx="581">
                  <c:v>321.30719999999997</c:v>
                </c:pt>
                <c:pt idx="582">
                  <c:v>322.67599999999999</c:v>
                </c:pt>
                <c:pt idx="583">
                  <c:v>324.05119999999999</c:v>
                </c:pt>
                <c:pt idx="584">
                  <c:v>325.32920000000001</c:v>
                </c:pt>
                <c:pt idx="585">
                  <c:v>326.43540000000002</c:v>
                </c:pt>
                <c:pt idx="586">
                  <c:v>327.4436</c:v>
                </c:pt>
                <c:pt idx="587">
                  <c:v>329.14369999999997</c:v>
                </c:pt>
                <c:pt idx="588">
                  <c:v>330.49779999999998</c:v>
                </c:pt>
                <c:pt idx="589">
                  <c:v>331.25120000000004</c:v>
                </c:pt>
                <c:pt idx="590">
                  <c:v>333.02889999999996</c:v>
                </c:pt>
                <c:pt idx="591">
                  <c:v>334.14350000000002</c:v>
                </c:pt>
                <c:pt idx="592">
                  <c:v>335.38920000000002</c:v>
                </c:pt>
                <c:pt idx="593">
                  <c:v>336.70679999999999</c:v>
                </c:pt>
                <c:pt idx="594">
                  <c:v>338.09410000000003</c:v>
                </c:pt>
                <c:pt idx="595">
                  <c:v>339.33799999999997</c:v>
                </c:pt>
                <c:pt idx="596">
                  <c:v>340.48030000000006</c:v>
                </c:pt>
                <c:pt idx="597">
                  <c:v>341.8075</c:v>
                </c:pt>
                <c:pt idx="598">
                  <c:v>342.7842</c:v>
                </c:pt>
                <c:pt idx="599">
                  <c:v>343.69749999999999</c:v>
                </c:pt>
                <c:pt idx="600">
                  <c:v>345.20920000000001</c:v>
                </c:pt>
                <c:pt idx="601">
                  <c:v>346.53860000000003</c:v>
                </c:pt>
                <c:pt idx="602">
                  <c:v>347.67040000000003</c:v>
                </c:pt>
                <c:pt idx="603">
                  <c:v>348.90429999999998</c:v>
                </c:pt>
                <c:pt idx="604">
                  <c:v>350.23160000000001</c:v>
                </c:pt>
                <c:pt idx="605">
                  <c:v>351.26370000000003</c:v>
                </c:pt>
                <c:pt idx="606">
                  <c:v>352.83210000000003</c:v>
                </c:pt>
                <c:pt idx="607">
                  <c:v>353.8261</c:v>
                </c:pt>
                <c:pt idx="608">
                  <c:v>354.70360000000005</c:v>
                </c:pt>
                <c:pt idx="609">
                  <c:v>355.8374</c:v>
                </c:pt>
                <c:pt idx="610">
                  <c:v>357.3091</c:v>
                </c:pt>
                <c:pt idx="611">
                  <c:v>358.1814</c:v>
                </c:pt>
                <c:pt idx="612">
                  <c:v>359.68819999999999</c:v>
                </c:pt>
                <c:pt idx="613">
                  <c:v>360.58820000000003</c:v>
                </c:pt>
                <c:pt idx="614">
                  <c:v>361.62630000000001</c:v>
                </c:pt>
                <c:pt idx="615">
                  <c:v>363.69189999999998</c:v>
                </c:pt>
                <c:pt idx="616">
                  <c:v>475.11200000000002</c:v>
                </c:pt>
                <c:pt idx="617">
                  <c:v>481.96400000000006</c:v>
                </c:pt>
                <c:pt idx="618">
                  <c:v>418.18200000000002</c:v>
                </c:pt>
                <c:pt idx="619">
                  <c:v>409.19</c:v>
                </c:pt>
                <c:pt idx="620">
                  <c:v>365.66700000000003</c:v>
                </c:pt>
                <c:pt idx="621">
                  <c:v>368.07399999999996</c:v>
                </c:pt>
                <c:pt idx="622">
                  <c:v>368.30099999999999</c:v>
                </c:pt>
                <c:pt idx="623">
                  <c:v>367.83799999999997</c:v>
                </c:pt>
                <c:pt idx="624">
                  <c:v>367.041</c:v>
                </c:pt>
                <c:pt idx="625">
                  <c:v>365.43100000000004</c:v>
                </c:pt>
                <c:pt idx="626">
                  <c:v>363.565</c:v>
                </c:pt>
                <c:pt idx="627">
                  <c:v>362.52699999999999</c:v>
                </c:pt>
                <c:pt idx="628">
                  <c:v>360.99099999999999</c:v>
                </c:pt>
                <c:pt idx="629">
                  <c:v>358.94499999999999</c:v>
                </c:pt>
                <c:pt idx="630">
                  <c:v>357.67399999999998</c:v>
                </c:pt>
                <c:pt idx="631">
                  <c:v>356.10500000000002</c:v>
                </c:pt>
                <c:pt idx="632">
                  <c:v>354.54499999999996</c:v>
                </c:pt>
                <c:pt idx="633">
                  <c:v>353.21100000000001</c:v>
                </c:pt>
                <c:pt idx="634">
                  <c:v>352.29200000000003</c:v>
                </c:pt>
                <c:pt idx="635">
                  <c:v>350.82100000000003</c:v>
                </c:pt>
                <c:pt idx="636">
                  <c:v>349.113</c:v>
                </c:pt>
                <c:pt idx="637">
                  <c:v>348.39800000000002</c:v>
                </c:pt>
                <c:pt idx="638">
                  <c:v>347.464</c:v>
                </c:pt>
                <c:pt idx="639">
                  <c:v>345.96000000000004</c:v>
                </c:pt>
                <c:pt idx="640">
                  <c:v>345.25299999999999</c:v>
                </c:pt>
                <c:pt idx="641">
                  <c:v>343.97400000000005</c:v>
                </c:pt>
                <c:pt idx="642">
                  <c:v>342.21199999999999</c:v>
                </c:pt>
                <c:pt idx="643">
                  <c:v>341.49</c:v>
                </c:pt>
                <c:pt idx="644">
                  <c:v>340.44900000000001</c:v>
                </c:pt>
                <c:pt idx="645">
                  <c:v>339.02</c:v>
                </c:pt>
                <c:pt idx="646">
                  <c:v>338.637</c:v>
                </c:pt>
                <c:pt idx="647">
                  <c:v>337.214</c:v>
                </c:pt>
                <c:pt idx="648">
                  <c:v>335.81899999999996</c:v>
                </c:pt>
                <c:pt idx="649">
                  <c:v>335.63900000000001</c:v>
                </c:pt>
                <c:pt idx="650">
                  <c:v>334.22</c:v>
                </c:pt>
                <c:pt idx="651">
                  <c:v>332.99299999999999</c:v>
                </c:pt>
                <c:pt idx="652">
                  <c:v>332.13299999999998</c:v>
                </c:pt>
                <c:pt idx="653">
                  <c:v>331.59300000000002</c:v>
                </c:pt>
                <c:pt idx="654">
                  <c:v>329.97699999999998</c:v>
                </c:pt>
                <c:pt idx="655">
                  <c:v>329.45400000000001</c:v>
                </c:pt>
                <c:pt idx="656">
                  <c:v>328.108</c:v>
                </c:pt>
                <c:pt idx="657">
                  <c:v>326.851</c:v>
                </c:pt>
                <c:pt idx="658">
                  <c:v>326.33300000000003</c:v>
                </c:pt>
                <c:pt idx="659">
                  <c:v>324.72899999999998</c:v>
                </c:pt>
                <c:pt idx="660">
                  <c:v>324.08799999999997</c:v>
                </c:pt>
                <c:pt idx="661">
                  <c:v>323.553</c:v>
                </c:pt>
                <c:pt idx="662">
                  <c:v>322.52499999999998</c:v>
                </c:pt>
                <c:pt idx="663">
                  <c:v>321.822</c:v>
                </c:pt>
                <c:pt idx="664">
                  <c:v>320.94399999999996</c:v>
                </c:pt>
                <c:pt idx="665">
                  <c:v>319.81799999999998</c:v>
                </c:pt>
                <c:pt idx="666">
                  <c:v>319.07100000000003</c:v>
                </c:pt>
                <c:pt idx="667">
                  <c:v>318.17500000000001</c:v>
                </c:pt>
                <c:pt idx="668">
                  <c:v>317.40600000000001</c:v>
                </c:pt>
                <c:pt idx="669">
                  <c:v>316.62299999999999</c:v>
                </c:pt>
                <c:pt idx="670">
                  <c:v>315.64499999999998</c:v>
                </c:pt>
                <c:pt idx="671">
                  <c:v>315.005</c:v>
                </c:pt>
                <c:pt idx="672">
                  <c:v>314.37700000000001</c:v>
                </c:pt>
                <c:pt idx="673">
                  <c:v>313.00700000000001</c:v>
                </c:pt>
                <c:pt idx="674">
                  <c:v>312.66800000000001</c:v>
                </c:pt>
                <c:pt idx="675">
                  <c:v>311.71300000000002</c:v>
                </c:pt>
                <c:pt idx="676">
                  <c:v>310.65699999999998</c:v>
                </c:pt>
                <c:pt idx="677">
                  <c:v>310.24900000000002</c:v>
                </c:pt>
                <c:pt idx="678">
                  <c:v>309.43</c:v>
                </c:pt>
                <c:pt idx="679">
                  <c:v>308.22300000000001</c:v>
                </c:pt>
                <c:pt idx="680">
                  <c:v>307.726</c:v>
                </c:pt>
                <c:pt idx="681">
                  <c:v>306.57400000000001</c:v>
                </c:pt>
                <c:pt idx="682">
                  <c:v>305.53000000000003</c:v>
                </c:pt>
                <c:pt idx="683">
                  <c:v>305.31400000000002</c:v>
                </c:pt>
                <c:pt idx="684">
                  <c:v>304.24400000000003</c:v>
                </c:pt>
                <c:pt idx="685">
                  <c:v>303.39299999999997</c:v>
                </c:pt>
                <c:pt idx="686">
                  <c:v>302.892</c:v>
                </c:pt>
                <c:pt idx="687">
                  <c:v>301.92399999999998</c:v>
                </c:pt>
                <c:pt idx="688">
                  <c:v>300.86699999999996</c:v>
                </c:pt>
                <c:pt idx="689">
                  <c:v>300.483</c:v>
                </c:pt>
                <c:pt idx="690">
                  <c:v>299.78699999999998</c:v>
                </c:pt>
                <c:pt idx="691">
                  <c:v>298.48099999999999</c:v>
                </c:pt>
                <c:pt idx="692">
                  <c:v>298.30600000000004</c:v>
                </c:pt>
                <c:pt idx="693">
                  <c:v>297.505</c:v>
                </c:pt>
                <c:pt idx="694">
                  <c:v>296.5</c:v>
                </c:pt>
                <c:pt idx="695">
                  <c:v>295.935</c:v>
                </c:pt>
                <c:pt idx="696">
                  <c:v>295.01099999999997</c:v>
                </c:pt>
                <c:pt idx="697">
                  <c:v>294.33500000000004</c:v>
                </c:pt>
                <c:pt idx="698">
                  <c:v>293.70400000000001</c:v>
                </c:pt>
                <c:pt idx="699">
                  <c:v>293.137</c:v>
                </c:pt>
                <c:pt idx="700">
                  <c:v>292.13900000000001</c:v>
                </c:pt>
                <c:pt idx="701">
                  <c:v>291.91899999999998</c:v>
                </c:pt>
                <c:pt idx="702">
                  <c:v>291.27800000000002</c:v>
                </c:pt>
                <c:pt idx="703">
                  <c:v>290.41059999999999</c:v>
                </c:pt>
                <c:pt idx="704">
                  <c:v>289.63909999999998</c:v>
                </c:pt>
                <c:pt idx="705">
                  <c:v>288.93200000000002</c:v>
                </c:pt>
                <c:pt idx="706">
                  <c:v>288.27190000000002</c:v>
                </c:pt>
                <c:pt idx="707">
                  <c:v>287.74559999999997</c:v>
                </c:pt>
                <c:pt idx="708">
                  <c:v>287.00630000000001</c:v>
                </c:pt>
                <c:pt idx="709">
                  <c:v>286.17869999999999</c:v>
                </c:pt>
                <c:pt idx="710">
                  <c:v>285.20830000000001</c:v>
                </c:pt>
                <c:pt idx="711">
                  <c:v>284.54950000000002</c:v>
                </c:pt>
                <c:pt idx="712">
                  <c:v>284.09010000000001</c:v>
                </c:pt>
                <c:pt idx="713">
                  <c:v>283.4631</c:v>
                </c:pt>
                <c:pt idx="714">
                  <c:v>282.5394</c:v>
                </c:pt>
                <c:pt idx="715">
                  <c:v>282.08460000000002</c:v>
                </c:pt>
                <c:pt idx="716">
                  <c:v>281.20569999999998</c:v>
                </c:pt>
                <c:pt idx="717">
                  <c:v>280.38</c:v>
                </c:pt>
                <c:pt idx="718">
                  <c:v>279.7672</c:v>
                </c:pt>
                <c:pt idx="719">
                  <c:v>278.7251</c:v>
                </c:pt>
                <c:pt idx="720">
                  <c:v>278.34370000000001</c:v>
                </c:pt>
                <c:pt idx="721">
                  <c:v>277.66890000000001</c:v>
                </c:pt>
                <c:pt idx="722">
                  <c:v>277.1078</c:v>
                </c:pt>
                <c:pt idx="723">
                  <c:v>276.36880000000002</c:v>
                </c:pt>
                <c:pt idx="724">
                  <c:v>275.7364</c:v>
                </c:pt>
                <c:pt idx="725">
                  <c:v>274.75819999999999</c:v>
                </c:pt>
                <c:pt idx="726">
                  <c:v>274.5043</c:v>
                </c:pt>
                <c:pt idx="727">
                  <c:v>274.25049999999999</c:v>
                </c:pt>
                <c:pt idx="728">
                  <c:v>272.86160000000001</c:v>
                </c:pt>
                <c:pt idx="729">
                  <c:v>272.15449999999998</c:v>
                </c:pt>
                <c:pt idx="730">
                  <c:v>271.7056</c:v>
                </c:pt>
                <c:pt idx="731">
                  <c:v>270.70159999999998</c:v>
                </c:pt>
                <c:pt idx="732">
                  <c:v>270.6114</c:v>
                </c:pt>
                <c:pt idx="733">
                  <c:v>269.97050000000002</c:v>
                </c:pt>
                <c:pt idx="734">
                  <c:v>268.92930000000001</c:v>
                </c:pt>
                <c:pt idx="735">
                  <c:v>268.83699999999999</c:v>
                </c:pt>
                <c:pt idx="736">
                  <c:v>268.2647</c:v>
                </c:pt>
                <c:pt idx="737">
                  <c:v>266.69870000000003</c:v>
                </c:pt>
                <c:pt idx="738">
                  <c:v>266.21629999999999</c:v>
                </c:pt>
                <c:pt idx="739">
                  <c:v>266.15940000000001</c:v>
                </c:pt>
                <c:pt idx="740">
                  <c:v>265.26779999999997</c:v>
                </c:pt>
                <c:pt idx="741">
                  <c:v>264.4434</c:v>
                </c:pt>
                <c:pt idx="742">
                  <c:v>264.29359999999997</c:v>
                </c:pt>
                <c:pt idx="743">
                  <c:v>263.529</c:v>
                </c:pt>
                <c:pt idx="744">
                  <c:v>262.97280000000001</c:v>
                </c:pt>
                <c:pt idx="745">
                  <c:v>262.43940000000003</c:v>
                </c:pt>
                <c:pt idx="746">
                  <c:v>262.04430000000002</c:v>
                </c:pt>
                <c:pt idx="747">
                  <c:v>261.37919999999997</c:v>
                </c:pt>
                <c:pt idx="748">
                  <c:v>260.95709999999997</c:v>
                </c:pt>
                <c:pt idx="749">
                  <c:v>260.22230000000002</c:v>
                </c:pt>
                <c:pt idx="750">
                  <c:v>259.80369999999999</c:v>
                </c:pt>
                <c:pt idx="751">
                  <c:v>258.9828</c:v>
                </c:pt>
                <c:pt idx="752">
                  <c:v>258.29599999999999</c:v>
                </c:pt>
                <c:pt idx="753">
                  <c:v>257.78750000000002</c:v>
                </c:pt>
                <c:pt idx="754">
                  <c:v>257.46860000000004</c:v>
                </c:pt>
                <c:pt idx="755">
                  <c:v>256.8519</c:v>
                </c:pt>
                <c:pt idx="756">
                  <c:v>256.00330000000002</c:v>
                </c:pt>
                <c:pt idx="757">
                  <c:v>255.5917</c:v>
                </c:pt>
                <c:pt idx="758">
                  <c:v>255.21249999999998</c:v>
                </c:pt>
                <c:pt idx="759">
                  <c:v>254.6103</c:v>
                </c:pt>
                <c:pt idx="760">
                  <c:v>253.9708</c:v>
                </c:pt>
                <c:pt idx="761">
                  <c:v>253.75040000000001</c:v>
                </c:pt>
                <c:pt idx="762">
                  <c:v>252.73599999999999</c:v>
                </c:pt>
                <c:pt idx="763">
                  <c:v>252.1293</c:v>
                </c:pt>
                <c:pt idx="764">
                  <c:v>251.5103</c:v>
                </c:pt>
                <c:pt idx="765">
                  <c:v>250.86750000000001</c:v>
                </c:pt>
                <c:pt idx="766">
                  <c:v>250.41249999999999</c:v>
                </c:pt>
                <c:pt idx="767">
                  <c:v>249.71109999999999</c:v>
                </c:pt>
                <c:pt idx="768">
                  <c:v>249.05619999999999</c:v>
                </c:pt>
                <c:pt idx="769">
                  <c:v>248.69809999999998</c:v>
                </c:pt>
                <c:pt idx="770">
                  <c:v>248.43270000000001</c:v>
                </c:pt>
                <c:pt idx="771">
                  <c:v>247.6078</c:v>
                </c:pt>
                <c:pt idx="772">
                  <c:v>247.0437</c:v>
                </c:pt>
                <c:pt idx="773">
                  <c:v>246.8664</c:v>
                </c:pt>
                <c:pt idx="774">
                  <c:v>246.267</c:v>
                </c:pt>
                <c:pt idx="775">
                  <c:v>245.83359999999999</c:v>
                </c:pt>
                <c:pt idx="776">
                  <c:v>244.91669999999999</c:v>
                </c:pt>
                <c:pt idx="777">
                  <c:v>244.45920000000001</c:v>
                </c:pt>
                <c:pt idx="778">
                  <c:v>244.26429999999999</c:v>
                </c:pt>
                <c:pt idx="779">
                  <c:v>243.62029999999999</c:v>
                </c:pt>
                <c:pt idx="780">
                  <c:v>242.7912</c:v>
                </c:pt>
                <c:pt idx="781">
                  <c:v>241.9889</c:v>
                </c:pt>
                <c:pt idx="782">
                  <c:v>242.26439999999999</c:v>
                </c:pt>
                <c:pt idx="783">
                  <c:v>241.44100000000003</c:v>
                </c:pt>
                <c:pt idx="784">
                  <c:v>240.6447</c:v>
                </c:pt>
                <c:pt idx="785">
                  <c:v>240.55119999999999</c:v>
                </c:pt>
                <c:pt idx="786">
                  <c:v>239.7106</c:v>
                </c:pt>
                <c:pt idx="787">
                  <c:v>239.131</c:v>
                </c:pt>
                <c:pt idx="788">
                  <c:v>238.9691</c:v>
                </c:pt>
                <c:pt idx="789">
                  <c:v>238.20159999999998</c:v>
                </c:pt>
                <c:pt idx="790">
                  <c:v>237.49260000000001</c:v>
                </c:pt>
                <c:pt idx="791">
                  <c:v>237.01779999999999</c:v>
                </c:pt>
                <c:pt idx="792">
                  <c:v>236.45979999999997</c:v>
                </c:pt>
                <c:pt idx="793">
                  <c:v>235.82829999999998</c:v>
                </c:pt>
                <c:pt idx="794">
                  <c:v>235.64789999999999</c:v>
                </c:pt>
                <c:pt idx="795">
                  <c:v>234.9615</c:v>
                </c:pt>
                <c:pt idx="796">
                  <c:v>234.35290000000001</c:v>
                </c:pt>
                <c:pt idx="797">
                  <c:v>233.91249999999999</c:v>
                </c:pt>
                <c:pt idx="798">
                  <c:v>233.3809</c:v>
                </c:pt>
                <c:pt idx="799">
                  <c:v>232.48129999999998</c:v>
                </c:pt>
                <c:pt idx="800">
                  <c:v>232.09180000000001</c:v>
                </c:pt>
                <c:pt idx="801">
                  <c:v>231.90269999999998</c:v>
                </c:pt>
                <c:pt idx="802">
                  <c:v>231.27209999999999</c:v>
                </c:pt>
                <c:pt idx="803">
                  <c:v>230.5179</c:v>
                </c:pt>
                <c:pt idx="804">
                  <c:v>230.05410000000001</c:v>
                </c:pt>
                <c:pt idx="805">
                  <c:v>229.41860000000003</c:v>
                </c:pt>
                <c:pt idx="806">
                  <c:v>229.28539999999998</c:v>
                </c:pt>
                <c:pt idx="807">
                  <c:v>228.83980000000003</c:v>
                </c:pt>
                <c:pt idx="808">
                  <c:v>228.2115</c:v>
                </c:pt>
                <c:pt idx="809">
                  <c:v>227.80529999999999</c:v>
                </c:pt>
                <c:pt idx="810">
                  <c:v>227.3408</c:v>
                </c:pt>
                <c:pt idx="811">
                  <c:v>226.72569999999999</c:v>
                </c:pt>
                <c:pt idx="812">
                  <c:v>226.21789999999999</c:v>
                </c:pt>
                <c:pt idx="813">
                  <c:v>225.63740000000001</c:v>
                </c:pt>
                <c:pt idx="814">
                  <c:v>225.23140000000001</c:v>
                </c:pt>
                <c:pt idx="815">
                  <c:v>225.16290000000001</c:v>
                </c:pt>
                <c:pt idx="816">
                  <c:v>224.9221</c:v>
                </c:pt>
                <c:pt idx="817">
                  <c:v>224.08459999999999</c:v>
                </c:pt>
                <c:pt idx="818">
                  <c:v>223.57329999999999</c:v>
                </c:pt>
                <c:pt idx="819">
                  <c:v>223.45490000000001</c:v>
                </c:pt>
                <c:pt idx="820">
                  <c:v>222.50360000000001</c:v>
                </c:pt>
                <c:pt idx="821">
                  <c:v>222.09250000000003</c:v>
                </c:pt>
                <c:pt idx="822">
                  <c:v>221.5676</c:v>
                </c:pt>
                <c:pt idx="823">
                  <c:v>221.06240000000003</c:v>
                </c:pt>
                <c:pt idx="824">
                  <c:v>220.55700000000002</c:v>
                </c:pt>
                <c:pt idx="825">
                  <c:v>220.24639999999999</c:v>
                </c:pt>
                <c:pt idx="826">
                  <c:v>219.4015</c:v>
                </c:pt>
                <c:pt idx="827">
                  <c:v>219.02269999999999</c:v>
                </c:pt>
                <c:pt idx="828">
                  <c:v>219.0778</c:v>
                </c:pt>
                <c:pt idx="829">
                  <c:v>218.39240000000001</c:v>
                </c:pt>
                <c:pt idx="830">
                  <c:v>218.11619999999999</c:v>
                </c:pt>
                <c:pt idx="831">
                  <c:v>217.7919</c:v>
                </c:pt>
                <c:pt idx="832">
                  <c:v>216.92420000000001</c:v>
                </c:pt>
                <c:pt idx="833">
                  <c:v>216.57679999999999</c:v>
                </c:pt>
                <c:pt idx="834">
                  <c:v>216.26710000000003</c:v>
                </c:pt>
                <c:pt idx="835">
                  <c:v>215.58960000000002</c:v>
                </c:pt>
                <c:pt idx="836">
                  <c:v>215.3083</c:v>
                </c:pt>
                <c:pt idx="837">
                  <c:v>214.86019999999999</c:v>
                </c:pt>
                <c:pt idx="838">
                  <c:v>214.5249</c:v>
                </c:pt>
                <c:pt idx="839">
                  <c:v>213.88470000000001</c:v>
                </c:pt>
                <c:pt idx="840">
                  <c:v>213.6371</c:v>
                </c:pt>
                <c:pt idx="841">
                  <c:v>213.23439999999999</c:v>
                </c:pt>
                <c:pt idx="842">
                  <c:v>212.50200000000001</c:v>
                </c:pt>
                <c:pt idx="843">
                  <c:v>212.4409</c:v>
                </c:pt>
                <c:pt idx="844">
                  <c:v>212.15309999999999</c:v>
                </c:pt>
                <c:pt idx="845">
                  <c:v>211.5421</c:v>
                </c:pt>
                <c:pt idx="846">
                  <c:v>210.8972</c:v>
                </c:pt>
                <c:pt idx="847">
                  <c:v>210.30689999999998</c:v>
                </c:pt>
                <c:pt idx="848">
                  <c:v>210.14840000000001</c:v>
                </c:pt>
                <c:pt idx="849">
                  <c:v>209.26889999999997</c:v>
                </c:pt>
                <c:pt idx="850">
                  <c:v>208.84960000000001</c:v>
                </c:pt>
                <c:pt idx="851">
                  <c:v>208.58150000000001</c:v>
                </c:pt>
                <c:pt idx="852">
                  <c:v>208.1148</c:v>
                </c:pt>
                <c:pt idx="853">
                  <c:v>207.9325</c:v>
                </c:pt>
                <c:pt idx="854">
                  <c:v>207.62860000000001</c:v>
                </c:pt>
                <c:pt idx="855">
                  <c:v>206.84640000000002</c:v>
                </c:pt>
                <c:pt idx="856">
                  <c:v>206.58940000000001</c:v>
                </c:pt>
                <c:pt idx="857">
                  <c:v>206.29560000000001</c:v>
                </c:pt>
                <c:pt idx="858">
                  <c:v>205.5292</c:v>
                </c:pt>
                <c:pt idx="859">
                  <c:v>205.489</c:v>
                </c:pt>
                <c:pt idx="860">
                  <c:v>204.6857</c:v>
                </c:pt>
                <c:pt idx="861">
                  <c:v>204.21469999999999</c:v>
                </c:pt>
                <c:pt idx="862">
                  <c:v>204.0993</c:v>
                </c:pt>
                <c:pt idx="863">
                  <c:v>203.52199999999999</c:v>
                </c:pt>
                <c:pt idx="864">
                  <c:v>202.89819999999997</c:v>
                </c:pt>
                <c:pt idx="865">
                  <c:v>202.67099999999999</c:v>
                </c:pt>
                <c:pt idx="866">
                  <c:v>202.14920000000001</c:v>
                </c:pt>
                <c:pt idx="867">
                  <c:v>201.69780000000003</c:v>
                </c:pt>
                <c:pt idx="868">
                  <c:v>201.38460000000001</c:v>
                </c:pt>
                <c:pt idx="869">
                  <c:v>201.03190000000001</c:v>
                </c:pt>
                <c:pt idx="870">
                  <c:v>200.6489</c:v>
                </c:pt>
                <c:pt idx="871">
                  <c:v>200.56569999999999</c:v>
                </c:pt>
                <c:pt idx="872">
                  <c:v>199.92169999999999</c:v>
                </c:pt>
                <c:pt idx="873">
                  <c:v>199.6908</c:v>
                </c:pt>
                <c:pt idx="874">
                  <c:v>199.3295</c:v>
                </c:pt>
                <c:pt idx="875">
                  <c:v>198.5188</c:v>
                </c:pt>
                <c:pt idx="876">
                  <c:v>198.3887</c:v>
                </c:pt>
                <c:pt idx="877">
                  <c:v>197.9933</c:v>
                </c:pt>
                <c:pt idx="878">
                  <c:v>197.4709</c:v>
                </c:pt>
                <c:pt idx="879">
                  <c:v>196.9641</c:v>
                </c:pt>
                <c:pt idx="880">
                  <c:v>196.9828</c:v>
                </c:pt>
                <c:pt idx="881">
                  <c:v>196.4171</c:v>
                </c:pt>
                <c:pt idx="882">
                  <c:v>195.83449999999999</c:v>
                </c:pt>
                <c:pt idx="883">
                  <c:v>195.85050000000001</c:v>
                </c:pt>
                <c:pt idx="884">
                  <c:v>195.21379999999999</c:v>
                </c:pt>
                <c:pt idx="885">
                  <c:v>194.435</c:v>
                </c:pt>
                <c:pt idx="886">
                  <c:v>194.47190000000001</c:v>
                </c:pt>
                <c:pt idx="887">
                  <c:v>194.29300000000001</c:v>
                </c:pt>
                <c:pt idx="888">
                  <c:v>193.69970000000001</c:v>
                </c:pt>
                <c:pt idx="889">
                  <c:v>193.0489</c:v>
                </c:pt>
                <c:pt idx="890">
                  <c:v>192.84559999999999</c:v>
                </c:pt>
                <c:pt idx="891">
                  <c:v>192.64250000000001</c:v>
                </c:pt>
                <c:pt idx="892">
                  <c:v>191.91480000000001</c:v>
                </c:pt>
                <c:pt idx="893">
                  <c:v>191.66460000000001</c:v>
                </c:pt>
                <c:pt idx="894">
                  <c:v>191.14959999999999</c:v>
                </c:pt>
                <c:pt idx="895">
                  <c:v>190.75139999999999</c:v>
                </c:pt>
                <c:pt idx="896">
                  <c:v>190.6831</c:v>
                </c:pt>
                <c:pt idx="897">
                  <c:v>190.2878</c:v>
                </c:pt>
                <c:pt idx="898">
                  <c:v>189.79570000000001</c:v>
                </c:pt>
                <c:pt idx="899">
                  <c:v>189.12130000000002</c:v>
                </c:pt>
                <c:pt idx="900">
                  <c:v>188.9975</c:v>
                </c:pt>
                <c:pt idx="901">
                  <c:v>188.3997</c:v>
                </c:pt>
                <c:pt idx="902">
                  <c:v>188.39940000000001</c:v>
                </c:pt>
                <c:pt idx="903">
                  <c:v>187.90039999999999</c:v>
                </c:pt>
                <c:pt idx="904">
                  <c:v>187.18310000000002</c:v>
                </c:pt>
                <c:pt idx="905">
                  <c:v>187.31549999999999</c:v>
                </c:pt>
                <c:pt idx="906">
                  <c:v>186.88119999999998</c:v>
                </c:pt>
                <c:pt idx="907">
                  <c:v>186.23689999999999</c:v>
                </c:pt>
                <c:pt idx="908">
                  <c:v>185.81950000000001</c:v>
                </c:pt>
                <c:pt idx="909">
                  <c:v>185.67160000000001</c:v>
                </c:pt>
                <c:pt idx="910">
                  <c:v>185.06229999999999</c:v>
                </c:pt>
                <c:pt idx="911">
                  <c:v>184.7663</c:v>
                </c:pt>
                <c:pt idx="912">
                  <c:v>184.20490000000001</c:v>
                </c:pt>
                <c:pt idx="913">
                  <c:v>183.9504</c:v>
                </c:pt>
                <c:pt idx="914">
                  <c:v>183.72219999999999</c:v>
                </c:pt>
                <c:pt idx="915">
                  <c:v>183.25720000000001</c:v>
                </c:pt>
                <c:pt idx="916">
                  <c:v>182.3417</c:v>
                </c:pt>
                <c:pt idx="917">
                  <c:v>182.78710000000001</c:v>
                </c:pt>
                <c:pt idx="918">
                  <c:v>181.89410000000001</c:v>
                </c:pt>
                <c:pt idx="919">
                  <c:v>181.01749999999998</c:v>
                </c:pt>
                <c:pt idx="920">
                  <c:v>181.40649999999999</c:v>
                </c:pt>
                <c:pt idx="921">
                  <c:v>181.45490000000001</c:v>
                </c:pt>
                <c:pt idx="922">
                  <c:v>182.16329999999999</c:v>
                </c:pt>
                <c:pt idx="923">
                  <c:v>183.51779999999999</c:v>
                </c:pt>
                <c:pt idx="924">
                  <c:v>183.79809999999998</c:v>
                </c:pt>
                <c:pt idx="925">
                  <c:v>177.32159999999999</c:v>
                </c:pt>
                <c:pt idx="926">
                  <c:v>176.61610000000002</c:v>
                </c:pt>
                <c:pt idx="927">
                  <c:v>177.8861</c:v>
                </c:pt>
                <c:pt idx="928">
                  <c:v>182.5582</c:v>
                </c:pt>
                <c:pt idx="929">
                  <c:v>176.57419999999999</c:v>
                </c:pt>
                <c:pt idx="930">
                  <c:v>174.7234</c:v>
                </c:pt>
                <c:pt idx="931">
                  <c:v>175.71889999999999</c:v>
                </c:pt>
                <c:pt idx="932">
                  <c:v>176.67910000000001</c:v>
                </c:pt>
                <c:pt idx="933">
                  <c:v>176.77089999999998</c:v>
                </c:pt>
                <c:pt idx="934">
                  <c:v>175.95660000000001</c:v>
                </c:pt>
                <c:pt idx="935">
                  <c:v>176.30200000000002</c:v>
                </c:pt>
                <c:pt idx="936">
                  <c:v>176.2353</c:v>
                </c:pt>
                <c:pt idx="937">
                  <c:v>175.74930000000001</c:v>
                </c:pt>
                <c:pt idx="938">
                  <c:v>175.4897</c:v>
                </c:pt>
                <c:pt idx="939">
                  <c:v>175.1069</c:v>
                </c:pt>
                <c:pt idx="940">
                  <c:v>174.7732</c:v>
                </c:pt>
                <c:pt idx="941">
                  <c:v>174.87360000000001</c:v>
                </c:pt>
                <c:pt idx="942">
                  <c:v>174.19569999999999</c:v>
                </c:pt>
                <c:pt idx="943">
                  <c:v>173.81209999999999</c:v>
                </c:pt>
                <c:pt idx="944">
                  <c:v>173.3811</c:v>
                </c:pt>
                <c:pt idx="945">
                  <c:v>173.14179999999999</c:v>
                </c:pt>
                <c:pt idx="946">
                  <c:v>173.05180000000001</c:v>
                </c:pt>
                <c:pt idx="947">
                  <c:v>172.49020000000002</c:v>
                </c:pt>
                <c:pt idx="948">
                  <c:v>172.017</c:v>
                </c:pt>
                <c:pt idx="949">
                  <c:v>171.77640000000002</c:v>
                </c:pt>
                <c:pt idx="950">
                  <c:v>171.82839999999999</c:v>
                </c:pt>
                <c:pt idx="951">
                  <c:v>171.9761</c:v>
                </c:pt>
                <c:pt idx="952">
                  <c:v>171.68860000000001</c:v>
                </c:pt>
                <c:pt idx="953">
                  <c:v>170.94</c:v>
                </c:pt>
                <c:pt idx="954">
                  <c:v>171.0095</c:v>
                </c:pt>
                <c:pt idx="955">
                  <c:v>170.5667</c:v>
                </c:pt>
                <c:pt idx="956">
                  <c:v>170.22989999999999</c:v>
                </c:pt>
                <c:pt idx="957">
                  <c:v>169.93100000000001</c:v>
                </c:pt>
                <c:pt idx="958">
                  <c:v>169.9599</c:v>
                </c:pt>
                <c:pt idx="959">
                  <c:v>169.73570000000001</c:v>
                </c:pt>
                <c:pt idx="960">
                  <c:v>169.2756</c:v>
                </c:pt>
                <c:pt idx="961">
                  <c:v>169.4117</c:v>
                </c:pt>
                <c:pt idx="962">
                  <c:v>170.72829999999999</c:v>
                </c:pt>
                <c:pt idx="963">
                  <c:v>170.73430000000002</c:v>
                </c:pt>
                <c:pt idx="964">
                  <c:v>167.8792</c:v>
                </c:pt>
                <c:pt idx="965">
                  <c:v>166.38630000000001</c:v>
                </c:pt>
                <c:pt idx="966">
                  <c:v>167.17070000000001</c:v>
                </c:pt>
                <c:pt idx="967">
                  <c:v>168.23059999999998</c:v>
                </c:pt>
                <c:pt idx="968">
                  <c:v>165.2081</c:v>
                </c:pt>
                <c:pt idx="969">
                  <c:v>164.2236</c:v>
                </c:pt>
                <c:pt idx="970">
                  <c:v>162.75110000000001</c:v>
                </c:pt>
                <c:pt idx="971">
                  <c:v>161.79820000000001</c:v>
                </c:pt>
                <c:pt idx="972">
                  <c:v>161.851</c:v>
                </c:pt>
                <c:pt idx="973">
                  <c:v>163.3135</c:v>
                </c:pt>
                <c:pt idx="974">
                  <c:v>161.7697</c:v>
                </c:pt>
                <c:pt idx="975">
                  <c:v>159.74609999999998</c:v>
                </c:pt>
                <c:pt idx="976">
                  <c:v>161.53149999999999</c:v>
                </c:pt>
                <c:pt idx="977">
                  <c:v>164.3451</c:v>
                </c:pt>
                <c:pt idx="978">
                  <c:v>164.43729999999999</c:v>
                </c:pt>
                <c:pt idx="979">
                  <c:v>164.57209999999998</c:v>
                </c:pt>
                <c:pt idx="980">
                  <c:v>163.7285</c:v>
                </c:pt>
                <c:pt idx="981">
                  <c:v>163.57080000000002</c:v>
                </c:pt>
                <c:pt idx="982">
                  <c:v>163.70650000000001</c:v>
                </c:pt>
                <c:pt idx="983">
                  <c:v>163.02440000000001</c:v>
                </c:pt>
                <c:pt idx="984">
                  <c:v>162.95749999999998</c:v>
                </c:pt>
                <c:pt idx="985">
                  <c:v>162.56489999999999</c:v>
                </c:pt>
                <c:pt idx="986">
                  <c:v>162.2774</c:v>
                </c:pt>
                <c:pt idx="987">
                  <c:v>161.792</c:v>
                </c:pt>
                <c:pt idx="988">
                  <c:v>161.64359999999999</c:v>
                </c:pt>
                <c:pt idx="989">
                  <c:v>161.35890000000001</c:v>
                </c:pt>
                <c:pt idx="990">
                  <c:v>161.393</c:v>
                </c:pt>
                <c:pt idx="991">
                  <c:v>160.9795</c:v>
                </c:pt>
                <c:pt idx="992">
                  <c:v>161.0849</c:v>
                </c:pt>
                <c:pt idx="993">
                  <c:v>160.08250000000001</c:v>
                </c:pt>
                <c:pt idx="994">
                  <c:v>159.99959999999999</c:v>
                </c:pt>
                <c:pt idx="995">
                  <c:v>159.9204</c:v>
                </c:pt>
                <c:pt idx="996">
                  <c:v>159.76900000000001</c:v>
                </c:pt>
                <c:pt idx="997">
                  <c:v>159.43989999999999</c:v>
                </c:pt>
                <c:pt idx="998">
                  <c:v>159.34520000000001</c:v>
                </c:pt>
                <c:pt idx="999">
                  <c:v>158.8535</c:v>
                </c:pt>
                <c:pt idx="1000">
                  <c:v>158.87979999999999</c:v>
                </c:pt>
                <c:pt idx="1001">
                  <c:v>158.16210000000001</c:v>
                </c:pt>
                <c:pt idx="1002">
                  <c:v>158.24610000000001</c:v>
                </c:pt>
                <c:pt idx="1003">
                  <c:v>157.6397</c:v>
                </c:pt>
                <c:pt idx="1004">
                  <c:v>157.5137</c:v>
                </c:pt>
                <c:pt idx="1005">
                  <c:v>157.6001</c:v>
                </c:pt>
                <c:pt idx="1006">
                  <c:v>156.9126</c:v>
                </c:pt>
                <c:pt idx="1007">
                  <c:v>157.12739999999999</c:v>
                </c:pt>
                <c:pt idx="1008">
                  <c:v>156.458</c:v>
                </c:pt>
                <c:pt idx="1009">
                  <c:v>156.18560000000002</c:v>
                </c:pt>
                <c:pt idx="1010">
                  <c:v>156.1285</c:v>
                </c:pt>
                <c:pt idx="1011">
                  <c:v>155.41550000000001</c:v>
                </c:pt>
                <c:pt idx="1012">
                  <c:v>155.8613</c:v>
                </c:pt>
                <c:pt idx="1013">
                  <c:v>155.65379999999999</c:v>
                </c:pt>
                <c:pt idx="1014">
                  <c:v>155.3613</c:v>
                </c:pt>
                <c:pt idx="1015">
                  <c:v>154.8408</c:v>
                </c:pt>
                <c:pt idx="1016">
                  <c:v>155.084</c:v>
                </c:pt>
                <c:pt idx="1017">
                  <c:v>154.84180000000001</c:v>
                </c:pt>
                <c:pt idx="1018">
                  <c:v>154.45359999999999</c:v>
                </c:pt>
                <c:pt idx="1019">
                  <c:v>154.09530000000001</c:v>
                </c:pt>
                <c:pt idx="1020">
                  <c:v>154.15190000000001</c:v>
                </c:pt>
                <c:pt idx="1021">
                  <c:v>152.84819999999999</c:v>
                </c:pt>
                <c:pt idx="1022">
                  <c:v>153.29830000000001</c:v>
                </c:pt>
                <c:pt idx="1023">
                  <c:v>152.9829</c:v>
                </c:pt>
                <c:pt idx="1024">
                  <c:v>153.0625</c:v>
                </c:pt>
                <c:pt idx="1025">
                  <c:v>153.29390000000001</c:v>
                </c:pt>
                <c:pt idx="1026">
                  <c:v>152.61619999999999</c:v>
                </c:pt>
                <c:pt idx="1027">
                  <c:v>152.1157</c:v>
                </c:pt>
                <c:pt idx="1028">
                  <c:v>152.25729999999999</c:v>
                </c:pt>
                <c:pt idx="1029">
                  <c:v>152.22020000000001</c:v>
                </c:pt>
                <c:pt idx="1030">
                  <c:v>151.9478</c:v>
                </c:pt>
                <c:pt idx="1031">
                  <c:v>151.5821</c:v>
                </c:pt>
                <c:pt idx="1032">
                  <c:v>151.27979999999999</c:v>
                </c:pt>
                <c:pt idx="1033">
                  <c:v>150.13819999999998</c:v>
                </c:pt>
                <c:pt idx="1034">
                  <c:v>149.9111</c:v>
                </c:pt>
                <c:pt idx="1035">
                  <c:v>148.9571</c:v>
                </c:pt>
                <c:pt idx="1036">
                  <c:v>149.10500000000002</c:v>
                </c:pt>
                <c:pt idx="1037">
                  <c:v>150.9263</c:v>
                </c:pt>
                <c:pt idx="1038">
                  <c:v>154.59280000000001</c:v>
                </c:pt>
                <c:pt idx="1039">
                  <c:v>152.3759</c:v>
                </c:pt>
                <c:pt idx="1040">
                  <c:v>145.94720000000001</c:v>
                </c:pt>
                <c:pt idx="1041">
                  <c:v>140.44919999999999</c:v>
                </c:pt>
                <c:pt idx="1042">
                  <c:v>141.20060000000001</c:v>
                </c:pt>
                <c:pt idx="1043">
                  <c:v>144.88239999999999</c:v>
                </c:pt>
                <c:pt idx="1044">
                  <c:v>144.95510000000002</c:v>
                </c:pt>
                <c:pt idx="1045">
                  <c:v>142.88079999999999</c:v>
                </c:pt>
                <c:pt idx="1046">
                  <c:v>141.36859999999999</c:v>
                </c:pt>
                <c:pt idx="1047">
                  <c:v>141.7139</c:v>
                </c:pt>
                <c:pt idx="1048">
                  <c:v>143.07419999999999</c:v>
                </c:pt>
                <c:pt idx="1049">
                  <c:v>142.77839999999998</c:v>
                </c:pt>
                <c:pt idx="1050">
                  <c:v>142.35499999999999</c:v>
                </c:pt>
                <c:pt idx="1051">
                  <c:v>141.8887</c:v>
                </c:pt>
                <c:pt idx="1052">
                  <c:v>141.1123</c:v>
                </c:pt>
                <c:pt idx="1053">
                  <c:v>141.5103</c:v>
                </c:pt>
                <c:pt idx="1054">
                  <c:v>141.95410000000001</c:v>
                </c:pt>
                <c:pt idx="1055">
                  <c:v>142.05019999999999</c:v>
                </c:pt>
                <c:pt idx="1056">
                  <c:v>141.44970000000001</c:v>
                </c:pt>
                <c:pt idx="1057">
                  <c:v>140.88380000000001</c:v>
                </c:pt>
                <c:pt idx="1058">
                  <c:v>139.5488</c:v>
                </c:pt>
                <c:pt idx="1059">
                  <c:v>139.267</c:v>
                </c:pt>
                <c:pt idx="1060">
                  <c:v>140.67519999999999</c:v>
                </c:pt>
                <c:pt idx="1061">
                  <c:v>140.0581</c:v>
                </c:pt>
                <c:pt idx="1062">
                  <c:v>139.25</c:v>
                </c:pt>
                <c:pt idx="1063">
                  <c:v>139.81980000000001</c:v>
                </c:pt>
                <c:pt idx="1064">
                  <c:v>138.7167</c:v>
                </c:pt>
                <c:pt idx="1065">
                  <c:v>137.62540000000001</c:v>
                </c:pt>
                <c:pt idx="1066">
                  <c:v>137.9375</c:v>
                </c:pt>
                <c:pt idx="1067">
                  <c:v>139.3306</c:v>
                </c:pt>
                <c:pt idx="1068">
                  <c:v>138.96780000000001</c:v>
                </c:pt>
                <c:pt idx="1069">
                  <c:v>137.75299999999999</c:v>
                </c:pt>
                <c:pt idx="1070">
                  <c:v>138.13380000000001</c:v>
                </c:pt>
                <c:pt idx="1071">
                  <c:v>137.53120000000001</c:v>
                </c:pt>
                <c:pt idx="1072">
                  <c:v>137.82859999999999</c:v>
                </c:pt>
                <c:pt idx="1073">
                  <c:v>137.66559999999998</c:v>
                </c:pt>
                <c:pt idx="1074">
                  <c:v>137.1455</c:v>
                </c:pt>
                <c:pt idx="1075">
                  <c:v>136.99520000000001</c:v>
                </c:pt>
                <c:pt idx="1076">
                  <c:v>136.54349999999999</c:v>
                </c:pt>
                <c:pt idx="1077">
                  <c:v>135.85890000000001</c:v>
                </c:pt>
                <c:pt idx="1078">
                  <c:v>135.72749999999999</c:v>
                </c:pt>
                <c:pt idx="1079">
                  <c:v>135.12689999999998</c:v>
                </c:pt>
                <c:pt idx="1080">
                  <c:v>134.64400000000001</c:v>
                </c:pt>
                <c:pt idx="1081">
                  <c:v>134.88810000000001</c:v>
                </c:pt>
                <c:pt idx="1082">
                  <c:v>134.9307</c:v>
                </c:pt>
                <c:pt idx="1083">
                  <c:v>134.43459999999999</c:v>
                </c:pt>
                <c:pt idx="1084">
                  <c:v>133.4658</c:v>
                </c:pt>
                <c:pt idx="1085">
                  <c:v>134.02249999999998</c:v>
                </c:pt>
                <c:pt idx="1086">
                  <c:v>133.66560000000001</c:v>
                </c:pt>
                <c:pt idx="1087">
                  <c:v>132.92329999999998</c:v>
                </c:pt>
                <c:pt idx="1088">
                  <c:v>132.80420000000001</c:v>
                </c:pt>
                <c:pt idx="1089">
                  <c:v>133.03659999999999</c:v>
                </c:pt>
                <c:pt idx="1090">
                  <c:v>133.126</c:v>
                </c:pt>
                <c:pt idx="1091">
                  <c:v>132.73679999999999</c:v>
                </c:pt>
                <c:pt idx="1092">
                  <c:v>131.89359999999999</c:v>
                </c:pt>
                <c:pt idx="1093">
                  <c:v>130.67869999999999</c:v>
                </c:pt>
                <c:pt idx="1094">
                  <c:v>131.0591</c:v>
                </c:pt>
                <c:pt idx="1095">
                  <c:v>130.6337</c:v>
                </c:pt>
                <c:pt idx="1096">
                  <c:v>131.06059999999999</c:v>
                </c:pt>
                <c:pt idx="1097">
                  <c:v>130.95410000000001</c:v>
                </c:pt>
                <c:pt idx="1098">
                  <c:v>130.91159999999999</c:v>
                </c:pt>
                <c:pt idx="1099">
                  <c:v>131.27199999999999</c:v>
                </c:pt>
                <c:pt idx="1100">
                  <c:v>131.5273</c:v>
                </c:pt>
                <c:pt idx="1101">
                  <c:v>131.5547</c:v>
                </c:pt>
                <c:pt idx="1102">
                  <c:v>129.78659999999999</c:v>
                </c:pt>
                <c:pt idx="1103">
                  <c:v>129.31880000000001</c:v>
                </c:pt>
                <c:pt idx="1104">
                  <c:v>129.2886</c:v>
                </c:pt>
                <c:pt idx="1105">
                  <c:v>128.9991</c:v>
                </c:pt>
                <c:pt idx="1106">
                  <c:v>129.3432</c:v>
                </c:pt>
                <c:pt idx="1107">
                  <c:v>128.49799999999999</c:v>
                </c:pt>
                <c:pt idx="1108">
                  <c:v>127.3789</c:v>
                </c:pt>
                <c:pt idx="1109">
                  <c:v>128.55520000000001</c:v>
                </c:pt>
                <c:pt idx="1110">
                  <c:v>129.30029999999999</c:v>
                </c:pt>
                <c:pt idx="1111">
                  <c:v>127.876</c:v>
                </c:pt>
                <c:pt idx="1112">
                  <c:v>127.7413</c:v>
                </c:pt>
                <c:pt idx="1113">
                  <c:v>127.55369999999999</c:v>
                </c:pt>
                <c:pt idx="1114">
                  <c:v>126.14400000000001</c:v>
                </c:pt>
                <c:pt idx="1115">
                  <c:v>127.06489999999999</c:v>
                </c:pt>
                <c:pt idx="1116">
                  <c:v>127.4331</c:v>
                </c:pt>
                <c:pt idx="1117">
                  <c:v>126.58500000000001</c:v>
                </c:pt>
                <c:pt idx="1118">
                  <c:v>126.13040000000001</c:v>
                </c:pt>
                <c:pt idx="1119">
                  <c:v>126.40430000000001</c:v>
                </c:pt>
                <c:pt idx="1120">
                  <c:v>126.1636</c:v>
                </c:pt>
                <c:pt idx="1121">
                  <c:v>126.0655</c:v>
                </c:pt>
                <c:pt idx="1122">
                  <c:v>125.58150000000001</c:v>
                </c:pt>
                <c:pt idx="1123">
                  <c:v>125.4316</c:v>
                </c:pt>
                <c:pt idx="1124">
                  <c:v>124.89400000000001</c:v>
                </c:pt>
                <c:pt idx="1125">
                  <c:v>125.295</c:v>
                </c:pt>
                <c:pt idx="1126">
                  <c:v>124.7535</c:v>
                </c:pt>
                <c:pt idx="1127">
                  <c:v>124.0273</c:v>
                </c:pt>
                <c:pt idx="1128">
                  <c:v>124.34039999999999</c:v>
                </c:pt>
                <c:pt idx="1129">
                  <c:v>123.35210000000001</c:v>
                </c:pt>
                <c:pt idx="1130">
                  <c:v>123.65470000000001</c:v>
                </c:pt>
                <c:pt idx="1131">
                  <c:v>123.73439999999999</c:v>
                </c:pt>
                <c:pt idx="1132">
                  <c:v>123.0146</c:v>
                </c:pt>
                <c:pt idx="1133">
                  <c:v>122.9902</c:v>
                </c:pt>
                <c:pt idx="1134">
                  <c:v>123.65379999999999</c:v>
                </c:pt>
                <c:pt idx="1135">
                  <c:v>122.9453</c:v>
                </c:pt>
                <c:pt idx="1136">
                  <c:v>121.9228</c:v>
                </c:pt>
                <c:pt idx="1137">
                  <c:v>122.28809999999999</c:v>
                </c:pt>
                <c:pt idx="1138">
                  <c:v>121.4683</c:v>
                </c:pt>
                <c:pt idx="1139">
                  <c:v>121.29690000000001</c:v>
                </c:pt>
                <c:pt idx="1140">
                  <c:v>121.5103</c:v>
                </c:pt>
                <c:pt idx="1141">
                  <c:v>120.8242</c:v>
                </c:pt>
                <c:pt idx="1142">
                  <c:v>120.7133</c:v>
                </c:pt>
                <c:pt idx="1143">
                  <c:v>121.15620000000001</c:v>
                </c:pt>
                <c:pt idx="1144">
                  <c:v>120.65090000000001</c:v>
                </c:pt>
                <c:pt idx="1145">
                  <c:v>120.395</c:v>
                </c:pt>
                <c:pt idx="1146">
                  <c:v>120.53659999999999</c:v>
                </c:pt>
                <c:pt idx="1147">
                  <c:v>119.7627</c:v>
                </c:pt>
                <c:pt idx="1148">
                  <c:v>118.21530000000001</c:v>
                </c:pt>
                <c:pt idx="1149">
                  <c:v>118.399</c:v>
                </c:pt>
                <c:pt idx="1150">
                  <c:v>119.3604</c:v>
                </c:pt>
                <c:pt idx="1151">
                  <c:v>118.8643</c:v>
                </c:pt>
                <c:pt idx="1152">
                  <c:v>118.97899999999998</c:v>
                </c:pt>
                <c:pt idx="1153">
                  <c:v>119.5562</c:v>
                </c:pt>
                <c:pt idx="1154">
                  <c:v>119.625</c:v>
                </c:pt>
                <c:pt idx="1155">
                  <c:v>119.49950000000001</c:v>
                </c:pt>
                <c:pt idx="1156">
                  <c:v>118.812</c:v>
                </c:pt>
                <c:pt idx="1157">
                  <c:v>118.16649999999998</c:v>
                </c:pt>
                <c:pt idx="1158">
                  <c:v>118.16989999999998</c:v>
                </c:pt>
                <c:pt idx="1159">
                  <c:v>118.42429999999999</c:v>
                </c:pt>
                <c:pt idx="1160">
                  <c:v>117.4179</c:v>
                </c:pt>
                <c:pt idx="1161">
                  <c:v>116.4932</c:v>
                </c:pt>
                <c:pt idx="1162">
                  <c:v>116.73779999999999</c:v>
                </c:pt>
                <c:pt idx="1163">
                  <c:v>116.90960000000001</c:v>
                </c:pt>
                <c:pt idx="1164">
                  <c:v>117.18359999999998</c:v>
                </c:pt>
                <c:pt idx="1165">
                  <c:v>116.55760000000001</c:v>
                </c:pt>
                <c:pt idx="1166">
                  <c:v>116.313</c:v>
                </c:pt>
                <c:pt idx="1167">
                  <c:v>115.9126</c:v>
                </c:pt>
                <c:pt idx="1168">
                  <c:v>115.3081</c:v>
                </c:pt>
                <c:pt idx="1169">
                  <c:v>115.34230000000001</c:v>
                </c:pt>
                <c:pt idx="1170">
                  <c:v>115.20310000000001</c:v>
                </c:pt>
                <c:pt idx="1171">
                  <c:v>115.62549999999999</c:v>
                </c:pt>
                <c:pt idx="1172">
                  <c:v>114.98869999999999</c:v>
                </c:pt>
                <c:pt idx="1173">
                  <c:v>115.24850000000001</c:v>
                </c:pt>
                <c:pt idx="1174">
                  <c:v>116.0562</c:v>
                </c:pt>
                <c:pt idx="1175">
                  <c:v>114.6695</c:v>
                </c:pt>
                <c:pt idx="1176">
                  <c:v>114.40479999999999</c:v>
                </c:pt>
                <c:pt idx="1177">
                  <c:v>114.5303</c:v>
                </c:pt>
                <c:pt idx="1178">
                  <c:v>114.5703</c:v>
                </c:pt>
                <c:pt idx="1179">
                  <c:v>114.1557</c:v>
                </c:pt>
                <c:pt idx="1180">
                  <c:v>113.57130000000001</c:v>
                </c:pt>
                <c:pt idx="1181">
                  <c:v>113.6392</c:v>
                </c:pt>
                <c:pt idx="1182">
                  <c:v>113.65090000000001</c:v>
                </c:pt>
                <c:pt idx="1183">
                  <c:v>113.95410000000001</c:v>
                </c:pt>
                <c:pt idx="1184">
                  <c:v>113.64019999999999</c:v>
                </c:pt>
                <c:pt idx="1185">
                  <c:v>112.8052</c:v>
                </c:pt>
                <c:pt idx="1186">
                  <c:v>112.19329999999999</c:v>
                </c:pt>
                <c:pt idx="1187">
                  <c:v>112.608</c:v>
                </c:pt>
                <c:pt idx="1188">
                  <c:v>112.41159999999999</c:v>
                </c:pt>
                <c:pt idx="1189">
                  <c:v>111.4648</c:v>
                </c:pt>
                <c:pt idx="1190">
                  <c:v>111.607</c:v>
                </c:pt>
                <c:pt idx="1191">
                  <c:v>111.78659999999999</c:v>
                </c:pt>
                <c:pt idx="1192">
                  <c:v>111.72020000000001</c:v>
                </c:pt>
                <c:pt idx="1193">
                  <c:v>112.25880000000001</c:v>
                </c:pt>
                <c:pt idx="1194">
                  <c:v>111.4419</c:v>
                </c:pt>
                <c:pt idx="1195">
                  <c:v>110.503</c:v>
                </c:pt>
                <c:pt idx="1196">
                  <c:v>111.07859999999999</c:v>
                </c:pt>
                <c:pt idx="1197">
                  <c:v>110.6836</c:v>
                </c:pt>
                <c:pt idx="1198">
                  <c:v>110.12450000000001</c:v>
                </c:pt>
                <c:pt idx="1199">
                  <c:v>110.9804</c:v>
                </c:pt>
                <c:pt idx="1200">
                  <c:v>111.22409999999999</c:v>
                </c:pt>
                <c:pt idx="1201">
                  <c:v>110.5522</c:v>
                </c:pt>
                <c:pt idx="1202">
                  <c:v>110.1279</c:v>
                </c:pt>
                <c:pt idx="1203">
                  <c:v>108.77690000000001</c:v>
                </c:pt>
                <c:pt idx="1204">
                  <c:v>108.9385</c:v>
                </c:pt>
                <c:pt idx="1205">
                  <c:v>109.51900000000001</c:v>
                </c:pt>
                <c:pt idx="1206">
                  <c:v>109.04349999999999</c:v>
                </c:pt>
                <c:pt idx="1207">
                  <c:v>108.29050000000001</c:v>
                </c:pt>
                <c:pt idx="1208">
                  <c:v>109.23050000000001</c:v>
                </c:pt>
                <c:pt idx="1209">
                  <c:v>109.49809999999999</c:v>
                </c:pt>
                <c:pt idx="1210">
                  <c:v>108.02189999999999</c:v>
                </c:pt>
                <c:pt idx="1211">
                  <c:v>107.7954</c:v>
                </c:pt>
                <c:pt idx="1212">
                  <c:v>108.0703</c:v>
                </c:pt>
                <c:pt idx="1213">
                  <c:v>107.6352</c:v>
                </c:pt>
                <c:pt idx="1214">
                  <c:v>107.9717</c:v>
                </c:pt>
                <c:pt idx="1215">
                  <c:v>107.6508</c:v>
                </c:pt>
                <c:pt idx="1216">
                  <c:v>107.15389999999999</c:v>
                </c:pt>
                <c:pt idx="1217">
                  <c:v>106.4487</c:v>
                </c:pt>
                <c:pt idx="1218">
                  <c:v>106.895</c:v>
                </c:pt>
                <c:pt idx="1219">
                  <c:v>107.0791</c:v>
                </c:pt>
                <c:pt idx="1220">
                  <c:v>106.81059999999999</c:v>
                </c:pt>
                <c:pt idx="1221">
                  <c:v>106.7227</c:v>
                </c:pt>
                <c:pt idx="1222">
                  <c:v>106.4526</c:v>
                </c:pt>
                <c:pt idx="1223">
                  <c:v>106.1069</c:v>
                </c:pt>
                <c:pt idx="1224">
                  <c:v>105.93700000000001</c:v>
                </c:pt>
                <c:pt idx="1225">
                  <c:v>105.76900000000001</c:v>
                </c:pt>
                <c:pt idx="1226">
                  <c:v>105.6953</c:v>
                </c:pt>
                <c:pt idx="1227">
                  <c:v>105.3672</c:v>
                </c:pt>
                <c:pt idx="1228">
                  <c:v>104.92230000000001</c:v>
                </c:pt>
                <c:pt idx="1229">
                  <c:v>105.47409999999999</c:v>
                </c:pt>
                <c:pt idx="1230">
                  <c:v>105.9873</c:v>
                </c:pt>
                <c:pt idx="1231">
                  <c:v>105.21629999999999</c:v>
                </c:pt>
                <c:pt idx="1232">
                  <c:v>104.9975</c:v>
                </c:pt>
                <c:pt idx="1233">
                  <c:v>105.0181</c:v>
                </c:pt>
                <c:pt idx="1234">
                  <c:v>104.7696</c:v>
                </c:pt>
                <c:pt idx="1235">
                  <c:v>104.7051</c:v>
                </c:pt>
                <c:pt idx="1236">
                  <c:v>104.49170000000001</c:v>
                </c:pt>
                <c:pt idx="1237">
                  <c:v>103.4922</c:v>
                </c:pt>
                <c:pt idx="1238">
                  <c:v>103.86330000000001</c:v>
                </c:pt>
                <c:pt idx="1239">
                  <c:v>104.35939999999999</c:v>
                </c:pt>
                <c:pt idx="1240">
                  <c:v>104.12989999999999</c:v>
                </c:pt>
                <c:pt idx="1241">
                  <c:v>103.87010000000001</c:v>
                </c:pt>
                <c:pt idx="1242">
                  <c:v>102.88720000000001</c:v>
                </c:pt>
                <c:pt idx="1243">
                  <c:v>102.81399999999999</c:v>
                </c:pt>
                <c:pt idx="1244">
                  <c:v>103.1049</c:v>
                </c:pt>
                <c:pt idx="1245">
                  <c:v>102.75049999999999</c:v>
                </c:pt>
                <c:pt idx="1246">
                  <c:v>102.53319999999999</c:v>
                </c:pt>
                <c:pt idx="1247">
                  <c:v>102.146</c:v>
                </c:pt>
                <c:pt idx="1248">
                  <c:v>102.02690000000001</c:v>
                </c:pt>
                <c:pt idx="1249">
                  <c:v>101.4375</c:v>
                </c:pt>
                <c:pt idx="1250">
                  <c:v>101.30860000000001</c:v>
                </c:pt>
                <c:pt idx="1251">
                  <c:v>102.6382</c:v>
                </c:pt>
                <c:pt idx="1252">
                  <c:v>101.72020000000001</c:v>
                </c:pt>
                <c:pt idx="1253">
                  <c:v>101.1104</c:v>
                </c:pt>
                <c:pt idx="1254">
                  <c:v>101.42779999999999</c:v>
                </c:pt>
                <c:pt idx="1255">
                  <c:v>100.72069999999999</c:v>
                </c:pt>
                <c:pt idx="1256">
                  <c:v>100.1123</c:v>
                </c:pt>
                <c:pt idx="1257">
                  <c:v>100.62350000000001</c:v>
                </c:pt>
                <c:pt idx="1258">
                  <c:v>101.0347</c:v>
                </c:pt>
                <c:pt idx="1259">
                  <c:v>100.54679999999999</c:v>
                </c:pt>
                <c:pt idx="1260">
                  <c:v>100.376</c:v>
                </c:pt>
                <c:pt idx="1261">
                  <c:v>100.5933</c:v>
                </c:pt>
                <c:pt idx="1262">
                  <c:v>99.914500000000004</c:v>
                </c:pt>
                <c:pt idx="1263">
                  <c:v>99.379400000000004</c:v>
                </c:pt>
                <c:pt idx="1264">
                  <c:v>100.26609999999999</c:v>
                </c:pt>
                <c:pt idx="1265">
                  <c:v>100.9375</c:v>
                </c:pt>
                <c:pt idx="1266">
                  <c:v>100.458</c:v>
                </c:pt>
                <c:pt idx="1267">
                  <c:v>100.5063</c:v>
                </c:pt>
                <c:pt idx="1268">
                  <c:v>97.321299999999994</c:v>
                </c:pt>
                <c:pt idx="1269">
                  <c:v>97.049800000000005</c:v>
                </c:pt>
                <c:pt idx="1270">
                  <c:v>99.4405</c:v>
                </c:pt>
                <c:pt idx="1271">
                  <c:v>118.22799999999999</c:v>
                </c:pt>
                <c:pt idx="1272">
                  <c:v>175.12790000000001</c:v>
                </c:pt>
                <c:pt idx="1273">
                  <c:v>315.0976</c:v>
                </c:pt>
                <c:pt idx="1274">
                  <c:v>2317.5178000000001</c:v>
                </c:pt>
                <c:pt idx="1275">
                  <c:v>2802.7855</c:v>
                </c:pt>
                <c:pt idx="1276">
                  <c:v>935.90800000000002</c:v>
                </c:pt>
                <c:pt idx="1277">
                  <c:v>-2204.6839999999997</c:v>
                </c:pt>
                <c:pt idx="1278">
                  <c:v>-2457.721</c:v>
                </c:pt>
                <c:pt idx="1279">
                  <c:v>-895.87310000000002</c:v>
                </c:pt>
                <c:pt idx="1280">
                  <c:v>-221.75710000000001</c:v>
                </c:pt>
                <c:pt idx="1281">
                  <c:v>-88.708100000000002</c:v>
                </c:pt>
                <c:pt idx="1282">
                  <c:v>-21.999500000000005</c:v>
                </c:pt>
                <c:pt idx="1283">
                  <c:v>17.274000000000001</c:v>
                </c:pt>
                <c:pt idx="1284">
                  <c:v>40.091300000000004</c:v>
                </c:pt>
                <c:pt idx="1285">
                  <c:v>52.995699999999999</c:v>
                </c:pt>
                <c:pt idx="1286">
                  <c:v>59.860599999999998</c:v>
                </c:pt>
                <c:pt idx="1287">
                  <c:v>63.774799999999999</c:v>
                </c:pt>
                <c:pt idx="1288">
                  <c:v>67.179900000000004</c:v>
                </c:pt>
                <c:pt idx="1289">
                  <c:v>68.414299999999997</c:v>
                </c:pt>
                <c:pt idx="1290">
                  <c:v>68.821400000000011</c:v>
                </c:pt>
                <c:pt idx="1291">
                  <c:v>69.502299999999991</c:v>
                </c:pt>
                <c:pt idx="1292">
                  <c:v>69.269100000000009</c:v>
                </c:pt>
                <c:pt idx="1293">
                  <c:v>69.465399999999988</c:v>
                </c:pt>
                <c:pt idx="1294">
                  <c:v>70.289299999999997</c:v>
                </c:pt>
                <c:pt idx="1295">
                  <c:v>69.739199999999997</c:v>
                </c:pt>
                <c:pt idx="1296">
                  <c:v>68.990000000000009</c:v>
                </c:pt>
                <c:pt idx="1297">
                  <c:v>68.903399999999991</c:v>
                </c:pt>
                <c:pt idx="1298">
                  <c:v>68.829800000000006</c:v>
                </c:pt>
                <c:pt idx="1299">
                  <c:v>68.162000000000006</c:v>
                </c:pt>
                <c:pt idx="1300">
                  <c:v>68.297500000000014</c:v>
                </c:pt>
                <c:pt idx="1301">
                  <c:v>68.246200000000002</c:v>
                </c:pt>
                <c:pt idx="1302">
                  <c:v>67.413600000000002</c:v>
                </c:pt>
                <c:pt idx="1303">
                  <c:v>67.403300000000002</c:v>
                </c:pt>
                <c:pt idx="1304">
                  <c:v>67.8125</c:v>
                </c:pt>
                <c:pt idx="1305">
                  <c:v>67.184600000000003</c:v>
                </c:pt>
                <c:pt idx="1306">
                  <c:v>67.158699999999996</c:v>
                </c:pt>
                <c:pt idx="1307">
                  <c:v>66.514200000000002</c:v>
                </c:pt>
                <c:pt idx="1308">
                  <c:v>66.391100000000009</c:v>
                </c:pt>
                <c:pt idx="1309">
                  <c:v>66.030699999999996</c:v>
                </c:pt>
                <c:pt idx="1310">
                  <c:v>66.198799999999991</c:v>
                </c:pt>
                <c:pt idx="1311">
                  <c:v>65.508799999999994</c:v>
                </c:pt>
                <c:pt idx="1312">
                  <c:v>64.889600000000002</c:v>
                </c:pt>
                <c:pt idx="1313">
                  <c:v>64.842799999999997</c:v>
                </c:pt>
                <c:pt idx="1314">
                  <c:v>64.98</c:v>
                </c:pt>
                <c:pt idx="1315">
                  <c:v>64.949200000000005</c:v>
                </c:pt>
                <c:pt idx="1316">
                  <c:v>65.377399999999994</c:v>
                </c:pt>
                <c:pt idx="1317">
                  <c:v>64.692340000000002</c:v>
                </c:pt>
                <c:pt idx="1318">
                  <c:v>63.915480000000002</c:v>
                </c:pt>
                <c:pt idx="1319">
                  <c:v>64.329549999999998</c:v>
                </c:pt>
                <c:pt idx="1320">
                  <c:v>63.768099999999997</c:v>
                </c:pt>
                <c:pt idx="1321">
                  <c:v>62.92774</c:v>
                </c:pt>
                <c:pt idx="1322">
                  <c:v>63.273930000000007</c:v>
                </c:pt>
                <c:pt idx="1323">
                  <c:v>63.10154</c:v>
                </c:pt>
                <c:pt idx="1324">
                  <c:v>62.491683999999999</c:v>
                </c:pt>
                <c:pt idx="1325">
                  <c:v>62.980477</c:v>
                </c:pt>
                <c:pt idx="1326">
                  <c:v>63.391630000000006</c:v>
                </c:pt>
                <c:pt idx="1327">
                  <c:v>62.571250000000006</c:v>
                </c:pt>
                <c:pt idx="1328">
                  <c:v>62.196769999999994</c:v>
                </c:pt>
                <c:pt idx="1329">
                  <c:v>62.106450000000002</c:v>
                </c:pt>
                <c:pt idx="1330">
                  <c:v>61.466279999999998</c:v>
                </c:pt>
                <c:pt idx="1331">
                  <c:v>61.741659999999996</c:v>
                </c:pt>
                <c:pt idx="1332">
                  <c:v>61.458519999999993</c:v>
                </c:pt>
                <c:pt idx="1333">
                  <c:v>60.981899999999996</c:v>
                </c:pt>
                <c:pt idx="1334">
                  <c:v>61.533200000000001</c:v>
                </c:pt>
                <c:pt idx="1335">
                  <c:v>61.329599999999999</c:v>
                </c:pt>
                <c:pt idx="1336">
                  <c:v>60.831600000000002</c:v>
                </c:pt>
                <c:pt idx="1337">
                  <c:v>60.530799999999999</c:v>
                </c:pt>
                <c:pt idx="1338">
                  <c:v>60.765600000000006</c:v>
                </c:pt>
                <c:pt idx="1339">
                  <c:v>60.606900000000003</c:v>
                </c:pt>
                <c:pt idx="1340">
                  <c:v>60.314900000000002</c:v>
                </c:pt>
                <c:pt idx="1341">
                  <c:v>60.469200000000001</c:v>
                </c:pt>
                <c:pt idx="1342">
                  <c:v>59.879400000000004</c:v>
                </c:pt>
                <c:pt idx="1343">
                  <c:v>59.452600000000004</c:v>
                </c:pt>
                <c:pt idx="1344">
                  <c:v>59.924800000000005</c:v>
                </c:pt>
                <c:pt idx="1345">
                  <c:v>59.396000000000001</c:v>
                </c:pt>
                <c:pt idx="1346">
                  <c:v>59.475099999999998</c:v>
                </c:pt>
                <c:pt idx="1347">
                  <c:v>59.661100000000005</c:v>
                </c:pt>
                <c:pt idx="1348">
                  <c:v>59.115200000000002</c:v>
                </c:pt>
                <c:pt idx="1349">
                  <c:v>59.234899999999996</c:v>
                </c:pt>
                <c:pt idx="1350">
                  <c:v>59.231899999999996</c:v>
                </c:pt>
                <c:pt idx="1351">
                  <c:v>58.814500000000002</c:v>
                </c:pt>
                <c:pt idx="1352">
                  <c:v>58.815899999999999</c:v>
                </c:pt>
                <c:pt idx="1353">
                  <c:v>58.700699999999998</c:v>
                </c:pt>
                <c:pt idx="1354">
                  <c:v>58.5655</c:v>
                </c:pt>
                <c:pt idx="1355">
                  <c:v>58.349599999999995</c:v>
                </c:pt>
                <c:pt idx="1356">
                  <c:v>58.552199999999999</c:v>
                </c:pt>
                <c:pt idx="1357">
                  <c:v>58.368600000000001</c:v>
                </c:pt>
                <c:pt idx="1358">
                  <c:v>57.269099999999995</c:v>
                </c:pt>
                <c:pt idx="1359">
                  <c:v>57.553200000000004</c:v>
                </c:pt>
                <c:pt idx="1360">
                  <c:v>58.490299999999998</c:v>
                </c:pt>
                <c:pt idx="1361">
                  <c:v>57.412599999999998</c:v>
                </c:pt>
                <c:pt idx="1362">
                  <c:v>57.112300000000005</c:v>
                </c:pt>
                <c:pt idx="1363">
                  <c:v>57.540500000000002</c:v>
                </c:pt>
                <c:pt idx="1364">
                  <c:v>57.595300000000002</c:v>
                </c:pt>
                <c:pt idx="1365">
                  <c:v>57.972099999999998</c:v>
                </c:pt>
                <c:pt idx="1366">
                  <c:v>57.228099999999998</c:v>
                </c:pt>
                <c:pt idx="1367">
                  <c:v>56.402799999999999</c:v>
                </c:pt>
                <c:pt idx="1368">
                  <c:v>56.839399999999998</c:v>
                </c:pt>
                <c:pt idx="1369">
                  <c:v>56.666899999999998</c:v>
                </c:pt>
                <c:pt idx="1370">
                  <c:v>56.468299999999999</c:v>
                </c:pt>
                <c:pt idx="1371">
                  <c:v>56.595700000000001</c:v>
                </c:pt>
                <c:pt idx="1372">
                  <c:v>57.0488</c:v>
                </c:pt>
                <c:pt idx="1373">
                  <c:v>56.644599999999997</c:v>
                </c:pt>
                <c:pt idx="1374">
                  <c:v>56.414099999999998</c:v>
                </c:pt>
                <c:pt idx="1375">
                  <c:v>56.580099999999995</c:v>
                </c:pt>
                <c:pt idx="1376">
                  <c:v>56.302700000000002</c:v>
                </c:pt>
                <c:pt idx="1377">
                  <c:v>56.829100000000004</c:v>
                </c:pt>
                <c:pt idx="1378">
                  <c:v>56.534100000000002</c:v>
                </c:pt>
                <c:pt idx="1379">
                  <c:v>56.065899999999999</c:v>
                </c:pt>
                <c:pt idx="1380">
                  <c:v>56.247559999999993</c:v>
                </c:pt>
                <c:pt idx="1381">
                  <c:v>56.426290000000002</c:v>
                </c:pt>
                <c:pt idx="1382">
                  <c:v>56.256300000000003</c:v>
                </c:pt>
                <c:pt idx="1383">
                  <c:v>56.209470000000003</c:v>
                </c:pt>
                <c:pt idx="1384">
                  <c:v>56.095190000000002</c:v>
                </c:pt>
                <c:pt idx="1385">
                  <c:v>55.508309999999994</c:v>
                </c:pt>
                <c:pt idx="1386">
                  <c:v>55.15531</c:v>
                </c:pt>
                <c:pt idx="1387">
                  <c:v>55.394500000000001</c:v>
                </c:pt>
                <c:pt idx="1388">
                  <c:v>55.265160000000002</c:v>
                </c:pt>
                <c:pt idx="1389">
                  <c:v>54.842289999999998</c:v>
                </c:pt>
                <c:pt idx="1390">
                  <c:v>55.962879999999998</c:v>
                </c:pt>
                <c:pt idx="1391">
                  <c:v>57.360379999999999</c:v>
                </c:pt>
                <c:pt idx="1392">
                  <c:v>28.572756999999999</c:v>
                </c:pt>
                <c:pt idx="1393">
                  <c:v>-709.54152299999998</c:v>
                </c:pt>
                <c:pt idx="1394">
                  <c:v>-2477.4536699999999</c:v>
                </c:pt>
                <c:pt idx="1395">
                  <c:v>-840.23227999999995</c:v>
                </c:pt>
                <c:pt idx="1396">
                  <c:v>-488.79800000000012</c:v>
                </c:pt>
                <c:pt idx="1397">
                  <c:v>1151.5600000000002</c:v>
                </c:pt>
                <c:pt idx="1398">
                  <c:v>-228.5</c:v>
                </c:pt>
                <c:pt idx="1399">
                  <c:v>-64.319999999999936</c:v>
                </c:pt>
                <c:pt idx="1400">
                  <c:v>339.28</c:v>
                </c:pt>
                <c:pt idx="1401">
                  <c:v>237.52999999999997</c:v>
                </c:pt>
                <c:pt idx="1402">
                  <c:v>175.08999999999992</c:v>
                </c:pt>
                <c:pt idx="1403">
                  <c:v>138.67000000000007</c:v>
                </c:pt>
                <c:pt idx="1404">
                  <c:v>119.95000000000005</c:v>
                </c:pt>
                <c:pt idx="1405">
                  <c:v>109.2800000000002</c:v>
                </c:pt>
                <c:pt idx="1406">
                  <c:v>105.34000000000015</c:v>
                </c:pt>
                <c:pt idx="1407">
                  <c:v>101.98000000000002</c:v>
                </c:pt>
                <c:pt idx="1408">
                  <c:v>100.06999999999994</c:v>
                </c:pt>
                <c:pt idx="1409">
                  <c:v>98.610000000000127</c:v>
                </c:pt>
                <c:pt idx="1410">
                  <c:v>98.009999999999991</c:v>
                </c:pt>
                <c:pt idx="1411">
                  <c:v>98.480000000000018</c:v>
                </c:pt>
                <c:pt idx="1412">
                  <c:v>98.729999999999791</c:v>
                </c:pt>
                <c:pt idx="1413">
                  <c:v>98.920000000000073</c:v>
                </c:pt>
                <c:pt idx="1414">
                  <c:v>98.190000000000055</c:v>
                </c:pt>
                <c:pt idx="1415">
                  <c:v>98.319999999999936</c:v>
                </c:pt>
                <c:pt idx="1416">
                  <c:v>97.759999999999991</c:v>
                </c:pt>
                <c:pt idx="1417">
                  <c:v>98.130000000000109</c:v>
                </c:pt>
                <c:pt idx="1418">
                  <c:v>98.900000000000091</c:v>
                </c:pt>
                <c:pt idx="1419">
                  <c:v>97.9699999999998</c:v>
                </c:pt>
                <c:pt idx="1420">
                  <c:v>98.570000000000164</c:v>
                </c:pt>
                <c:pt idx="1421">
                  <c:v>99.599999999999909</c:v>
                </c:pt>
                <c:pt idx="1422">
                  <c:v>98.439999999999827</c:v>
                </c:pt>
                <c:pt idx="1423">
                  <c:v>98.279999999999973</c:v>
                </c:pt>
                <c:pt idx="1424">
                  <c:v>99.099999999999909</c:v>
                </c:pt>
                <c:pt idx="1425">
                  <c:v>98.830000000000155</c:v>
                </c:pt>
                <c:pt idx="1426">
                  <c:v>98.440000000000055</c:v>
                </c:pt>
                <c:pt idx="1427">
                  <c:v>98.260000000000218</c:v>
                </c:pt>
                <c:pt idx="1428">
                  <c:v>98.450000000000045</c:v>
                </c:pt>
                <c:pt idx="1429">
                  <c:v>99.210000000000036</c:v>
                </c:pt>
                <c:pt idx="1430">
                  <c:v>100.12999999999988</c:v>
                </c:pt>
                <c:pt idx="1431">
                  <c:v>98.690000000000055</c:v>
                </c:pt>
                <c:pt idx="1432">
                  <c:v>96.289999999999964</c:v>
                </c:pt>
                <c:pt idx="1433">
                  <c:v>93.490000000000009</c:v>
                </c:pt>
                <c:pt idx="1434">
                  <c:v>97.279999999999973</c:v>
                </c:pt>
                <c:pt idx="1435">
                  <c:v>102.11999999999989</c:v>
                </c:pt>
                <c:pt idx="1436">
                  <c:v>109.34000000000015</c:v>
                </c:pt>
                <c:pt idx="1437">
                  <c:v>106.32999999999993</c:v>
                </c:pt>
                <c:pt idx="1438">
                  <c:v>97.819999999999936</c:v>
                </c:pt>
                <c:pt idx="1439">
                  <c:v>96.490000000000009</c:v>
                </c:pt>
                <c:pt idx="1440">
                  <c:v>100.52999999999997</c:v>
                </c:pt>
                <c:pt idx="1441">
                  <c:v>105.33000000000015</c:v>
                </c:pt>
                <c:pt idx="1442">
                  <c:v>101.1400000000001</c:v>
                </c:pt>
                <c:pt idx="1443">
                  <c:v>96.370000000000118</c:v>
                </c:pt>
                <c:pt idx="1444">
                  <c:v>96.579999999999927</c:v>
                </c:pt>
                <c:pt idx="1445">
                  <c:v>98.970000000000027</c:v>
                </c:pt>
                <c:pt idx="1446">
                  <c:v>100.09000000000015</c:v>
                </c:pt>
                <c:pt idx="1447">
                  <c:v>99.700000000000045</c:v>
                </c:pt>
                <c:pt idx="1448">
                  <c:v>99.190000000000055</c:v>
                </c:pt>
                <c:pt idx="1449">
                  <c:v>99.970000000000027</c:v>
                </c:pt>
                <c:pt idx="1450">
                  <c:v>99.159999999999854</c:v>
                </c:pt>
                <c:pt idx="1451">
                  <c:v>99.410000000000082</c:v>
                </c:pt>
                <c:pt idx="1452">
                  <c:v>99.590000000000146</c:v>
                </c:pt>
                <c:pt idx="1453">
                  <c:v>99.289999999999964</c:v>
                </c:pt>
                <c:pt idx="1454">
                  <c:v>99.710000000000036</c:v>
                </c:pt>
                <c:pt idx="1455">
                  <c:v>99.980000000000018</c:v>
                </c:pt>
                <c:pt idx="1456">
                  <c:v>99.599999999999909</c:v>
                </c:pt>
                <c:pt idx="1457">
                  <c:v>99.710000000000036</c:v>
                </c:pt>
                <c:pt idx="1458">
                  <c:v>100.12999999999988</c:v>
                </c:pt>
                <c:pt idx="1459">
                  <c:v>100.20999999999981</c:v>
                </c:pt>
                <c:pt idx="1460">
                  <c:v>100.31000000000017</c:v>
                </c:pt>
                <c:pt idx="1461">
                  <c:v>100.00999999999999</c:v>
                </c:pt>
                <c:pt idx="1462">
                  <c:v>99.659999999999854</c:v>
                </c:pt>
                <c:pt idx="1463">
                  <c:v>99.850000000000136</c:v>
                </c:pt>
                <c:pt idx="1464">
                  <c:v>100.72000000000003</c:v>
                </c:pt>
                <c:pt idx="1465">
                  <c:v>100.45000000000005</c:v>
                </c:pt>
                <c:pt idx="1466">
                  <c:v>99.659999999999854</c:v>
                </c:pt>
                <c:pt idx="1467">
                  <c:v>99.980000000000018</c:v>
                </c:pt>
                <c:pt idx="1468">
                  <c:v>100.17999999999984</c:v>
                </c:pt>
                <c:pt idx="1469">
                  <c:v>99.729999999999791</c:v>
                </c:pt>
                <c:pt idx="1470">
                  <c:v>100.41999999999985</c:v>
                </c:pt>
                <c:pt idx="1471">
                  <c:v>100.26999999999998</c:v>
                </c:pt>
                <c:pt idx="1472">
                  <c:v>99.529999999999973</c:v>
                </c:pt>
                <c:pt idx="1473">
                  <c:v>99.789999999999964</c:v>
                </c:pt>
                <c:pt idx="1474">
                  <c:v>100.48000000000002</c:v>
                </c:pt>
                <c:pt idx="1475">
                  <c:v>100.7199999999998</c:v>
                </c:pt>
                <c:pt idx="1476">
                  <c:v>99.589999999999918</c:v>
                </c:pt>
                <c:pt idx="1477">
                  <c:v>100.00999999999999</c:v>
                </c:pt>
                <c:pt idx="1478">
                  <c:v>99.759999999999991</c:v>
                </c:pt>
                <c:pt idx="1479">
                  <c:v>100.09999999999991</c:v>
                </c:pt>
                <c:pt idx="1480">
                  <c:v>99.710000000000036</c:v>
                </c:pt>
                <c:pt idx="1481">
                  <c:v>99.680000000000064</c:v>
                </c:pt>
                <c:pt idx="1482">
                  <c:v>100.6099999999999</c:v>
                </c:pt>
                <c:pt idx="1483">
                  <c:v>100.7800000000002</c:v>
                </c:pt>
                <c:pt idx="1484">
                  <c:v>98.629999999999882</c:v>
                </c:pt>
                <c:pt idx="1485">
                  <c:v>97.75</c:v>
                </c:pt>
                <c:pt idx="1486">
                  <c:v>100.33999999999992</c:v>
                </c:pt>
                <c:pt idx="1487">
                  <c:v>103.09999999999991</c:v>
                </c:pt>
                <c:pt idx="1488">
                  <c:v>104.70000000000005</c:v>
                </c:pt>
                <c:pt idx="1489">
                  <c:v>101.32999999999993</c:v>
                </c:pt>
                <c:pt idx="1490">
                  <c:v>96.639999999999873</c:v>
                </c:pt>
                <c:pt idx="1491">
                  <c:v>95.279999999999973</c:v>
                </c:pt>
                <c:pt idx="1492">
                  <c:v>97.660000000000082</c:v>
                </c:pt>
                <c:pt idx="1493">
                  <c:v>99.029999999999973</c:v>
                </c:pt>
                <c:pt idx="1494">
                  <c:v>99.570000000000164</c:v>
                </c:pt>
                <c:pt idx="1495">
                  <c:v>100.18000000000006</c:v>
                </c:pt>
                <c:pt idx="1496">
                  <c:v>99.440000000000055</c:v>
                </c:pt>
                <c:pt idx="1497">
                  <c:v>99.819999999999936</c:v>
                </c:pt>
                <c:pt idx="1498">
                  <c:v>100.45000000000005</c:v>
                </c:pt>
                <c:pt idx="1499">
                  <c:v>100</c:v>
                </c:pt>
                <c:pt idx="1500">
                  <c:v>100.42000000000007</c:v>
                </c:pt>
                <c:pt idx="1501">
                  <c:v>99.900000000000091</c:v>
                </c:pt>
                <c:pt idx="1502">
                  <c:v>99.670000000000073</c:v>
                </c:pt>
                <c:pt idx="1503">
                  <c:v>100.18000000000006</c:v>
                </c:pt>
                <c:pt idx="1504">
                  <c:v>100.32000000000016</c:v>
                </c:pt>
                <c:pt idx="1505">
                  <c:v>99.899999999999864</c:v>
                </c:pt>
                <c:pt idx="1506">
                  <c:v>99.589999999999918</c:v>
                </c:pt>
                <c:pt idx="1507">
                  <c:v>100.29999999999995</c:v>
                </c:pt>
                <c:pt idx="1508">
                  <c:v>100.12000000000012</c:v>
                </c:pt>
                <c:pt idx="1509">
                  <c:v>99.369999999999891</c:v>
                </c:pt>
                <c:pt idx="1510">
                  <c:v>99.949999999999818</c:v>
                </c:pt>
                <c:pt idx="1511">
                  <c:v>100.54999999999995</c:v>
                </c:pt>
                <c:pt idx="1512">
                  <c:v>100.02999999999997</c:v>
                </c:pt>
                <c:pt idx="1513">
                  <c:v>99.690000000000055</c:v>
                </c:pt>
                <c:pt idx="1514">
                  <c:v>100.30000000000018</c:v>
                </c:pt>
                <c:pt idx="1515">
                  <c:v>99.660000000000082</c:v>
                </c:pt>
                <c:pt idx="1516">
                  <c:v>100.08000000000015</c:v>
                </c:pt>
                <c:pt idx="1517">
                  <c:v>100.58999999999992</c:v>
                </c:pt>
                <c:pt idx="1518">
                  <c:v>100.39999999999986</c:v>
                </c:pt>
                <c:pt idx="1519">
                  <c:v>100.42000000000007</c:v>
                </c:pt>
                <c:pt idx="1520">
                  <c:v>99.920000000000073</c:v>
                </c:pt>
                <c:pt idx="1521">
                  <c:v>99.820000000000164</c:v>
                </c:pt>
                <c:pt idx="1522">
                  <c:v>100.60000000000014</c:v>
                </c:pt>
                <c:pt idx="1523">
                  <c:v>100.39999999999986</c:v>
                </c:pt>
                <c:pt idx="1524">
                  <c:v>99.930000000000064</c:v>
                </c:pt>
                <c:pt idx="1525">
                  <c:v>99.680000000000064</c:v>
                </c:pt>
                <c:pt idx="1526">
                  <c:v>99.679999999999836</c:v>
                </c:pt>
                <c:pt idx="1527">
                  <c:v>99.299999999999955</c:v>
                </c:pt>
                <c:pt idx="1528">
                  <c:v>97.200000000000045</c:v>
                </c:pt>
                <c:pt idx="1529">
                  <c:v>98</c:v>
                </c:pt>
                <c:pt idx="1530">
                  <c:v>100.27999999999997</c:v>
                </c:pt>
                <c:pt idx="1531">
                  <c:v>104.28999999999996</c:v>
                </c:pt>
                <c:pt idx="1532">
                  <c:v>104.83999999999992</c:v>
                </c:pt>
                <c:pt idx="1533">
                  <c:v>100.03999999999996</c:v>
                </c:pt>
                <c:pt idx="1534">
                  <c:v>97.400000000000091</c:v>
                </c:pt>
                <c:pt idx="1535">
                  <c:v>97.570000000000164</c:v>
                </c:pt>
                <c:pt idx="1536">
                  <c:v>98.960000000000036</c:v>
                </c:pt>
                <c:pt idx="1537">
                  <c:v>100.86000000000013</c:v>
                </c:pt>
                <c:pt idx="1538">
                  <c:v>99.899999999999864</c:v>
                </c:pt>
                <c:pt idx="1539">
                  <c:v>99.1400000000001</c:v>
                </c:pt>
                <c:pt idx="1540">
                  <c:v>100.01000000000022</c:v>
                </c:pt>
                <c:pt idx="1541">
                  <c:v>100.73000000000002</c:v>
                </c:pt>
                <c:pt idx="1542">
                  <c:v>100.42999999999984</c:v>
                </c:pt>
                <c:pt idx="1543">
                  <c:v>99.440000000000055</c:v>
                </c:pt>
                <c:pt idx="1544">
                  <c:v>99.409999999999854</c:v>
                </c:pt>
                <c:pt idx="1545">
                  <c:v>100.06999999999994</c:v>
                </c:pt>
                <c:pt idx="1546">
                  <c:v>99.980000000000018</c:v>
                </c:pt>
                <c:pt idx="1547">
                  <c:v>100.01999999999998</c:v>
                </c:pt>
                <c:pt idx="1548">
                  <c:v>100.78999999999996</c:v>
                </c:pt>
                <c:pt idx="1549">
                  <c:v>100.73000000000002</c:v>
                </c:pt>
                <c:pt idx="1550">
                  <c:v>99.950000000000045</c:v>
                </c:pt>
                <c:pt idx="1551">
                  <c:v>99.370000000000118</c:v>
                </c:pt>
                <c:pt idx="1552">
                  <c:v>99.379999999999882</c:v>
                </c:pt>
                <c:pt idx="1553">
                  <c:v>99.75</c:v>
                </c:pt>
                <c:pt idx="1554">
                  <c:v>101.22999999999979</c:v>
                </c:pt>
                <c:pt idx="1555">
                  <c:v>101.02999999999997</c:v>
                </c:pt>
                <c:pt idx="1556">
                  <c:v>100.00999999999999</c:v>
                </c:pt>
                <c:pt idx="1557">
                  <c:v>99.160000000000082</c:v>
                </c:pt>
                <c:pt idx="1558">
                  <c:v>99.25</c:v>
                </c:pt>
                <c:pt idx="1559">
                  <c:v>99.509999999999991</c:v>
                </c:pt>
                <c:pt idx="1560">
                  <c:v>100.80999999999995</c:v>
                </c:pt>
                <c:pt idx="1561">
                  <c:v>100.61999999999989</c:v>
                </c:pt>
                <c:pt idx="1562">
                  <c:v>99.900000000000091</c:v>
                </c:pt>
                <c:pt idx="1563">
                  <c:v>99.659999999999854</c:v>
                </c:pt>
                <c:pt idx="1564">
                  <c:v>99.470000000000027</c:v>
                </c:pt>
                <c:pt idx="1565">
                  <c:v>99.759999999999991</c:v>
                </c:pt>
                <c:pt idx="1566">
                  <c:v>100.39999999999986</c:v>
                </c:pt>
                <c:pt idx="1567">
                  <c:v>99.909999999999854</c:v>
                </c:pt>
                <c:pt idx="1568">
                  <c:v>100.31999999999994</c:v>
                </c:pt>
                <c:pt idx="1569">
                  <c:v>100.80999999999995</c:v>
                </c:pt>
                <c:pt idx="1570">
                  <c:v>100.1400000000001</c:v>
                </c:pt>
                <c:pt idx="1571">
                  <c:v>99.570000000000164</c:v>
                </c:pt>
                <c:pt idx="1572">
                  <c:v>100.36000000000013</c:v>
                </c:pt>
                <c:pt idx="1573">
                  <c:v>99.450000000000045</c:v>
                </c:pt>
                <c:pt idx="1574">
                  <c:v>99.899999999999864</c:v>
                </c:pt>
                <c:pt idx="1575">
                  <c:v>99.829999999999927</c:v>
                </c:pt>
                <c:pt idx="1576">
                  <c:v>99.150000000000091</c:v>
                </c:pt>
                <c:pt idx="1577">
                  <c:v>99.800000000000182</c:v>
                </c:pt>
                <c:pt idx="1578">
                  <c:v>100.3599999999999</c:v>
                </c:pt>
                <c:pt idx="1579">
                  <c:v>99.960000000000036</c:v>
                </c:pt>
                <c:pt idx="1580">
                  <c:v>99.490000000000009</c:v>
                </c:pt>
                <c:pt idx="1581">
                  <c:v>100.12999999999988</c:v>
                </c:pt>
                <c:pt idx="1582">
                  <c:v>99.879999999999882</c:v>
                </c:pt>
                <c:pt idx="1583">
                  <c:v>100.28999999999996</c:v>
                </c:pt>
                <c:pt idx="1584">
                  <c:v>99.930000000000064</c:v>
                </c:pt>
                <c:pt idx="1585">
                  <c:v>98.450000000000045</c:v>
                </c:pt>
                <c:pt idx="1586">
                  <c:v>98.889999999999873</c:v>
                </c:pt>
                <c:pt idx="1587">
                  <c:v>98.559999999999945</c:v>
                </c:pt>
                <c:pt idx="1588">
                  <c:v>99</c:v>
                </c:pt>
                <c:pt idx="1589">
                  <c:v>99.200000000000045</c:v>
                </c:pt>
                <c:pt idx="1590">
                  <c:v>98.759999999999991</c:v>
                </c:pt>
                <c:pt idx="1591">
                  <c:v>100.21000000000004</c:v>
                </c:pt>
                <c:pt idx="1592">
                  <c:v>99.700000000000045</c:v>
                </c:pt>
                <c:pt idx="1593">
                  <c:v>100.44000000000005</c:v>
                </c:pt>
                <c:pt idx="1594">
                  <c:v>100.82000000000016</c:v>
                </c:pt>
                <c:pt idx="1595">
                  <c:v>100.04999999999995</c:v>
                </c:pt>
                <c:pt idx="1596">
                  <c:v>99.930000000000064</c:v>
                </c:pt>
                <c:pt idx="1597">
                  <c:v>98.8900000000001</c:v>
                </c:pt>
                <c:pt idx="1598">
                  <c:v>98.869999999999891</c:v>
                </c:pt>
                <c:pt idx="1599">
                  <c:v>99.240000000000009</c:v>
                </c:pt>
                <c:pt idx="1600">
                  <c:v>99.299999999999955</c:v>
                </c:pt>
                <c:pt idx="1601">
                  <c:v>99.339999999999918</c:v>
                </c:pt>
                <c:pt idx="1602">
                  <c:v>99.3599999999999</c:v>
                </c:pt>
                <c:pt idx="1603">
                  <c:v>100.18000000000006</c:v>
                </c:pt>
                <c:pt idx="1604">
                  <c:v>100.0300000000002</c:v>
                </c:pt>
                <c:pt idx="1605">
                  <c:v>99.900000000000091</c:v>
                </c:pt>
                <c:pt idx="1606">
                  <c:v>99.689999999999827</c:v>
                </c:pt>
                <c:pt idx="1607">
                  <c:v>99.339999999999918</c:v>
                </c:pt>
                <c:pt idx="1608">
                  <c:v>99.180000000000064</c:v>
                </c:pt>
                <c:pt idx="1609">
                  <c:v>99.370000000000118</c:v>
                </c:pt>
                <c:pt idx="1610">
                  <c:v>99.639999999999873</c:v>
                </c:pt>
                <c:pt idx="1611">
                  <c:v>99.849999999999909</c:v>
                </c:pt>
                <c:pt idx="1612">
                  <c:v>100.52999999999997</c:v>
                </c:pt>
                <c:pt idx="1613">
                  <c:v>99.769999999999982</c:v>
                </c:pt>
                <c:pt idx="1614">
                  <c:v>99.839999999999918</c:v>
                </c:pt>
                <c:pt idx="1615">
                  <c:v>99.799999999999955</c:v>
                </c:pt>
                <c:pt idx="1616">
                  <c:v>98.990000000000009</c:v>
                </c:pt>
                <c:pt idx="1617">
                  <c:v>98.920000000000073</c:v>
                </c:pt>
                <c:pt idx="1618">
                  <c:v>99.319999999999936</c:v>
                </c:pt>
                <c:pt idx="1619">
                  <c:v>99.759999999999991</c:v>
                </c:pt>
                <c:pt idx="1620">
                  <c:v>99.799999999999955</c:v>
                </c:pt>
                <c:pt idx="1621">
                  <c:v>99.740000000000009</c:v>
                </c:pt>
                <c:pt idx="1622">
                  <c:v>99.970000000000027</c:v>
                </c:pt>
                <c:pt idx="1623">
                  <c:v>99.619999999999891</c:v>
                </c:pt>
                <c:pt idx="1624">
                  <c:v>100.04000000000019</c:v>
                </c:pt>
                <c:pt idx="1625">
                  <c:v>98.970000000000027</c:v>
                </c:pt>
                <c:pt idx="1626">
                  <c:v>98.819999999999936</c:v>
                </c:pt>
                <c:pt idx="1627">
                  <c:v>99.319999999999936</c:v>
                </c:pt>
                <c:pt idx="1628">
                  <c:v>99.730000000000018</c:v>
                </c:pt>
                <c:pt idx="1629">
                  <c:v>99.779999999999973</c:v>
                </c:pt>
                <c:pt idx="1630">
                  <c:v>99.220000000000027</c:v>
                </c:pt>
                <c:pt idx="1631">
                  <c:v>99.849999999999909</c:v>
                </c:pt>
                <c:pt idx="1632">
                  <c:v>100.20000000000005</c:v>
                </c:pt>
                <c:pt idx="1633">
                  <c:v>99.529999999999973</c:v>
                </c:pt>
                <c:pt idx="1634">
                  <c:v>99.369999999999891</c:v>
                </c:pt>
                <c:pt idx="1635">
                  <c:v>99.389999999999873</c:v>
                </c:pt>
                <c:pt idx="1636">
                  <c:v>99.400000000000091</c:v>
                </c:pt>
                <c:pt idx="1637">
                  <c:v>99.659999999999854</c:v>
                </c:pt>
                <c:pt idx="1638">
                  <c:v>99.279999999999973</c:v>
                </c:pt>
                <c:pt idx="1639">
                  <c:v>99.480000000000018</c:v>
                </c:pt>
                <c:pt idx="1640">
                  <c:v>99.400000000000091</c:v>
                </c:pt>
                <c:pt idx="1641">
                  <c:v>97.590000000000146</c:v>
                </c:pt>
                <c:pt idx="1642">
                  <c:v>98.509999999999991</c:v>
                </c:pt>
                <c:pt idx="1643">
                  <c:v>99.529999999999973</c:v>
                </c:pt>
                <c:pt idx="1644">
                  <c:v>99.460000000000036</c:v>
                </c:pt>
                <c:pt idx="1645">
                  <c:v>100.0300000000002</c:v>
                </c:pt>
                <c:pt idx="1646">
                  <c:v>100.57000000000016</c:v>
                </c:pt>
                <c:pt idx="1647">
                  <c:v>100.19999999999982</c:v>
                </c:pt>
                <c:pt idx="1648">
                  <c:v>100.05000000000018</c:v>
                </c:pt>
                <c:pt idx="1649">
                  <c:v>99.990000000000009</c:v>
                </c:pt>
                <c:pt idx="1650">
                  <c:v>99.549999999999955</c:v>
                </c:pt>
                <c:pt idx="1651">
                  <c:v>98.630000000000109</c:v>
                </c:pt>
                <c:pt idx="1652">
                  <c:v>100.03999999999996</c:v>
                </c:pt>
                <c:pt idx="1653">
                  <c:v>99.920000000000073</c:v>
                </c:pt>
                <c:pt idx="1654">
                  <c:v>98.950000000000045</c:v>
                </c:pt>
                <c:pt idx="1655">
                  <c:v>99.25</c:v>
                </c:pt>
                <c:pt idx="1656">
                  <c:v>99.350000000000136</c:v>
                </c:pt>
                <c:pt idx="1657">
                  <c:v>99.610000000000127</c:v>
                </c:pt>
                <c:pt idx="1658">
                  <c:v>99.990000000000009</c:v>
                </c:pt>
                <c:pt idx="1659">
                  <c:v>99.590000000000146</c:v>
                </c:pt>
                <c:pt idx="1660">
                  <c:v>99.630000000000109</c:v>
                </c:pt>
                <c:pt idx="1661">
                  <c:v>100.11000000000013</c:v>
                </c:pt>
                <c:pt idx="1662">
                  <c:v>99.940000000000055</c:v>
                </c:pt>
                <c:pt idx="1663">
                  <c:v>99.220000000000027</c:v>
                </c:pt>
                <c:pt idx="1664">
                  <c:v>99.850000000000136</c:v>
                </c:pt>
                <c:pt idx="1665">
                  <c:v>99.509999999999991</c:v>
                </c:pt>
                <c:pt idx="1666">
                  <c:v>99.819999999999936</c:v>
                </c:pt>
                <c:pt idx="1667">
                  <c:v>99.559999999999945</c:v>
                </c:pt>
                <c:pt idx="1668">
                  <c:v>99.220000000000027</c:v>
                </c:pt>
                <c:pt idx="1669">
                  <c:v>98.879999999999882</c:v>
                </c:pt>
                <c:pt idx="1670">
                  <c:v>99.899999999999864</c:v>
                </c:pt>
                <c:pt idx="1671">
                  <c:v>99.850000000000136</c:v>
                </c:pt>
                <c:pt idx="1672">
                  <c:v>99.039999999999964</c:v>
                </c:pt>
                <c:pt idx="1673">
                  <c:v>99.619999999999891</c:v>
                </c:pt>
                <c:pt idx="1674">
                  <c:v>100.04999999999995</c:v>
                </c:pt>
                <c:pt idx="1675">
                  <c:v>98.960000000000036</c:v>
                </c:pt>
                <c:pt idx="1676">
                  <c:v>98.899999999999864</c:v>
                </c:pt>
                <c:pt idx="1677">
                  <c:v>99.819999999999936</c:v>
                </c:pt>
                <c:pt idx="1678">
                  <c:v>99.210000000000036</c:v>
                </c:pt>
                <c:pt idx="1679">
                  <c:v>98.940000000000055</c:v>
                </c:pt>
                <c:pt idx="1680">
                  <c:v>99.8599999999999</c:v>
                </c:pt>
                <c:pt idx="1681">
                  <c:v>99.539999999999964</c:v>
                </c:pt>
                <c:pt idx="1682">
                  <c:v>98.670000000000073</c:v>
                </c:pt>
                <c:pt idx="1683">
                  <c:v>99.25</c:v>
                </c:pt>
                <c:pt idx="1684">
                  <c:v>99.690000000000055</c:v>
                </c:pt>
                <c:pt idx="1685">
                  <c:v>99.849999999999909</c:v>
                </c:pt>
                <c:pt idx="1686">
                  <c:v>100.44000000000005</c:v>
                </c:pt>
                <c:pt idx="1687">
                  <c:v>99.299999999999955</c:v>
                </c:pt>
                <c:pt idx="1688">
                  <c:v>98.779999999999973</c:v>
                </c:pt>
                <c:pt idx="1689">
                  <c:v>99.930000000000064</c:v>
                </c:pt>
                <c:pt idx="1690">
                  <c:v>99.6400000000001</c:v>
                </c:pt>
                <c:pt idx="1691">
                  <c:v>98.960000000000036</c:v>
                </c:pt>
                <c:pt idx="1692">
                  <c:v>98.75</c:v>
                </c:pt>
                <c:pt idx="1693">
                  <c:v>99.069999999999936</c:v>
                </c:pt>
                <c:pt idx="1694">
                  <c:v>99.649999999999864</c:v>
                </c:pt>
                <c:pt idx="1695">
                  <c:v>99.910000000000082</c:v>
                </c:pt>
                <c:pt idx="1696">
                  <c:v>99.810000000000173</c:v>
                </c:pt>
                <c:pt idx="1697">
                  <c:v>98.970000000000027</c:v>
                </c:pt>
                <c:pt idx="1698">
                  <c:v>98.899999999999864</c:v>
                </c:pt>
                <c:pt idx="1699">
                  <c:v>98.960000000000036</c:v>
                </c:pt>
                <c:pt idx="1700">
                  <c:v>99.189999999999827</c:v>
                </c:pt>
                <c:pt idx="1701">
                  <c:v>100.03999999999996</c:v>
                </c:pt>
                <c:pt idx="1702">
                  <c:v>99.3900000000001</c:v>
                </c:pt>
                <c:pt idx="1703">
                  <c:v>98.870000000000118</c:v>
                </c:pt>
                <c:pt idx="1704">
                  <c:v>99.539999999999964</c:v>
                </c:pt>
                <c:pt idx="1705">
                  <c:v>100.08000000000015</c:v>
                </c:pt>
                <c:pt idx="1706">
                  <c:v>99.319999999999936</c:v>
                </c:pt>
                <c:pt idx="1707">
                  <c:v>99.549999999999955</c:v>
                </c:pt>
                <c:pt idx="1708">
                  <c:v>99.259999999999991</c:v>
                </c:pt>
                <c:pt idx="1709">
                  <c:v>99.730000000000018</c:v>
                </c:pt>
                <c:pt idx="1710">
                  <c:v>100.49000000000001</c:v>
                </c:pt>
                <c:pt idx="1711">
                  <c:v>100.37000000000012</c:v>
                </c:pt>
                <c:pt idx="1712">
                  <c:v>99.329999999999927</c:v>
                </c:pt>
                <c:pt idx="1713">
                  <c:v>99.419999999999845</c:v>
                </c:pt>
                <c:pt idx="1714">
                  <c:v>99.939999999999827</c:v>
                </c:pt>
                <c:pt idx="1715">
                  <c:v>99.769999999999982</c:v>
                </c:pt>
                <c:pt idx="1716">
                  <c:v>99.960000000000036</c:v>
                </c:pt>
                <c:pt idx="1717">
                  <c:v>100.19000000000005</c:v>
                </c:pt>
                <c:pt idx="1718">
                  <c:v>98.829999999999927</c:v>
                </c:pt>
                <c:pt idx="1719">
                  <c:v>99.680000000000064</c:v>
                </c:pt>
                <c:pt idx="1720">
                  <c:v>100.02999999999997</c:v>
                </c:pt>
                <c:pt idx="1721">
                  <c:v>99.009999999999991</c:v>
                </c:pt>
                <c:pt idx="1722">
                  <c:v>99.209999999999809</c:v>
                </c:pt>
                <c:pt idx="1723">
                  <c:v>99.900000000000091</c:v>
                </c:pt>
                <c:pt idx="1724">
                  <c:v>99.460000000000036</c:v>
                </c:pt>
                <c:pt idx="1725">
                  <c:v>98.829999999999927</c:v>
                </c:pt>
                <c:pt idx="1726">
                  <c:v>99.670000000000073</c:v>
                </c:pt>
                <c:pt idx="1727">
                  <c:v>98.739999999999782</c:v>
                </c:pt>
                <c:pt idx="1728">
                  <c:v>98.920000000000073</c:v>
                </c:pt>
                <c:pt idx="1729">
                  <c:v>98.930000000000064</c:v>
                </c:pt>
                <c:pt idx="1730">
                  <c:v>98.7199999999998</c:v>
                </c:pt>
                <c:pt idx="1731">
                  <c:v>99.090000000000146</c:v>
                </c:pt>
                <c:pt idx="1732">
                  <c:v>99.339999999999918</c:v>
                </c:pt>
                <c:pt idx="1733">
                  <c:v>99</c:v>
                </c:pt>
                <c:pt idx="1734">
                  <c:v>99.630000000000109</c:v>
                </c:pt>
                <c:pt idx="1735">
                  <c:v>100.6099999999999</c:v>
                </c:pt>
                <c:pt idx="1736">
                  <c:v>100.09999999999991</c:v>
                </c:pt>
                <c:pt idx="1737">
                  <c:v>99.5</c:v>
                </c:pt>
                <c:pt idx="1738">
                  <c:v>99.959999999999809</c:v>
                </c:pt>
                <c:pt idx="1739">
                  <c:v>99.6400000000001</c:v>
                </c:pt>
                <c:pt idx="1740">
                  <c:v>98.779999999999973</c:v>
                </c:pt>
                <c:pt idx="1741">
                  <c:v>99.400000000000091</c:v>
                </c:pt>
                <c:pt idx="1742">
                  <c:v>99.450000000000045</c:v>
                </c:pt>
                <c:pt idx="1743">
                  <c:v>99.649999999999864</c:v>
                </c:pt>
                <c:pt idx="1744">
                  <c:v>99.990000000000009</c:v>
                </c:pt>
                <c:pt idx="1745">
                  <c:v>99.150000000000091</c:v>
                </c:pt>
                <c:pt idx="1746">
                  <c:v>98.799999999999955</c:v>
                </c:pt>
                <c:pt idx="1747">
                  <c:v>99.930000000000064</c:v>
                </c:pt>
                <c:pt idx="1748">
                  <c:v>99.539999999999964</c:v>
                </c:pt>
                <c:pt idx="1749">
                  <c:v>98.370000000000118</c:v>
                </c:pt>
                <c:pt idx="1750">
                  <c:v>99.770000000000209</c:v>
                </c:pt>
                <c:pt idx="1751">
                  <c:v>99.610000000000127</c:v>
                </c:pt>
                <c:pt idx="1752">
                  <c:v>99.440000000000055</c:v>
                </c:pt>
                <c:pt idx="1753">
                  <c:v>100.29000000000019</c:v>
                </c:pt>
                <c:pt idx="1754">
                  <c:v>98.950000000000045</c:v>
                </c:pt>
                <c:pt idx="1755">
                  <c:v>97.689999999999827</c:v>
                </c:pt>
                <c:pt idx="1756">
                  <c:v>99.259999999999991</c:v>
                </c:pt>
                <c:pt idx="1757">
                  <c:v>100.45000000000005</c:v>
                </c:pt>
                <c:pt idx="1758">
                  <c:v>99.659999999999854</c:v>
                </c:pt>
                <c:pt idx="1759">
                  <c:v>100.13999999999987</c:v>
                </c:pt>
                <c:pt idx="1760">
                  <c:v>97.480000000000018</c:v>
                </c:pt>
                <c:pt idx="1761">
                  <c:v>97.570000000000164</c:v>
                </c:pt>
                <c:pt idx="1762">
                  <c:v>61.660000000000082</c:v>
                </c:pt>
                <c:pt idx="1763">
                  <c:v>-2234.8000000000002</c:v>
                </c:pt>
                <c:pt idx="1764">
                  <c:v>-7466.0300000000007</c:v>
                </c:pt>
                <c:pt idx="1765">
                  <c:v>-5861.53</c:v>
                </c:pt>
                <c:pt idx="1766">
                  <c:v>-3652.9400000000005</c:v>
                </c:pt>
                <c:pt idx="1767">
                  <c:v>-442.53999999999996</c:v>
                </c:pt>
                <c:pt idx="1768">
                  <c:v>5504.71</c:v>
                </c:pt>
                <c:pt idx="1769">
                  <c:v>6041.83</c:v>
                </c:pt>
                <c:pt idx="1770">
                  <c:v>4077.2400000000002</c:v>
                </c:pt>
                <c:pt idx="1771">
                  <c:v>2602.75</c:v>
                </c:pt>
                <c:pt idx="1772">
                  <c:v>1621.9450000000002</c:v>
                </c:pt>
                <c:pt idx="1773">
                  <c:v>1002.1869999999999</c:v>
                </c:pt>
                <c:pt idx="1774">
                  <c:v>623.79899999999998</c:v>
                </c:pt>
                <c:pt idx="1775">
                  <c:v>404.97400000000005</c:v>
                </c:pt>
                <c:pt idx="1776">
                  <c:v>280.78399999999999</c:v>
                </c:pt>
                <c:pt idx="1777">
                  <c:v>211.68500000000006</c:v>
                </c:pt>
                <c:pt idx="1778">
                  <c:v>168.98300000000006</c:v>
                </c:pt>
                <c:pt idx="1779">
                  <c:v>143.42499999999995</c:v>
                </c:pt>
                <c:pt idx="1780">
                  <c:v>127.05799999999999</c:v>
                </c:pt>
                <c:pt idx="1781">
                  <c:v>117.68799999999999</c:v>
                </c:pt>
                <c:pt idx="1782">
                  <c:v>110.35599999999999</c:v>
                </c:pt>
                <c:pt idx="1783">
                  <c:v>105.40999999999997</c:v>
                </c:pt>
                <c:pt idx="1784">
                  <c:v>102.553</c:v>
                </c:pt>
                <c:pt idx="1785">
                  <c:v>99.910999999999945</c:v>
                </c:pt>
                <c:pt idx="1786">
                  <c:v>97.706999999999994</c:v>
                </c:pt>
                <c:pt idx="1787">
                  <c:v>95.938999999999965</c:v>
                </c:pt>
                <c:pt idx="1788">
                  <c:v>94.923999999999978</c:v>
                </c:pt>
                <c:pt idx="1789">
                  <c:v>94.148000000000025</c:v>
                </c:pt>
                <c:pt idx="1790">
                  <c:v>94.244000000000028</c:v>
                </c:pt>
                <c:pt idx="1791">
                  <c:v>93.076000000000022</c:v>
                </c:pt>
                <c:pt idx="1792">
                  <c:v>92.815000000000055</c:v>
                </c:pt>
                <c:pt idx="1793">
                  <c:v>92.625999999999976</c:v>
                </c:pt>
                <c:pt idx="1794">
                  <c:v>92.319000000000074</c:v>
                </c:pt>
                <c:pt idx="1795">
                  <c:v>92.397000000000048</c:v>
                </c:pt>
                <c:pt idx="1796">
                  <c:v>91.272000000000048</c:v>
                </c:pt>
                <c:pt idx="1797">
                  <c:v>91.005999999999972</c:v>
                </c:pt>
                <c:pt idx="1798">
                  <c:v>90.599999999999909</c:v>
                </c:pt>
                <c:pt idx="1799">
                  <c:v>90.437000000000012</c:v>
                </c:pt>
                <c:pt idx="1800">
                  <c:v>90.578999999999951</c:v>
                </c:pt>
                <c:pt idx="1801">
                  <c:v>89.850000000000023</c:v>
                </c:pt>
                <c:pt idx="1802">
                  <c:v>90.266000000000076</c:v>
                </c:pt>
                <c:pt idx="1803">
                  <c:v>89.379000000000019</c:v>
                </c:pt>
                <c:pt idx="1804">
                  <c:v>88.291000000000054</c:v>
                </c:pt>
                <c:pt idx="1805">
                  <c:v>88.294000000000096</c:v>
                </c:pt>
                <c:pt idx="1806">
                  <c:v>88.756999999999948</c:v>
                </c:pt>
                <c:pt idx="1807">
                  <c:v>88.692000000000007</c:v>
                </c:pt>
                <c:pt idx="1808">
                  <c:v>88.164999999999964</c:v>
                </c:pt>
                <c:pt idx="1809">
                  <c:v>87.766999999999939</c:v>
                </c:pt>
                <c:pt idx="1810">
                  <c:v>87.824000000000069</c:v>
                </c:pt>
                <c:pt idx="1811">
                  <c:v>87.484000000000037</c:v>
                </c:pt>
                <c:pt idx="1812">
                  <c:v>87.759000000000015</c:v>
                </c:pt>
                <c:pt idx="1813">
                  <c:v>88.036999999999921</c:v>
                </c:pt>
                <c:pt idx="1814">
                  <c:v>86.872999999999934</c:v>
                </c:pt>
                <c:pt idx="1815">
                  <c:v>87.30600000000004</c:v>
                </c:pt>
                <c:pt idx="1816">
                  <c:v>87.602999999999952</c:v>
                </c:pt>
                <c:pt idx="1817">
                  <c:v>87.136000000000081</c:v>
                </c:pt>
                <c:pt idx="1818">
                  <c:v>87.352999999999952</c:v>
                </c:pt>
                <c:pt idx="1819">
                  <c:v>87.600000000000023</c:v>
                </c:pt>
                <c:pt idx="1820">
                  <c:v>87.225000000000023</c:v>
                </c:pt>
                <c:pt idx="1821">
                  <c:v>87.372999999999934</c:v>
                </c:pt>
                <c:pt idx="1822">
                  <c:v>86.975999999999999</c:v>
                </c:pt>
                <c:pt idx="1823">
                  <c:v>86.466999999999985</c:v>
                </c:pt>
                <c:pt idx="1824">
                  <c:v>86.947000000000003</c:v>
                </c:pt>
                <c:pt idx="1825">
                  <c:v>86.916000000000054</c:v>
                </c:pt>
                <c:pt idx="1826">
                  <c:v>86.773000000000025</c:v>
                </c:pt>
                <c:pt idx="1827">
                  <c:v>86.801999999999907</c:v>
                </c:pt>
                <c:pt idx="1828">
                  <c:v>86.585000000000036</c:v>
                </c:pt>
                <c:pt idx="1829">
                  <c:v>86.161000000000058</c:v>
                </c:pt>
                <c:pt idx="1830">
                  <c:v>86.765999999999963</c:v>
                </c:pt>
                <c:pt idx="1831">
                  <c:v>86.887000000000057</c:v>
                </c:pt>
                <c:pt idx="1832">
                  <c:v>85.949000000000069</c:v>
                </c:pt>
                <c:pt idx="1833">
                  <c:v>85.857999999999947</c:v>
                </c:pt>
                <c:pt idx="1834">
                  <c:v>85.908000000000015</c:v>
                </c:pt>
                <c:pt idx="1835">
                  <c:v>85.38900000000001</c:v>
                </c:pt>
                <c:pt idx="1836">
                  <c:v>85.311000000000035</c:v>
                </c:pt>
                <c:pt idx="1837">
                  <c:v>85.59699999999998</c:v>
                </c:pt>
                <c:pt idx="1838">
                  <c:v>85.214999999999918</c:v>
                </c:pt>
                <c:pt idx="1839">
                  <c:v>84.529999999999973</c:v>
                </c:pt>
                <c:pt idx="1840">
                  <c:v>85.215000000000032</c:v>
                </c:pt>
                <c:pt idx="1841">
                  <c:v>85.160999999999945</c:v>
                </c:pt>
                <c:pt idx="1842">
                  <c:v>85.019999999999982</c:v>
                </c:pt>
                <c:pt idx="1843">
                  <c:v>85.394000000000005</c:v>
                </c:pt>
                <c:pt idx="1844">
                  <c:v>85.201000000000022</c:v>
                </c:pt>
                <c:pt idx="1845">
                  <c:v>84.974999999999909</c:v>
                </c:pt>
                <c:pt idx="1846">
                  <c:v>85.418000000000006</c:v>
                </c:pt>
                <c:pt idx="1847">
                  <c:v>85.305000000000064</c:v>
                </c:pt>
                <c:pt idx="1848">
                  <c:v>84.864000000000033</c:v>
                </c:pt>
                <c:pt idx="1849">
                  <c:v>85.503000000000043</c:v>
                </c:pt>
                <c:pt idx="1850">
                  <c:v>85.284999999999968</c:v>
                </c:pt>
                <c:pt idx="1851">
                  <c:v>84.787999999999897</c:v>
                </c:pt>
                <c:pt idx="1852">
                  <c:v>85.465000000000032</c:v>
                </c:pt>
                <c:pt idx="1853">
                  <c:v>85.270999999999958</c:v>
                </c:pt>
                <c:pt idx="1854">
                  <c:v>84.62</c:v>
                </c:pt>
                <c:pt idx="1855">
                  <c:v>84.831999999999994</c:v>
                </c:pt>
                <c:pt idx="1856">
                  <c:v>85.188999999999965</c:v>
                </c:pt>
                <c:pt idx="1857">
                  <c:v>84.608000000000061</c:v>
                </c:pt>
                <c:pt idx="1858">
                  <c:v>84.692000000000007</c:v>
                </c:pt>
                <c:pt idx="1859">
                  <c:v>84.781000000000063</c:v>
                </c:pt>
                <c:pt idx="1860">
                  <c:v>84.418000000000006</c:v>
                </c:pt>
                <c:pt idx="1861">
                  <c:v>85.163000000000011</c:v>
                </c:pt>
                <c:pt idx="1862">
                  <c:v>85.146999999999935</c:v>
                </c:pt>
                <c:pt idx="1863">
                  <c:v>84.583999999999946</c:v>
                </c:pt>
                <c:pt idx="1864">
                  <c:v>84.918999999999983</c:v>
                </c:pt>
                <c:pt idx="1865">
                  <c:v>84.847999999999956</c:v>
                </c:pt>
                <c:pt idx="1866">
                  <c:v>84.537000000000035</c:v>
                </c:pt>
                <c:pt idx="1867">
                  <c:v>84.490000000000009</c:v>
                </c:pt>
                <c:pt idx="1868">
                  <c:v>84.521000000000072</c:v>
                </c:pt>
                <c:pt idx="1869">
                  <c:v>84.291000000000054</c:v>
                </c:pt>
                <c:pt idx="1870">
                  <c:v>83.889999999999986</c:v>
                </c:pt>
                <c:pt idx="1871">
                  <c:v>84.399000000000001</c:v>
                </c:pt>
                <c:pt idx="1872">
                  <c:v>84.55499999999995</c:v>
                </c:pt>
                <c:pt idx="1873">
                  <c:v>84.359000000000037</c:v>
                </c:pt>
                <c:pt idx="1874">
                  <c:v>84.571000000000026</c:v>
                </c:pt>
                <c:pt idx="1875">
                  <c:v>84.160999999999945</c:v>
                </c:pt>
                <c:pt idx="1876">
                  <c:v>84.172000000000025</c:v>
                </c:pt>
                <c:pt idx="1877">
                  <c:v>85.185999999999922</c:v>
                </c:pt>
                <c:pt idx="1878">
                  <c:v>84.422000000000025</c:v>
                </c:pt>
                <c:pt idx="1879">
                  <c:v>84.313000000000102</c:v>
                </c:pt>
                <c:pt idx="1880">
                  <c:v>85.194000000000074</c:v>
                </c:pt>
                <c:pt idx="1881">
                  <c:v>84.852999999999952</c:v>
                </c:pt>
                <c:pt idx="1882">
                  <c:v>85.273000000000025</c:v>
                </c:pt>
                <c:pt idx="1883">
                  <c:v>85.217999999999961</c:v>
                </c:pt>
                <c:pt idx="1884">
                  <c:v>688.09699999999998</c:v>
                </c:pt>
                <c:pt idx="1885">
                  <c:v>3383.2049999999999</c:v>
                </c:pt>
                <c:pt idx="1886">
                  <c:v>5825.9299999999994</c:v>
                </c:pt>
                <c:pt idx="1887">
                  <c:v>4415.7979999999998</c:v>
                </c:pt>
                <c:pt idx="1888">
                  <c:v>2655.0070000000001</c:v>
                </c:pt>
                <c:pt idx="1889">
                  <c:v>-1302.3000000000002</c:v>
                </c:pt>
                <c:pt idx="1890">
                  <c:v>-5003.9709999999995</c:v>
                </c:pt>
                <c:pt idx="1891">
                  <c:v>-4114.6990000000005</c:v>
                </c:pt>
                <c:pt idx="1892">
                  <c:v>-3012.3029999999999</c:v>
                </c:pt>
                <c:pt idx="1893">
                  <c:v>-1951.7570000000001</c:v>
                </c:pt>
                <c:pt idx="1894">
                  <c:v>-1197.633</c:v>
                </c:pt>
                <c:pt idx="1895">
                  <c:v>-701.05299999999988</c:v>
                </c:pt>
                <c:pt idx="1896">
                  <c:v>-391.72900000000004</c:v>
                </c:pt>
                <c:pt idx="1897">
                  <c:v>-193.3839999999999</c:v>
                </c:pt>
                <c:pt idx="1898">
                  <c:v>-80.350000000000136</c:v>
                </c:pt>
                <c:pt idx="1899">
                  <c:v>-6.75</c:v>
                </c:pt>
                <c:pt idx="1900">
                  <c:v>27.950000000000045</c:v>
                </c:pt>
                <c:pt idx="1901">
                  <c:v>53.5</c:v>
                </c:pt>
                <c:pt idx="1902">
                  <c:v>70.529999999999973</c:v>
                </c:pt>
                <c:pt idx="1903">
                  <c:v>79.5</c:v>
                </c:pt>
                <c:pt idx="1904">
                  <c:v>87.649999999999864</c:v>
                </c:pt>
                <c:pt idx="1905">
                  <c:v>90.799999999999955</c:v>
                </c:pt>
                <c:pt idx="1906">
                  <c:v>93.230000000000018</c:v>
                </c:pt>
                <c:pt idx="1907">
                  <c:v>95.019999999999982</c:v>
                </c:pt>
                <c:pt idx="1908">
                  <c:v>96.350000000000136</c:v>
                </c:pt>
                <c:pt idx="1909">
                  <c:v>96.899999999999864</c:v>
                </c:pt>
                <c:pt idx="1910">
                  <c:v>98.309999999999945</c:v>
                </c:pt>
                <c:pt idx="1911">
                  <c:v>99.809999999999945</c:v>
                </c:pt>
                <c:pt idx="1912">
                  <c:v>98.670000000000073</c:v>
                </c:pt>
                <c:pt idx="1913">
                  <c:v>98.420000000000073</c:v>
                </c:pt>
                <c:pt idx="1914">
                  <c:v>99.380000000000109</c:v>
                </c:pt>
                <c:pt idx="1915">
                  <c:v>99.799999999999955</c:v>
                </c:pt>
                <c:pt idx="1916">
                  <c:v>99.970000000000027</c:v>
                </c:pt>
                <c:pt idx="1917">
                  <c:v>99.670000000000073</c:v>
                </c:pt>
                <c:pt idx="1918">
                  <c:v>99.649999999999864</c:v>
                </c:pt>
                <c:pt idx="1919">
                  <c:v>99.509999999999991</c:v>
                </c:pt>
                <c:pt idx="1920">
                  <c:v>100.1400000000001</c:v>
                </c:pt>
                <c:pt idx="1921">
                  <c:v>104.30999999999995</c:v>
                </c:pt>
                <c:pt idx="1922">
                  <c:v>96.430000000000064</c:v>
                </c:pt>
                <c:pt idx="1923">
                  <c:v>101.07999999999993</c:v>
                </c:pt>
                <c:pt idx="1924">
                  <c:v>99.300000000000182</c:v>
                </c:pt>
                <c:pt idx="1925">
                  <c:v>90.560000000000173</c:v>
                </c:pt>
                <c:pt idx="1926">
                  <c:v>98.599999999999909</c:v>
                </c:pt>
                <c:pt idx="1927">
                  <c:v>100.15999999999985</c:v>
                </c:pt>
                <c:pt idx="1928">
                  <c:v>110.77999999999997</c:v>
                </c:pt>
                <c:pt idx="1929">
                  <c:v>106.08000000000015</c:v>
                </c:pt>
                <c:pt idx="1930">
                  <c:v>100.44999999999982</c:v>
                </c:pt>
                <c:pt idx="1931">
                  <c:v>101.06999999999994</c:v>
                </c:pt>
                <c:pt idx="1932">
                  <c:v>91.8599999999999</c:v>
                </c:pt>
                <c:pt idx="1933">
                  <c:v>103.87999999999988</c:v>
                </c:pt>
                <c:pt idx="1934">
                  <c:v>107.36000000000013</c:v>
                </c:pt>
                <c:pt idx="1935">
                  <c:v>97.740000000000009</c:v>
                </c:pt>
                <c:pt idx="1936">
                  <c:v>94.849999999999909</c:v>
                </c:pt>
                <c:pt idx="1937">
                  <c:v>95.370000000000118</c:v>
                </c:pt>
                <c:pt idx="1938">
                  <c:v>97.930000000000064</c:v>
                </c:pt>
                <c:pt idx="1939">
                  <c:v>99.029999999999973</c:v>
                </c:pt>
                <c:pt idx="1940">
                  <c:v>98.839999999999918</c:v>
                </c:pt>
                <c:pt idx="1941">
                  <c:v>99.799999999999955</c:v>
                </c:pt>
                <c:pt idx="1942">
                  <c:v>100.1400000000001</c:v>
                </c:pt>
                <c:pt idx="1943">
                  <c:v>99.870000000000118</c:v>
                </c:pt>
                <c:pt idx="1944">
                  <c:v>99.940000000000055</c:v>
                </c:pt>
                <c:pt idx="1945">
                  <c:v>100.34999999999991</c:v>
                </c:pt>
                <c:pt idx="1946">
                  <c:v>99.599999999999909</c:v>
                </c:pt>
                <c:pt idx="1947">
                  <c:v>99.679999999999836</c:v>
                </c:pt>
                <c:pt idx="1948">
                  <c:v>100.84000000000015</c:v>
                </c:pt>
                <c:pt idx="1949">
                  <c:v>100</c:v>
                </c:pt>
                <c:pt idx="1950">
                  <c:v>99.669999999999845</c:v>
                </c:pt>
                <c:pt idx="1951">
                  <c:v>100.36000000000013</c:v>
                </c:pt>
                <c:pt idx="1952">
                  <c:v>100.10000000000014</c:v>
                </c:pt>
                <c:pt idx="1953">
                  <c:v>99.990000000000009</c:v>
                </c:pt>
                <c:pt idx="1954">
                  <c:v>100.53999999999996</c:v>
                </c:pt>
                <c:pt idx="1955">
                  <c:v>100</c:v>
                </c:pt>
                <c:pt idx="1956">
                  <c:v>99.660000000000082</c:v>
                </c:pt>
                <c:pt idx="1957">
                  <c:v>99.940000000000055</c:v>
                </c:pt>
                <c:pt idx="1958">
                  <c:v>100.1099999999999</c:v>
                </c:pt>
                <c:pt idx="1959">
                  <c:v>99.949999999999818</c:v>
                </c:pt>
                <c:pt idx="1960">
                  <c:v>99.799999999999955</c:v>
                </c:pt>
                <c:pt idx="1961">
                  <c:v>99.6099999999999</c:v>
                </c:pt>
                <c:pt idx="1962">
                  <c:v>99.559999999999945</c:v>
                </c:pt>
                <c:pt idx="1963">
                  <c:v>99.720000000000027</c:v>
                </c:pt>
                <c:pt idx="1964">
                  <c:v>100.49000000000001</c:v>
                </c:pt>
                <c:pt idx="1965">
                  <c:v>100.09999999999991</c:v>
                </c:pt>
                <c:pt idx="1966">
                  <c:v>99.809999999999945</c:v>
                </c:pt>
                <c:pt idx="1967">
                  <c:v>99.880000000000109</c:v>
                </c:pt>
                <c:pt idx="1968">
                  <c:v>99.639999999999873</c:v>
                </c:pt>
                <c:pt idx="1969">
                  <c:v>100.23000000000002</c:v>
                </c:pt>
                <c:pt idx="1970">
                  <c:v>100.83999999999992</c:v>
                </c:pt>
                <c:pt idx="1971">
                  <c:v>100.30999999999995</c:v>
                </c:pt>
                <c:pt idx="1972">
                  <c:v>100.12999999999988</c:v>
                </c:pt>
                <c:pt idx="1973">
                  <c:v>100.59000000000015</c:v>
                </c:pt>
                <c:pt idx="1974">
                  <c:v>100.95000000000005</c:v>
                </c:pt>
                <c:pt idx="1975">
                  <c:v>101.14999999999986</c:v>
                </c:pt>
                <c:pt idx="1976">
                  <c:v>99.480000000000018</c:v>
                </c:pt>
                <c:pt idx="1977">
                  <c:v>98.319999999999936</c:v>
                </c:pt>
                <c:pt idx="1978">
                  <c:v>100.80999999999995</c:v>
                </c:pt>
                <c:pt idx="1979">
                  <c:v>100.68000000000006</c:v>
                </c:pt>
                <c:pt idx="1980">
                  <c:v>102.69000000000005</c:v>
                </c:pt>
                <c:pt idx="1981">
                  <c:v>103.76999999999998</c:v>
                </c:pt>
                <c:pt idx="1982">
                  <c:v>101.91000000000008</c:v>
                </c:pt>
                <c:pt idx="1983">
                  <c:v>103.25999999999999</c:v>
                </c:pt>
                <c:pt idx="1984">
                  <c:v>102.54999999999995</c:v>
                </c:pt>
                <c:pt idx="1985">
                  <c:v>98.950000000000045</c:v>
                </c:pt>
                <c:pt idx="1986">
                  <c:v>95.679999999999836</c:v>
                </c:pt>
                <c:pt idx="1987">
                  <c:v>94.650000000000091</c:v>
                </c:pt>
                <c:pt idx="1988">
                  <c:v>96.869999999999891</c:v>
                </c:pt>
                <c:pt idx="1989">
                  <c:v>100.2199999999998</c:v>
                </c:pt>
                <c:pt idx="1990">
                  <c:v>102.18999999999983</c:v>
                </c:pt>
                <c:pt idx="1991">
                  <c:v>102.13999999999987</c:v>
                </c:pt>
                <c:pt idx="1992">
                  <c:v>101.28999999999996</c:v>
                </c:pt>
                <c:pt idx="1993">
                  <c:v>100.46000000000004</c:v>
                </c:pt>
                <c:pt idx="1994">
                  <c:v>100.58999999999992</c:v>
                </c:pt>
                <c:pt idx="1995">
                  <c:v>100.04999999999995</c:v>
                </c:pt>
                <c:pt idx="1996">
                  <c:v>99.659999999999854</c:v>
                </c:pt>
                <c:pt idx="1997">
                  <c:v>99.800000000000182</c:v>
                </c:pt>
                <c:pt idx="1998">
                  <c:v>100.17000000000007</c:v>
                </c:pt>
                <c:pt idx="1999">
                  <c:v>100.41999999999985</c:v>
                </c:pt>
                <c:pt idx="2000">
                  <c:v>100.45000000000005</c:v>
                </c:pt>
                <c:pt idx="2001">
                  <c:v>100.06000000000017</c:v>
                </c:pt>
                <c:pt idx="2002">
                  <c:v>100.33999999999992</c:v>
                </c:pt>
                <c:pt idx="2003">
                  <c:v>100.75999999999999</c:v>
                </c:pt>
                <c:pt idx="2004">
                  <c:v>100.79999999999995</c:v>
                </c:pt>
                <c:pt idx="2005">
                  <c:v>100.02999999999997</c:v>
                </c:pt>
                <c:pt idx="2006">
                  <c:v>100.72000000000003</c:v>
                </c:pt>
                <c:pt idx="2007">
                  <c:v>100.53999999999996</c:v>
                </c:pt>
                <c:pt idx="2008">
                  <c:v>99.900000000000091</c:v>
                </c:pt>
                <c:pt idx="2009">
                  <c:v>100.25</c:v>
                </c:pt>
                <c:pt idx="2010">
                  <c:v>100.66000000000008</c:v>
                </c:pt>
                <c:pt idx="2011">
                  <c:v>100.03999999999996</c:v>
                </c:pt>
                <c:pt idx="2012">
                  <c:v>100.47000000000003</c:v>
                </c:pt>
                <c:pt idx="2013">
                  <c:v>100.49000000000001</c:v>
                </c:pt>
                <c:pt idx="2014">
                  <c:v>99.299999999999955</c:v>
                </c:pt>
                <c:pt idx="2015">
                  <c:v>99.779999999999973</c:v>
                </c:pt>
                <c:pt idx="2016">
                  <c:v>100.68999999999983</c:v>
                </c:pt>
                <c:pt idx="2017">
                  <c:v>100.41000000000008</c:v>
                </c:pt>
                <c:pt idx="2018">
                  <c:v>100.42999999999984</c:v>
                </c:pt>
                <c:pt idx="2019">
                  <c:v>100.82000000000016</c:v>
                </c:pt>
                <c:pt idx="2020">
                  <c:v>100.84999999999991</c:v>
                </c:pt>
                <c:pt idx="2021">
                  <c:v>100.36999999999989</c:v>
                </c:pt>
                <c:pt idx="2022">
                  <c:v>99.919999999999845</c:v>
                </c:pt>
                <c:pt idx="2023">
                  <c:v>100.04999999999995</c:v>
                </c:pt>
                <c:pt idx="2024">
                  <c:v>100.70000000000005</c:v>
                </c:pt>
                <c:pt idx="2025">
                  <c:v>100.98000000000002</c:v>
                </c:pt>
                <c:pt idx="2026">
                  <c:v>100.39999999999986</c:v>
                </c:pt>
                <c:pt idx="2027">
                  <c:v>100.62999999999988</c:v>
                </c:pt>
                <c:pt idx="2028">
                  <c:v>100.15000000000009</c:v>
                </c:pt>
                <c:pt idx="2029">
                  <c:v>99.259999999999991</c:v>
                </c:pt>
                <c:pt idx="2030">
                  <c:v>100.30999999999995</c:v>
                </c:pt>
                <c:pt idx="2031">
                  <c:v>100.94000000000005</c:v>
                </c:pt>
                <c:pt idx="2032">
                  <c:v>100.08999999999992</c:v>
                </c:pt>
                <c:pt idx="2033">
                  <c:v>100.04999999999995</c:v>
                </c:pt>
                <c:pt idx="2034">
                  <c:v>100.69999999999982</c:v>
                </c:pt>
                <c:pt idx="2035">
                  <c:v>99.9699999999998</c:v>
                </c:pt>
                <c:pt idx="2036">
                  <c:v>99.590000000000146</c:v>
                </c:pt>
                <c:pt idx="2037">
                  <c:v>100.36000000000013</c:v>
                </c:pt>
                <c:pt idx="2038">
                  <c:v>100.28999999999996</c:v>
                </c:pt>
                <c:pt idx="2039">
                  <c:v>100.28999999999996</c:v>
                </c:pt>
                <c:pt idx="2040">
                  <c:v>100.6099999999999</c:v>
                </c:pt>
                <c:pt idx="2041">
                  <c:v>100.48000000000002</c:v>
                </c:pt>
                <c:pt idx="2042">
                  <c:v>99.930000000000064</c:v>
                </c:pt>
                <c:pt idx="2043">
                  <c:v>100.30999999999995</c:v>
                </c:pt>
                <c:pt idx="2044">
                  <c:v>100.92000000000007</c:v>
                </c:pt>
                <c:pt idx="2045">
                  <c:v>100.86000000000013</c:v>
                </c:pt>
                <c:pt idx="2046">
                  <c:v>100.80999999999995</c:v>
                </c:pt>
                <c:pt idx="2047">
                  <c:v>100.91000000000008</c:v>
                </c:pt>
                <c:pt idx="2048">
                  <c:v>100.38000000000011</c:v>
                </c:pt>
                <c:pt idx="2049">
                  <c:v>100.41000000000008</c:v>
                </c:pt>
                <c:pt idx="2050">
                  <c:v>100.52999999999997</c:v>
                </c:pt>
                <c:pt idx="2051">
                  <c:v>100.13000000000011</c:v>
                </c:pt>
                <c:pt idx="2052">
                  <c:v>100.49000000000001</c:v>
                </c:pt>
                <c:pt idx="2053">
                  <c:v>101.09000000000015</c:v>
                </c:pt>
                <c:pt idx="2054">
                  <c:v>100.02999999999997</c:v>
                </c:pt>
                <c:pt idx="2055">
                  <c:v>100.52999999999997</c:v>
                </c:pt>
                <c:pt idx="2056">
                  <c:v>100.69000000000005</c:v>
                </c:pt>
                <c:pt idx="2057">
                  <c:v>99.839999999999918</c:v>
                </c:pt>
                <c:pt idx="2058">
                  <c:v>100.11999999999989</c:v>
                </c:pt>
                <c:pt idx="2059">
                  <c:v>100.63000000000011</c:v>
                </c:pt>
                <c:pt idx="2060">
                  <c:v>100.12000000000012</c:v>
                </c:pt>
                <c:pt idx="2061">
                  <c:v>100.12999999999988</c:v>
                </c:pt>
                <c:pt idx="2062">
                  <c:v>100.71000000000004</c:v>
                </c:pt>
                <c:pt idx="2063">
                  <c:v>100.72000000000003</c:v>
                </c:pt>
                <c:pt idx="2064">
                  <c:v>100.81999999999994</c:v>
                </c:pt>
                <c:pt idx="2065">
                  <c:v>100.67000000000007</c:v>
                </c:pt>
                <c:pt idx="2066">
                  <c:v>100.48000000000002</c:v>
                </c:pt>
                <c:pt idx="2067">
                  <c:v>100.25999999999999</c:v>
                </c:pt>
                <c:pt idx="2068">
                  <c:v>100.40999999999985</c:v>
                </c:pt>
                <c:pt idx="2069">
                  <c:v>100.42999999999984</c:v>
                </c:pt>
                <c:pt idx="2070">
                  <c:v>100.30999999999995</c:v>
                </c:pt>
                <c:pt idx="2071">
                  <c:v>100.91999999999985</c:v>
                </c:pt>
                <c:pt idx="2072">
                  <c:v>100.97000000000003</c:v>
                </c:pt>
                <c:pt idx="2073">
                  <c:v>99.930000000000064</c:v>
                </c:pt>
                <c:pt idx="2074">
                  <c:v>100.37000000000012</c:v>
                </c:pt>
                <c:pt idx="2075">
                  <c:v>100.57000000000016</c:v>
                </c:pt>
                <c:pt idx="2076">
                  <c:v>100.30999999999995</c:v>
                </c:pt>
                <c:pt idx="2077">
                  <c:v>100.17000000000007</c:v>
                </c:pt>
                <c:pt idx="2078">
                  <c:v>99.870000000000118</c:v>
                </c:pt>
                <c:pt idx="2079">
                  <c:v>100.00999999999999</c:v>
                </c:pt>
                <c:pt idx="2080">
                  <c:v>100.57999999999993</c:v>
                </c:pt>
                <c:pt idx="2081">
                  <c:v>100.75999999999999</c:v>
                </c:pt>
                <c:pt idx="2082">
                  <c:v>99.940000000000055</c:v>
                </c:pt>
                <c:pt idx="2083">
                  <c:v>100.1099999999999</c:v>
                </c:pt>
                <c:pt idx="2084">
                  <c:v>97.730000000000018</c:v>
                </c:pt>
                <c:pt idx="2085">
                  <c:v>98.049999999999955</c:v>
                </c:pt>
                <c:pt idx="2086">
                  <c:v>101.58999999999992</c:v>
                </c:pt>
                <c:pt idx="2087">
                  <c:v>103.55999999999995</c:v>
                </c:pt>
                <c:pt idx="2088">
                  <c:v>1262.4000000000001</c:v>
                </c:pt>
                <c:pt idx="2089">
                  <c:v>1264.26</c:v>
                </c:pt>
                <c:pt idx="2090">
                  <c:v>1261.52</c:v>
                </c:pt>
                <c:pt idx="2091">
                  <c:v>1259.01</c:v>
                </c:pt>
                <c:pt idx="2092">
                  <c:v>1254.58</c:v>
                </c:pt>
              </c:numCache>
            </c:numRef>
          </c:yVal>
          <c:smooth val="1"/>
          <c:extLst>
            <c:ext xmlns:c16="http://schemas.microsoft.com/office/drawing/2014/chart" uri="{C3380CC4-5D6E-409C-BE32-E72D297353CC}">
              <c16:uniqueId val="{00000003-31AB-574F-B4F2-261B1FF36759}"/>
            </c:ext>
          </c:extLst>
        </c:ser>
        <c:ser>
          <c:idx val="4"/>
          <c:order val="4"/>
          <c:tx>
            <c:strRef>
              <c:f>'R3-11 - R3-26'!$V$1</c:f>
              <c:strCache>
                <c:ptCount val="1"/>
                <c:pt idx="0">
                  <c:v>R3-16</c:v>
                </c:pt>
              </c:strCache>
            </c:strRef>
          </c:tx>
          <c:spPr>
            <a:ln w="19050" cap="rnd">
              <a:solidFill>
                <a:schemeClr val="accent5"/>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R3-26'!$V$2:$V$2094</c:f>
              <c:numCache>
                <c:formatCode>General</c:formatCode>
                <c:ptCount val="2093"/>
                <c:pt idx="0">
                  <c:v>99.3599999999999</c:v>
                </c:pt>
                <c:pt idx="1">
                  <c:v>99.450000000000045</c:v>
                </c:pt>
                <c:pt idx="2">
                  <c:v>99.130000000000109</c:v>
                </c:pt>
                <c:pt idx="3">
                  <c:v>99.199999999999818</c:v>
                </c:pt>
                <c:pt idx="4">
                  <c:v>99.370000000000118</c:v>
                </c:pt>
                <c:pt idx="5">
                  <c:v>99.089999999999918</c:v>
                </c:pt>
                <c:pt idx="6">
                  <c:v>99.100000000000136</c:v>
                </c:pt>
                <c:pt idx="7">
                  <c:v>99.349999999999909</c:v>
                </c:pt>
                <c:pt idx="8">
                  <c:v>98.809999999999945</c:v>
                </c:pt>
                <c:pt idx="9">
                  <c:v>99.039999999999964</c:v>
                </c:pt>
                <c:pt idx="10">
                  <c:v>98.509999999999991</c:v>
                </c:pt>
                <c:pt idx="11">
                  <c:v>98.869999999999891</c:v>
                </c:pt>
                <c:pt idx="12">
                  <c:v>99.370000000000118</c:v>
                </c:pt>
                <c:pt idx="13">
                  <c:v>99.25</c:v>
                </c:pt>
                <c:pt idx="14">
                  <c:v>99.059999999999945</c:v>
                </c:pt>
                <c:pt idx="15">
                  <c:v>98.879999999999882</c:v>
                </c:pt>
                <c:pt idx="16">
                  <c:v>99.559999999999945</c:v>
                </c:pt>
                <c:pt idx="17">
                  <c:v>99.110000000000127</c:v>
                </c:pt>
                <c:pt idx="18">
                  <c:v>98.989999999999782</c:v>
                </c:pt>
                <c:pt idx="19">
                  <c:v>98.6099999999999</c:v>
                </c:pt>
                <c:pt idx="20">
                  <c:v>99.049999999999955</c:v>
                </c:pt>
                <c:pt idx="21">
                  <c:v>98.490000000000009</c:v>
                </c:pt>
                <c:pt idx="22">
                  <c:v>98.519999999999982</c:v>
                </c:pt>
                <c:pt idx="23">
                  <c:v>98.370000000000118</c:v>
                </c:pt>
                <c:pt idx="24">
                  <c:v>99.089999999999918</c:v>
                </c:pt>
                <c:pt idx="25">
                  <c:v>98.910000000000082</c:v>
                </c:pt>
                <c:pt idx="26">
                  <c:v>99.119999999999891</c:v>
                </c:pt>
                <c:pt idx="27">
                  <c:v>99.299999999999955</c:v>
                </c:pt>
                <c:pt idx="28">
                  <c:v>99.099999999999909</c:v>
                </c:pt>
                <c:pt idx="29">
                  <c:v>99.25</c:v>
                </c:pt>
                <c:pt idx="30">
                  <c:v>99.049999999999955</c:v>
                </c:pt>
                <c:pt idx="31">
                  <c:v>98.450000000000045</c:v>
                </c:pt>
                <c:pt idx="32">
                  <c:v>99.029999999999973</c:v>
                </c:pt>
                <c:pt idx="33">
                  <c:v>98.3900000000001</c:v>
                </c:pt>
                <c:pt idx="34">
                  <c:v>98.910000000000082</c:v>
                </c:pt>
                <c:pt idx="35">
                  <c:v>98.970000000000027</c:v>
                </c:pt>
                <c:pt idx="36">
                  <c:v>98.659999999999854</c:v>
                </c:pt>
                <c:pt idx="37">
                  <c:v>98.279999999999973</c:v>
                </c:pt>
                <c:pt idx="38">
                  <c:v>99.059999999999945</c:v>
                </c:pt>
                <c:pt idx="39">
                  <c:v>99.049999999999955</c:v>
                </c:pt>
                <c:pt idx="40">
                  <c:v>99.149999999999864</c:v>
                </c:pt>
                <c:pt idx="41">
                  <c:v>98.720000000000027</c:v>
                </c:pt>
                <c:pt idx="42">
                  <c:v>99</c:v>
                </c:pt>
                <c:pt idx="43">
                  <c:v>98.439999999999827</c:v>
                </c:pt>
                <c:pt idx="44">
                  <c:v>98.850000000000136</c:v>
                </c:pt>
                <c:pt idx="45">
                  <c:v>98.480000000000018</c:v>
                </c:pt>
                <c:pt idx="46">
                  <c:v>98.899999999999864</c:v>
                </c:pt>
                <c:pt idx="47">
                  <c:v>98.259999999999991</c:v>
                </c:pt>
                <c:pt idx="48">
                  <c:v>98.029999999999973</c:v>
                </c:pt>
                <c:pt idx="49">
                  <c:v>98.230000000000018</c:v>
                </c:pt>
                <c:pt idx="50">
                  <c:v>98.299999999999955</c:v>
                </c:pt>
                <c:pt idx="51">
                  <c:v>98.309999999999945</c:v>
                </c:pt>
                <c:pt idx="52">
                  <c:v>98.649999999999864</c:v>
                </c:pt>
                <c:pt idx="53">
                  <c:v>98.130000000000109</c:v>
                </c:pt>
                <c:pt idx="54">
                  <c:v>98.1400000000001</c:v>
                </c:pt>
                <c:pt idx="55">
                  <c:v>98.240000000000009</c:v>
                </c:pt>
                <c:pt idx="56">
                  <c:v>98.319999999999936</c:v>
                </c:pt>
                <c:pt idx="57">
                  <c:v>98.079999999999927</c:v>
                </c:pt>
                <c:pt idx="58">
                  <c:v>98.299999999999955</c:v>
                </c:pt>
                <c:pt idx="59">
                  <c:v>97.799999999999955</c:v>
                </c:pt>
                <c:pt idx="60">
                  <c:v>97.900000000000091</c:v>
                </c:pt>
                <c:pt idx="61">
                  <c:v>98.270000000000209</c:v>
                </c:pt>
                <c:pt idx="62">
                  <c:v>98.079999999999927</c:v>
                </c:pt>
                <c:pt idx="63">
                  <c:v>98.3900000000001</c:v>
                </c:pt>
                <c:pt idx="64">
                  <c:v>98.130000000000109</c:v>
                </c:pt>
                <c:pt idx="65">
                  <c:v>97.800000000000182</c:v>
                </c:pt>
                <c:pt idx="66">
                  <c:v>97.879999999999882</c:v>
                </c:pt>
                <c:pt idx="67">
                  <c:v>98.509999999999991</c:v>
                </c:pt>
                <c:pt idx="68">
                  <c:v>98.450000000000045</c:v>
                </c:pt>
                <c:pt idx="69">
                  <c:v>102.06999999999994</c:v>
                </c:pt>
                <c:pt idx="70">
                  <c:v>96.079999999999927</c:v>
                </c:pt>
                <c:pt idx="71">
                  <c:v>85.2199999999998</c:v>
                </c:pt>
                <c:pt idx="72">
                  <c:v>79.950000000000045</c:v>
                </c:pt>
                <c:pt idx="73">
                  <c:v>75.75</c:v>
                </c:pt>
                <c:pt idx="74">
                  <c:v>73.320000000000164</c:v>
                </c:pt>
                <c:pt idx="75">
                  <c:v>71.920000000000073</c:v>
                </c:pt>
                <c:pt idx="76">
                  <c:v>70.490000000000009</c:v>
                </c:pt>
                <c:pt idx="77">
                  <c:v>69.480000000000018</c:v>
                </c:pt>
                <c:pt idx="78">
                  <c:v>68.4699999999998</c:v>
                </c:pt>
                <c:pt idx="79">
                  <c:v>67.799999999999955</c:v>
                </c:pt>
                <c:pt idx="80">
                  <c:v>67.139999999999873</c:v>
                </c:pt>
                <c:pt idx="81">
                  <c:v>66.169999999999845</c:v>
                </c:pt>
                <c:pt idx="82">
                  <c:v>65.339999999999918</c:v>
                </c:pt>
                <c:pt idx="83">
                  <c:v>64.869999999999891</c:v>
                </c:pt>
                <c:pt idx="84">
                  <c:v>63.869999999999891</c:v>
                </c:pt>
                <c:pt idx="85">
                  <c:v>63.180000000000064</c:v>
                </c:pt>
                <c:pt idx="86">
                  <c:v>62.529999999999973</c:v>
                </c:pt>
                <c:pt idx="87">
                  <c:v>61.809999999999945</c:v>
                </c:pt>
                <c:pt idx="88">
                  <c:v>61.230000000000018</c:v>
                </c:pt>
                <c:pt idx="89">
                  <c:v>60.050000000000068</c:v>
                </c:pt>
                <c:pt idx="90">
                  <c:v>59.639999999999873</c:v>
                </c:pt>
                <c:pt idx="91">
                  <c:v>58.682999999999993</c:v>
                </c:pt>
                <c:pt idx="92">
                  <c:v>58.124000000000024</c:v>
                </c:pt>
                <c:pt idx="93">
                  <c:v>57.767999999999915</c:v>
                </c:pt>
                <c:pt idx="94">
                  <c:v>56.745999999999981</c:v>
                </c:pt>
                <c:pt idx="95">
                  <c:v>55.815000000000055</c:v>
                </c:pt>
                <c:pt idx="96">
                  <c:v>55.543999999999983</c:v>
                </c:pt>
                <c:pt idx="97">
                  <c:v>54.591999999999985</c:v>
                </c:pt>
                <c:pt idx="98">
                  <c:v>53.864000000000033</c:v>
                </c:pt>
                <c:pt idx="99">
                  <c:v>53.336000000000013</c:v>
                </c:pt>
                <c:pt idx="100">
                  <c:v>52.288000000000011</c:v>
                </c:pt>
                <c:pt idx="101">
                  <c:v>51.590000000000032</c:v>
                </c:pt>
                <c:pt idx="102">
                  <c:v>51.173999999999978</c:v>
                </c:pt>
                <c:pt idx="103">
                  <c:v>50.357999999999947</c:v>
                </c:pt>
                <c:pt idx="104">
                  <c:v>49.712999999999965</c:v>
                </c:pt>
                <c:pt idx="105">
                  <c:v>48.641000000000076</c:v>
                </c:pt>
                <c:pt idx="106">
                  <c:v>47.986999999999966</c:v>
                </c:pt>
                <c:pt idx="107">
                  <c:v>47.221000000000004</c:v>
                </c:pt>
                <c:pt idx="108">
                  <c:v>46.505999999999972</c:v>
                </c:pt>
                <c:pt idx="109">
                  <c:v>45.903999999999996</c:v>
                </c:pt>
                <c:pt idx="110">
                  <c:v>44.969000000000051</c:v>
                </c:pt>
                <c:pt idx="111">
                  <c:v>44.355999999999995</c:v>
                </c:pt>
                <c:pt idx="112">
                  <c:v>43.587999999999965</c:v>
                </c:pt>
                <c:pt idx="113">
                  <c:v>42.701000000000022</c:v>
                </c:pt>
                <c:pt idx="114">
                  <c:v>42.142999999999915</c:v>
                </c:pt>
                <c:pt idx="115">
                  <c:v>41.235000000000014</c:v>
                </c:pt>
                <c:pt idx="116">
                  <c:v>40.76400000000001</c:v>
                </c:pt>
                <c:pt idx="117">
                  <c:v>40.173000000000002</c:v>
                </c:pt>
                <c:pt idx="118">
                  <c:v>39.449999999999932</c:v>
                </c:pt>
                <c:pt idx="119">
                  <c:v>38.745000000000005</c:v>
                </c:pt>
                <c:pt idx="120">
                  <c:v>37.823999999999955</c:v>
                </c:pt>
                <c:pt idx="121">
                  <c:v>37.059000000000083</c:v>
                </c:pt>
                <c:pt idx="122">
                  <c:v>36.341000000000008</c:v>
                </c:pt>
                <c:pt idx="123">
                  <c:v>35.817000000000007</c:v>
                </c:pt>
                <c:pt idx="124">
                  <c:v>35.319000000000074</c:v>
                </c:pt>
                <c:pt idx="125">
                  <c:v>34.111999999999966</c:v>
                </c:pt>
                <c:pt idx="126">
                  <c:v>33.336999999999989</c:v>
                </c:pt>
                <c:pt idx="127">
                  <c:v>33.165000000000077</c:v>
                </c:pt>
                <c:pt idx="128">
                  <c:v>31.886999999999944</c:v>
                </c:pt>
                <c:pt idx="129">
                  <c:v>31.444000000000074</c:v>
                </c:pt>
                <c:pt idx="130">
                  <c:v>30.590000000000032</c:v>
                </c:pt>
                <c:pt idx="131">
                  <c:v>30.004000000000019</c:v>
                </c:pt>
                <c:pt idx="132">
                  <c:v>29.367999999999938</c:v>
                </c:pt>
                <c:pt idx="133">
                  <c:v>28.52800000000002</c:v>
                </c:pt>
                <c:pt idx="134">
                  <c:v>27.697999999999979</c:v>
                </c:pt>
                <c:pt idx="135">
                  <c:v>26.924999999999955</c:v>
                </c:pt>
                <c:pt idx="136">
                  <c:v>26.358000000000061</c:v>
                </c:pt>
                <c:pt idx="137">
                  <c:v>25.95900000000006</c:v>
                </c:pt>
                <c:pt idx="138">
                  <c:v>25.456000000000017</c:v>
                </c:pt>
                <c:pt idx="139">
                  <c:v>24.774000000000001</c:v>
                </c:pt>
                <c:pt idx="140">
                  <c:v>24.224999999999909</c:v>
                </c:pt>
                <c:pt idx="141">
                  <c:v>23.962999999999965</c:v>
                </c:pt>
                <c:pt idx="142">
                  <c:v>23.122000000000071</c:v>
                </c:pt>
                <c:pt idx="143">
                  <c:v>22.29099999999994</c:v>
                </c:pt>
                <c:pt idx="144">
                  <c:v>21.83400000000006</c:v>
                </c:pt>
                <c:pt idx="145">
                  <c:v>21.004000000000019</c:v>
                </c:pt>
                <c:pt idx="146">
                  <c:v>20.677999999999997</c:v>
                </c:pt>
                <c:pt idx="147">
                  <c:v>19.817999999999984</c:v>
                </c:pt>
                <c:pt idx="148">
                  <c:v>19.314999999999941</c:v>
                </c:pt>
                <c:pt idx="149">
                  <c:v>18.783000000000015</c:v>
                </c:pt>
                <c:pt idx="150">
                  <c:v>17.922000000000025</c:v>
                </c:pt>
                <c:pt idx="151">
                  <c:v>17.560999999999922</c:v>
                </c:pt>
                <c:pt idx="152">
                  <c:v>16.774999999999977</c:v>
                </c:pt>
                <c:pt idx="153">
                  <c:v>16.252999999999929</c:v>
                </c:pt>
                <c:pt idx="154">
                  <c:v>15.355999999999995</c:v>
                </c:pt>
                <c:pt idx="155">
                  <c:v>15.134999999999991</c:v>
                </c:pt>
                <c:pt idx="156">
                  <c:v>14.170000000000073</c:v>
                </c:pt>
                <c:pt idx="157">
                  <c:v>13.826999999999998</c:v>
                </c:pt>
                <c:pt idx="158">
                  <c:v>13.265999999999963</c:v>
                </c:pt>
                <c:pt idx="159">
                  <c:v>12.322999999999979</c:v>
                </c:pt>
                <c:pt idx="160">
                  <c:v>11.871000000000095</c:v>
                </c:pt>
                <c:pt idx="161">
                  <c:v>11.402000000000044</c:v>
                </c:pt>
                <c:pt idx="162">
                  <c:v>10.672000000000025</c:v>
                </c:pt>
                <c:pt idx="163">
                  <c:v>10.108000000000061</c:v>
                </c:pt>
                <c:pt idx="164">
                  <c:v>9.6290000000000191</c:v>
                </c:pt>
                <c:pt idx="165">
                  <c:v>8.8009999999999877</c:v>
                </c:pt>
                <c:pt idx="166">
                  <c:v>8.33299999999997</c:v>
                </c:pt>
                <c:pt idx="167">
                  <c:v>7.6999999999999886</c:v>
                </c:pt>
                <c:pt idx="168">
                  <c:v>7.2069999999999936</c:v>
                </c:pt>
                <c:pt idx="169">
                  <c:v>6.3810000000000286</c:v>
                </c:pt>
                <c:pt idx="170">
                  <c:v>5.76400000000001</c:v>
                </c:pt>
                <c:pt idx="171">
                  <c:v>4.7579999999999814</c:v>
                </c:pt>
                <c:pt idx="172">
                  <c:v>4.4399999999999977</c:v>
                </c:pt>
                <c:pt idx="173">
                  <c:v>4.0609999999999786</c:v>
                </c:pt>
                <c:pt idx="174">
                  <c:v>3.2330000000000041</c:v>
                </c:pt>
                <c:pt idx="175">
                  <c:v>2.7309999999999945</c:v>
                </c:pt>
                <c:pt idx="176">
                  <c:v>2.0939999999999941</c:v>
                </c:pt>
                <c:pt idx="177">
                  <c:v>1.5199999999999818</c:v>
                </c:pt>
                <c:pt idx="178">
                  <c:v>0.8760000000000332</c:v>
                </c:pt>
                <c:pt idx="179">
                  <c:v>0.28000000000002956</c:v>
                </c:pt>
                <c:pt idx="180">
                  <c:v>1.4000000000010004E-2</c:v>
                </c:pt>
                <c:pt idx="181">
                  <c:v>-0.71399999999999864</c:v>
                </c:pt>
                <c:pt idx="182">
                  <c:v>-1.3109999999999786</c:v>
                </c:pt>
                <c:pt idx="183">
                  <c:v>-1.867999999999995</c:v>
                </c:pt>
                <c:pt idx="184">
                  <c:v>-2.5090000000000146</c:v>
                </c:pt>
                <c:pt idx="185">
                  <c:v>-2.8240000000000123</c:v>
                </c:pt>
                <c:pt idx="186">
                  <c:v>-3.5389999999999873</c:v>
                </c:pt>
                <c:pt idx="187">
                  <c:v>-4.2460000000000377</c:v>
                </c:pt>
                <c:pt idx="188">
                  <c:v>-4.30600000000004</c:v>
                </c:pt>
                <c:pt idx="189">
                  <c:v>-5.1809999999999832</c:v>
                </c:pt>
                <c:pt idx="190">
                  <c:v>-5.3919999999999959</c:v>
                </c:pt>
                <c:pt idx="191">
                  <c:v>-6.08299999999997</c:v>
                </c:pt>
                <c:pt idx="192">
                  <c:v>-6.7930000000000064</c:v>
                </c:pt>
                <c:pt idx="193">
                  <c:v>-7.4560000000000173</c:v>
                </c:pt>
                <c:pt idx="194">
                  <c:v>-7.8880000000000337</c:v>
                </c:pt>
                <c:pt idx="195">
                  <c:v>-8.1599999999999682</c:v>
                </c:pt>
                <c:pt idx="196">
                  <c:v>-8.5539999999999736</c:v>
                </c:pt>
                <c:pt idx="197">
                  <c:v>-8.7770000000000437</c:v>
                </c:pt>
                <c:pt idx="198">
                  <c:v>-9.507000000000005</c:v>
                </c:pt>
                <c:pt idx="199">
                  <c:v>-10.367000000000019</c:v>
                </c:pt>
                <c:pt idx="200">
                  <c:v>-10.479999999999961</c:v>
                </c:pt>
                <c:pt idx="201">
                  <c:v>-11.088999999999999</c:v>
                </c:pt>
                <c:pt idx="202">
                  <c:v>-11.859000000000037</c:v>
                </c:pt>
                <c:pt idx="203">
                  <c:v>-11.822000000000003</c:v>
                </c:pt>
                <c:pt idx="204">
                  <c:v>-12.033000000000015</c:v>
                </c:pt>
                <c:pt idx="205">
                  <c:v>-12.782999999999987</c:v>
                </c:pt>
                <c:pt idx="206">
                  <c:v>-13.258999999999986</c:v>
                </c:pt>
                <c:pt idx="207">
                  <c:v>-13.763000000000005</c:v>
                </c:pt>
                <c:pt idx="208">
                  <c:v>-14.22999999999999</c:v>
                </c:pt>
                <c:pt idx="209">
                  <c:v>-14.674000000000007</c:v>
                </c:pt>
                <c:pt idx="210">
                  <c:v>-15.157999999999987</c:v>
                </c:pt>
                <c:pt idx="211">
                  <c:v>-15.429000000000002</c:v>
                </c:pt>
                <c:pt idx="212">
                  <c:v>-15.680999999999983</c:v>
                </c:pt>
                <c:pt idx="213">
                  <c:v>-16.319999999999993</c:v>
                </c:pt>
                <c:pt idx="214">
                  <c:v>-16.318000000000012</c:v>
                </c:pt>
                <c:pt idx="215">
                  <c:v>-17.092999999999989</c:v>
                </c:pt>
                <c:pt idx="216">
                  <c:v>-17.490999999999985</c:v>
                </c:pt>
                <c:pt idx="217">
                  <c:v>-18.001000000000005</c:v>
                </c:pt>
                <c:pt idx="218">
                  <c:v>-18.129999999999995</c:v>
                </c:pt>
                <c:pt idx="219">
                  <c:v>-18.463999999999999</c:v>
                </c:pt>
                <c:pt idx="220">
                  <c:v>-18.900000000000006</c:v>
                </c:pt>
                <c:pt idx="221">
                  <c:v>-19.244</c:v>
                </c:pt>
                <c:pt idx="222">
                  <c:v>-19.60899999999998</c:v>
                </c:pt>
                <c:pt idx="223">
                  <c:v>-20.057999999999993</c:v>
                </c:pt>
                <c:pt idx="224">
                  <c:v>-20.575999999999993</c:v>
                </c:pt>
                <c:pt idx="225">
                  <c:v>-20.862000000000009</c:v>
                </c:pt>
                <c:pt idx="226">
                  <c:v>-21.152000000000001</c:v>
                </c:pt>
                <c:pt idx="227">
                  <c:v>-21.475999999999999</c:v>
                </c:pt>
                <c:pt idx="228">
                  <c:v>-21.436999999999998</c:v>
                </c:pt>
                <c:pt idx="229">
                  <c:v>-21.706699999999998</c:v>
                </c:pt>
                <c:pt idx="230">
                  <c:v>-22.286599999999993</c:v>
                </c:pt>
                <c:pt idx="231">
                  <c:v>-22.498100000000008</c:v>
                </c:pt>
                <c:pt idx="232">
                  <c:v>-22.876100000000008</c:v>
                </c:pt>
                <c:pt idx="233">
                  <c:v>-23.302299999999988</c:v>
                </c:pt>
                <c:pt idx="234">
                  <c:v>-23.321799999999996</c:v>
                </c:pt>
                <c:pt idx="235">
                  <c:v>-23.399899999999995</c:v>
                </c:pt>
                <c:pt idx="236">
                  <c:v>-24.040499999999994</c:v>
                </c:pt>
                <c:pt idx="237">
                  <c:v>-23.954599999999999</c:v>
                </c:pt>
                <c:pt idx="238">
                  <c:v>-24.380400000000002</c:v>
                </c:pt>
                <c:pt idx="239">
                  <c:v>-24.552300000000002</c:v>
                </c:pt>
                <c:pt idx="240">
                  <c:v>-24.972099999999998</c:v>
                </c:pt>
                <c:pt idx="241">
                  <c:v>-25.056199999999997</c:v>
                </c:pt>
                <c:pt idx="242">
                  <c:v>-25.310100000000002</c:v>
                </c:pt>
                <c:pt idx="243">
                  <c:v>-25.573700000000002</c:v>
                </c:pt>
                <c:pt idx="244">
                  <c:v>-25.761299999999999</c:v>
                </c:pt>
                <c:pt idx="245">
                  <c:v>-25.901810000000001</c:v>
                </c:pt>
                <c:pt idx="246">
                  <c:v>-25.909701999999999</c:v>
                </c:pt>
                <c:pt idx="247">
                  <c:v>-26.169460000000001</c:v>
                </c:pt>
                <c:pt idx="248">
                  <c:v>-26.479999999999997</c:v>
                </c:pt>
                <c:pt idx="249">
                  <c:v>-26.3979</c:v>
                </c:pt>
                <c:pt idx="250">
                  <c:v>-26.173300000000001</c:v>
                </c:pt>
                <c:pt idx="251">
                  <c:v>-26.868649999999999</c:v>
                </c:pt>
                <c:pt idx="252">
                  <c:v>-28.36673</c:v>
                </c:pt>
                <c:pt idx="253">
                  <c:v>-26.685020000000002</c:v>
                </c:pt>
                <c:pt idx="254">
                  <c:v>-18.122530000000001</c:v>
                </c:pt>
                <c:pt idx="255">
                  <c:v>-11.21631</c:v>
                </c:pt>
                <c:pt idx="256">
                  <c:v>-7.4702200000000003</c:v>
                </c:pt>
                <c:pt idx="257">
                  <c:v>-5.5151350000000008</c:v>
                </c:pt>
                <c:pt idx="258">
                  <c:v>-4.196777</c:v>
                </c:pt>
                <c:pt idx="259">
                  <c:v>-3.79834</c:v>
                </c:pt>
                <c:pt idx="260">
                  <c:v>-3.5932600000000003</c:v>
                </c:pt>
                <c:pt idx="261">
                  <c:v>-3.3842800000000004</c:v>
                </c:pt>
                <c:pt idx="262">
                  <c:v>-3.49756</c:v>
                </c:pt>
                <c:pt idx="263">
                  <c:v>-3.3100599999999996</c:v>
                </c:pt>
                <c:pt idx="264">
                  <c:v>-3.1245099999999999</c:v>
                </c:pt>
                <c:pt idx="265">
                  <c:v>-3.1928700000000001</c:v>
                </c:pt>
                <c:pt idx="266">
                  <c:v>-3.0112300000000003</c:v>
                </c:pt>
                <c:pt idx="267">
                  <c:v>-3.1498999999999997</c:v>
                </c:pt>
                <c:pt idx="268">
                  <c:v>-2.6225599999999996</c:v>
                </c:pt>
                <c:pt idx="269">
                  <c:v>-3.1616200000000001</c:v>
                </c:pt>
                <c:pt idx="270">
                  <c:v>-2.44678</c:v>
                </c:pt>
                <c:pt idx="271">
                  <c:v>-3.3608449999999999</c:v>
                </c:pt>
                <c:pt idx="272">
                  <c:v>-3.0268499999999996</c:v>
                </c:pt>
                <c:pt idx="273">
                  <c:v>-2.4604499999999998</c:v>
                </c:pt>
                <c:pt idx="274">
                  <c:v>-2.9448299999999996</c:v>
                </c:pt>
                <c:pt idx="275">
                  <c:v>-2.6889599999999998</c:v>
                </c:pt>
                <c:pt idx="276">
                  <c:v>-2.6127899999999999</c:v>
                </c:pt>
                <c:pt idx="277">
                  <c:v>-2.3022399999999998</c:v>
                </c:pt>
                <c:pt idx="278">
                  <c:v>-2.21631</c:v>
                </c:pt>
                <c:pt idx="279">
                  <c:v>-2.32959</c:v>
                </c:pt>
                <c:pt idx="280">
                  <c:v>-2.5893499999999996</c:v>
                </c:pt>
                <c:pt idx="281">
                  <c:v>-2.3569399999999998</c:v>
                </c:pt>
                <c:pt idx="282">
                  <c:v>-2.49756</c:v>
                </c:pt>
                <c:pt idx="283">
                  <c:v>-2.3940400000000004</c:v>
                </c:pt>
                <c:pt idx="284">
                  <c:v>-2.0268600000000001</c:v>
                </c:pt>
                <c:pt idx="285">
                  <c:v>-2.2280289999999998</c:v>
                </c:pt>
                <c:pt idx="286">
                  <c:v>-6.1518599999999992</c:v>
                </c:pt>
                <c:pt idx="287">
                  <c:v>-6.2280299999999995</c:v>
                </c:pt>
                <c:pt idx="288">
                  <c:v>-6.7768499999999996</c:v>
                </c:pt>
                <c:pt idx="289">
                  <c:v>-6.7260799999999996</c:v>
                </c:pt>
                <c:pt idx="290">
                  <c:v>0.96534000000000031</c:v>
                </c:pt>
                <c:pt idx="291">
                  <c:v>2.28565</c:v>
                </c:pt>
                <c:pt idx="292">
                  <c:v>3.5610399999999998</c:v>
                </c:pt>
                <c:pt idx="293">
                  <c:v>-1.8081056</c:v>
                </c:pt>
                <c:pt idx="294">
                  <c:v>-8.1088900000000006</c:v>
                </c:pt>
                <c:pt idx="295">
                  <c:v>-2.8686499999999997</c:v>
                </c:pt>
                <c:pt idx="296">
                  <c:v>-2.7280199999999999</c:v>
                </c:pt>
                <c:pt idx="297">
                  <c:v>-2.7670919999999999</c:v>
                </c:pt>
                <c:pt idx="298">
                  <c:v>-3.155761</c:v>
                </c:pt>
                <c:pt idx="299">
                  <c:v>-2.4448279999999998</c:v>
                </c:pt>
                <c:pt idx="300">
                  <c:v>-2.5327099999999998</c:v>
                </c:pt>
                <c:pt idx="301">
                  <c:v>-2.6831019999999999</c:v>
                </c:pt>
                <c:pt idx="302">
                  <c:v>-2.310057</c:v>
                </c:pt>
                <c:pt idx="303">
                  <c:v>-2.7182700000000004</c:v>
                </c:pt>
                <c:pt idx="304">
                  <c:v>-2.3979499999999998</c:v>
                </c:pt>
                <c:pt idx="305">
                  <c:v>-2.2241200000000001</c:v>
                </c:pt>
                <c:pt idx="306">
                  <c:v>-2.5503</c:v>
                </c:pt>
                <c:pt idx="307">
                  <c:v>-3.3745199999999995</c:v>
                </c:pt>
                <c:pt idx="308">
                  <c:v>-2.5639690000000002</c:v>
                </c:pt>
                <c:pt idx="309">
                  <c:v>-2.47803</c:v>
                </c:pt>
                <c:pt idx="310">
                  <c:v>-2.56006</c:v>
                </c:pt>
                <c:pt idx="311">
                  <c:v>-2.7084900000000003</c:v>
                </c:pt>
                <c:pt idx="312">
                  <c:v>-2.6362300000000003</c:v>
                </c:pt>
                <c:pt idx="313">
                  <c:v>-2.3159139999999998</c:v>
                </c:pt>
                <c:pt idx="314">
                  <c:v>-2.374514</c:v>
                </c:pt>
                <c:pt idx="315">
                  <c:v>-2.3823300000000001</c:v>
                </c:pt>
                <c:pt idx="316">
                  <c:v>-1.6518519999999999</c:v>
                </c:pt>
                <c:pt idx="317">
                  <c:v>-2.651859</c:v>
                </c:pt>
                <c:pt idx="318">
                  <c:v>-2.9467750000000001</c:v>
                </c:pt>
                <c:pt idx="319">
                  <c:v>-2.8940439999999996</c:v>
                </c:pt>
                <c:pt idx="320">
                  <c:v>-2.5034189999999996</c:v>
                </c:pt>
                <c:pt idx="321">
                  <c:v>-2.9331040000000002</c:v>
                </c:pt>
                <c:pt idx="322">
                  <c:v>-3.1498999999999997</c:v>
                </c:pt>
                <c:pt idx="323">
                  <c:v>-2.4448189999999999</c:v>
                </c:pt>
                <c:pt idx="324">
                  <c:v>-2.1284170000000002</c:v>
                </c:pt>
                <c:pt idx="325">
                  <c:v>-2.5249009999999998</c:v>
                </c:pt>
                <c:pt idx="326">
                  <c:v>-2.7729520000000001</c:v>
                </c:pt>
                <c:pt idx="327">
                  <c:v>-2.7631800000000002</c:v>
                </c:pt>
                <c:pt idx="328">
                  <c:v>-2.573728</c:v>
                </c:pt>
                <c:pt idx="329">
                  <c:v>-2.6049760000000002</c:v>
                </c:pt>
                <c:pt idx="330">
                  <c:v>-2.6987290000000002</c:v>
                </c:pt>
                <c:pt idx="331">
                  <c:v>-3.0463899999999997</c:v>
                </c:pt>
                <c:pt idx="332">
                  <c:v>-2.610843</c:v>
                </c:pt>
                <c:pt idx="333">
                  <c:v>-2.6865199999999998</c:v>
                </c:pt>
                <c:pt idx="334">
                  <c:v>-2.2402299999999999</c:v>
                </c:pt>
                <c:pt idx="335">
                  <c:v>-3.1303679999999998</c:v>
                </c:pt>
                <c:pt idx="336">
                  <c:v>0.73437399999999986</c:v>
                </c:pt>
                <c:pt idx="337">
                  <c:v>-1.9331100000000001</c:v>
                </c:pt>
                <c:pt idx="338">
                  <c:v>-1.4047900000000002</c:v>
                </c:pt>
                <c:pt idx="339">
                  <c:v>-4.0698220000000003</c:v>
                </c:pt>
                <c:pt idx="340">
                  <c:v>-1.1533229999999999</c:v>
                </c:pt>
                <c:pt idx="341">
                  <c:v>8.5448999999999997E-2</c:v>
                </c:pt>
                <c:pt idx="342">
                  <c:v>-1.99267313</c:v>
                </c:pt>
                <c:pt idx="343">
                  <c:v>-2.6415994</c:v>
                </c:pt>
                <c:pt idx="344">
                  <c:v>-2.6987329999999998</c:v>
                </c:pt>
                <c:pt idx="345">
                  <c:v>-1.287598</c:v>
                </c:pt>
                <c:pt idx="346">
                  <c:v>0.73046700000000009</c:v>
                </c:pt>
                <c:pt idx="347">
                  <c:v>0.43114999999999992</c:v>
                </c:pt>
                <c:pt idx="348">
                  <c:v>0.42334100000000008</c:v>
                </c:pt>
                <c:pt idx="349">
                  <c:v>0.82713999999999976</c:v>
                </c:pt>
                <c:pt idx="350">
                  <c:v>1.2846709999999999</c:v>
                </c:pt>
                <c:pt idx="351">
                  <c:v>1.312991</c:v>
                </c:pt>
                <c:pt idx="352">
                  <c:v>1.0249070000000002</c:v>
                </c:pt>
                <c:pt idx="353">
                  <c:v>-1.2206999999999968E-2</c:v>
                </c:pt>
                <c:pt idx="354">
                  <c:v>0.26415999999999995</c:v>
                </c:pt>
                <c:pt idx="355">
                  <c:v>1.6206089999999997</c:v>
                </c:pt>
                <c:pt idx="356">
                  <c:v>1.1186510000000001</c:v>
                </c:pt>
                <c:pt idx="357">
                  <c:v>-0.11523000000000017</c:v>
                </c:pt>
                <c:pt idx="358">
                  <c:v>0.88184099999999999</c:v>
                </c:pt>
                <c:pt idx="359">
                  <c:v>1.225095</c:v>
                </c:pt>
                <c:pt idx="360">
                  <c:v>1.089358</c:v>
                </c:pt>
                <c:pt idx="361">
                  <c:v>-1.5130000000000088E-2</c:v>
                </c:pt>
                <c:pt idx="362">
                  <c:v>0.35302999999999995</c:v>
                </c:pt>
                <c:pt idx="363">
                  <c:v>0.99999699999999991</c:v>
                </c:pt>
                <c:pt idx="364">
                  <c:v>0.46923700000000013</c:v>
                </c:pt>
                <c:pt idx="365">
                  <c:v>-0.52392399999999995</c:v>
                </c:pt>
                <c:pt idx="366">
                  <c:v>5.3710999999999953E-2</c:v>
                </c:pt>
                <c:pt idx="367">
                  <c:v>0.85790599999999995</c:v>
                </c:pt>
                <c:pt idx="368">
                  <c:v>0.43994200000000006</c:v>
                </c:pt>
                <c:pt idx="369">
                  <c:v>0.74707400000000002</c:v>
                </c:pt>
                <c:pt idx="370">
                  <c:v>0.43603500000000001</c:v>
                </c:pt>
                <c:pt idx="371">
                  <c:v>-3.1738000000000044E-2</c:v>
                </c:pt>
                <c:pt idx="372">
                  <c:v>0.39306700000000006</c:v>
                </c:pt>
                <c:pt idx="373">
                  <c:v>0.48583900000000013</c:v>
                </c:pt>
                <c:pt idx="374">
                  <c:v>0.24853500000000006</c:v>
                </c:pt>
                <c:pt idx="375">
                  <c:v>0.25439699999999998</c:v>
                </c:pt>
                <c:pt idx="376">
                  <c:v>-6.0547000000000017E-2</c:v>
                </c:pt>
                <c:pt idx="377">
                  <c:v>0.64404299999999992</c:v>
                </c:pt>
                <c:pt idx="378">
                  <c:v>0.66699200000000003</c:v>
                </c:pt>
                <c:pt idx="379">
                  <c:v>5.6641000000000052E-2</c:v>
                </c:pt>
                <c:pt idx="380">
                  <c:v>3.2225999999999977E-2</c:v>
                </c:pt>
                <c:pt idx="381">
                  <c:v>0.44091799999999998</c:v>
                </c:pt>
                <c:pt idx="382">
                  <c:v>0.17089799999999999</c:v>
                </c:pt>
                <c:pt idx="383">
                  <c:v>-0.37548799999999993</c:v>
                </c:pt>
                <c:pt idx="384">
                  <c:v>0.40918000000000004</c:v>
                </c:pt>
                <c:pt idx="385">
                  <c:v>0.62646400000000002</c:v>
                </c:pt>
                <c:pt idx="386">
                  <c:v>0.15380899999999997</c:v>
                </c:pt>
                <c:pt idx="387">
                  <c:v>4.5897999999999994E-2</c:v>
                </c:pt>
                <c:pt idx="388">
                  <c:v>0.76415979999999994</c:v>
                </c:pt>
                <c:pt idx="389">
                  <c:v>0.44580000000000009</c:v>
                </c:pt>
                <c:pt idx="390">
                  <c:v>0.27099599999999996</c:v>
                </c:pt>
                <c:pt idx="391">
                  <c:v>-7.031300000000007E-2</c:v>
                </c:pt>
                <c:pt idx="392">
                  <c:v>0.444824</c:v>
                </c:pt>
                <c:pt idx="393">
                  <c:v>0.22558600000000006</c:v>
                </c:pt>
                <c:pt idx="394">
                  <c:v>0.18798799999999999</c:v>
                </c:pt>
                <c:pt idx="395">
                  <c:v>0.36718699999999999</c:v>
                </c:pt>
                <c:pt idx="396">
                  <c:v>-0.29248000000000002</c:v>
                </c:pt>
                <c:pt idx="397">
                  <c:v>0.133301</c:v>
                </c:pt>
                <c:pt idx="398">
                  <c:v>0.13916000000000001</c:v>
                </c:pt>
                <c:pt idx="399">
                  <c:v>-0.42041000000000006</c:v>
                </c:pt>
                <c:pt idx="400">
                  <c:v>-0.36181599999999992</c:v>
                </c:pt>
                <c:pt idx="401">
                  <c:v>0.14257800000000009</c:v>
                </c:pt>
                <c:pt idx="402">
                  <c:v>8.1544999999999979E-2</c:v>
                </c:pt>
                <c:pt idx="403">
                  <c:v>0.26757999999999993</c:v>
                </c:pt>
                <c:pt idx="404">
                  <c:v>0.32031200000000004</c:v>
                </c:pt>
                <c:pt idx="405">
                  <c:v>-0.13037100000000001</c:v>
                </c:pt>
                <c:pt idx="406">
                  <c:v>0.3022490000000001</c:v>
                </c:pt>
                <c:pt idx="407">
                  <c:v>-3.7596999999999992E-2</c:v>
                </c:pt>
                <c:pt idx="408">
                  <c:v>1.5625E-2</c:v>
                </c:pt>
                <c:pt idx="409">
                  <c:v>0.33349600000000001</c:v>
                </c:pt>
                <c:pt idx="410">
                  <c:v>0.2670902</c:v>
                </c:pt>
                <c:pt idx="411">
                  <c:v>0.29931600000000003</c:v>
                </c:pt>
                <c:pt idx="412">
                  <c:v>-0.61621100000000006</c:v>
                </c:pt>
                <c:pt idx="413">
                  <c:v>-0.28710899999999995</c:v>
                </c:pt>
                <c:pt idx="414">
                  <c:v>-0.18164099999999994</c:v>
                </c:pt>
                <c:pt idx="415">
                  <c:v>-7.3239999999999972E-3</c:v>
                </c:pt>
                <c:pt idx="416">
                  <c:v>2.6855000000000018E-2</c:v>
                </c:pt>
                <c:pt idx="417">
                  <c:v>2.6367000000000002E-2</c:v>
                </c:pt>
                <c:pt idx="418">
                  <c:v>-4.5409899999999989E-2</c:v>
                </c:pt>
                <c:pt idx="419">
                  <c:v>-0.34326179999999995</c:v>
                </c:pt>
                <c:pt idx="420">
                  <c:v>-0.31787100000000001</c:v>
                </c:pt>
                <c:pt idx="421">
                  <c:v>9.0332099999999999E-2</c:v>
                </c:pt>
                <c:pt idx="422">
                  <c:v>-0.39990284000000004</c:v>
                </c:pt>
                <c:pt idx="423">
                  <c:v>0.11474609</c:v>
                </c:pt>
                <c:pt idx="424">
                  <c:v>0.19824200000000003</c:v>
                </c:pt>
                <c:pt idx="425">
                  <c:v>-0.17822299999999999</c:v>
                </c:pt>
                <c:pt idx="426">
                  <c:v>-0.37890630000000003</c:v>
                </c:pt>
                <c:pt idx="427">
                  <c:v>9.2773400000000006E-2</c:v>
                </c:pt>
                <c:pt idx="428">
                  <c:v>-0.20703099999999997</c:v>
                </c:pt>
                <c:pt idx="429">
                  <c:v>4.1504000000000041E-2</c:v>
                </c:pt>
                <c:pt idx="430">
                  <c:v>-0.39404300000000003</c:v>
                </c:pt>
                <c:pt idx="431">
                  <c:v>-0.52441399999999994</c:v>
                </c:pt>
                <c:pt idx="432">
                  <c:v>-0.38427700000000004</c:v>
                </c:pt>
                <c:pt idx="433">
                  <c:v>-0.42382779999999998</c:v>
                </c:pt>
                <c:pt idx="434">
                  <c:v>0.79443299999999994</c:v>
                </c:pt>
                <c:pt idx="435">
                  <c:v>0.33935500000000002</c:v>
                </c:pt>
                <c:pt idx="436">
                  <c:v>-98.729990000000001</c:v>
                </c:pt>
                <c:pt idx="437">
                  <c:v>-155.38160999999999</c:v>
                </c:pt>
                <c:pt idx="438">
                  <c:v>-31.426999999999992</c:v>
                </c:pt>
                <c:pt idx="439">
                  <c:v>-4.5289999999999964</c:v>
                </c:pt>
                <c:pt idx="440">
                  <c:v>3.1040000000000134</c:v>
                </c:pt>
                <c:pt idx="441">
                  <c:v>1.3670000000000186</c:v>
                </c:pt>
                <c:pt idx="442">
                  <c:v>3.3700000000000045</c:v>
                </c:pt>
                <c:pt idx="443">
                  <c:v>6.1779999999999973</c:v>
                </c:pt>
                <c:pt idx="444">
                  <c:v>9.4679999999999893</c:v>
                </c:pt>
                <c:pt idx="445">
                  <c:v>12.467999999999989</c:v>
                </c:pt>
                <c:pt idx="446">
                  <c:v>15.526999999999987</c:v>
                </c:pt>
                <c:pt idx="447">
                  <c:v>18.199999999999989</c:v>
                </c:pt>
                <c:pt idx="448">
                  <c:v>21.36099999999999</c:v>
                </c:pt>
                <c:pt idx="449">
                  <c:v>24.164000000000016</c:v>
                </c:pt>
                <c:pt idx="450">
                  <c:v>27.033999999999992</c:v>
                </c:pt>
                <c:pt idx="451">
                  <c:v>29.291000000000025</c:v>
                </c:pt>
                <c:pt idx="452">
                  <c:v>31.661000000000001</c:v>
                </c:pt>
                <c:pt idx="453">
                  <c:v>34.045999999999992</c:v>
                </c:pt>
                <c:pt idx="454">
                  <c:v>36.287000000000006</c:v>
                </c:pt>
                <c:pt idx="455">
                  <c:v>38.376000000000005</c:v>
                </c:pt>
                <c:pt idx="456">
                  <c:v>40.806000000000012</c:v>
                </c:pt>
                <c:pt idx="457">
                  <c:v>42.723000000000013</c:v>
                </c:pt>
                <c:pt idx="458">
                  <c:v>45.182999999999993</c:v>
                </c:pt>
                <c:pt idx="459">
                  <c:v>46.929000000000002</c:v>
                </c:pt>
                <c:pt idx="460">
                  <c:v>48.575999999999993</c:v>
                </c:pt>
                <c:pt idx="461">
                  <c:v>50.653999999999996</c:v>
                </c:pt>
                <c:pt idx="462">
                  <c:v>52.336999999999989</c:v>
                </c:pt>
                <c:pt idx="463">
                  <c:v>54.150000000000006</c:v>
                </c:pt>
                <c:pt idx="464">
                  <c:v>56.173000000000002</c:v>
                </c:pt>
                <c:pt idx="465">
                  <c:v>57.52000000000001</c:v>
                </c:pt>
                <c:pt idx="466">
                  <c:v>59.135000000000019</c:v>
                </c:pt>
                <c:pt idx="467">
                  <c:v>61.274000000000001</c:v>
                </c:pt>
                <c:pt idx="468">
                  <c:v>62.254999999999995</c:v>
                </c:pt>
                <c:pt idx="469">
                  <c:v>64.106999999999999</c:v>
                </c:pt>
                <c:pt idx="470">
                  <c:v>65.048000000000002</c:v>
                </c:pt>
                <c:pt idx="471">
                  <c:v>66.652000000000015</c:v>
                </c:pt>
                <c:pt idx="472">
                  <c:v>67.918000000000006</c:v>
                </c:pt>
                <c:pt idx="473">
                  <c:v>69.399000000000001</c:v>
                </c:pt>
                <c:pt idx="474">
                  <c:v>70.637</c:v>
                </c:pt>
                <c:pt idx="475">
                  <c:v>71.75200000000001</c:v>
                </c:pt>
                <c:pt idx="476">
                  <c:v>73.349999999999994</c:v>
                </c:pt>
                <c:pt idx="477">
                  <c:v>74.106999999999999</c:v>
                </c:pt>
                <c:pt idx="478">
                  <c:v>75.948000000000008</c:v>
                </c:pt>
                <c:pt idx="479">
                  <c:v>77.068000000000012</c:v>
                </c:pt>
                <c:pt idx="480">
                  <c:v>78.070999999999998</c:v>
                </c:pt>
                <c:pt idx="481">
                  <c:v>78.98599999999999</c:v>
                </c:pt>
                <c:pt idx="482">
                  <c:v>80.412000000000006</c:v>
                </c:pt>
                <c:pt idx="483">
                  <c:v>81.13</c:v>
                </c:pt>
                <c:pt idx="484">
                  <c:v>82.359000000000009</c:v>
                </c:pt>
                <c:pt idx="485">
                  <c:v>83.584000000000003</c:v>
                </c:pt>
                <c:pt idx="486">
                  <c:v>84.103000000000009</c:v>
                </c:pt>
                <c:pt idx="487">
                  <c:v>85.045999999999992</c:v>
                </c:pt>
                <c:pt idx="488">
                  <c:v>85.728000000000009</c:v>
                </c:pt>
                <c:pt idx="489">
                  <c:v>86.657999999999987</c:v>
                </c:pt>
                <c:pt idx="490">
                  <c:v>87.203000000000003</c:v>
                </c:pt>
                <c:pt idx="491">
                  <c:v>88.506</c:v>
                </c:pt>
                <c:pt idx="492">
                  <c:v>89.266999999999996</c:v>
                </c:pt>
                <c:pt idx="493">
                  <c:v>90.369</c:v>
                </c:pt>
                <c:pt idx="494">
                  <c:v>91.129000000000019</c:v>
                </c:pt>
                <c:pt idx="495">
                  <c:v>91.360000000000014</c:v>
                </c:pt>
                <c:pt idx="496">
                  <c:v>92.656000000000006</c:v>
                </c:pt>
                <c:pt idx="497">
                  <c:v>92.793000000000006</c:v>
                </c:pt>
                <c:pt idx="498">
                  <c:v>93.856000000000023</c:v>
                </c:pt>
                <c:pt idx="499">
                  <c:v>94.414000000000016</c:v>
                </c:pt>
                <c:pt idx="500">
                  <c:v>95.187000000000012</c:v>
                </c:pt>
                <c:pt idx="501">
                  <c:v>96.050999999999988</c:v>
                </c:pt>
                <c:pt idx="502">
                  <c:v>96.638999999999982</c:v>
                </c:pt>
                <c:pt idx="503">
                  <c:v>97.094999999999999</c:v>
                </c:pt>
                <c:pt idx="504">
                  <c:v>97.461999999999989</c:v>
                </c:pt>
                <c:pt idx="505">
                  <c:v>98.313000000000017</c:v>
                </c:pt>
                <c:pt idx="506">
                  <c:v>99.072000000000003</c:v>
                </c:pt>
                <c:pt idx="507">
                  <c:v>99.658999999999963</c:v>
                </c:pt>
                <c:pt idx="508">
                  <c:v>100.47400000000002</c:v>
                </c:pt>
                <c:pt idx="509">
                  <c:v>100.90600000000001</c:v>
                </c:pt>
                <c:pt idx="510">
                  <c:v>101.33600000000001</c:v>
                </c:pt>
                <c:pt idx="511">
                  <c:v>101.89600000000002</c:v>
                </c:pt>
                <c:pt idx="512">
                  <c:v>102.72500000000002</c:v>
                </c:pt>
                <c:pt idx="513">
                  <c:v>103.30300000000003</c:v>
                </c:pt>
                <c:pt idx="514">
                  <c:v>103.61799999999997</c:v>
                </c:pt>
                <c:pt idx="515">
                  <c:v>104.22999999999999</c:v>
                </c:pt>
                <c:pt idx="516">
                  <c:v>104.72900000000001</c:v>
                </c:pt>
                <c:pt idx="517">
                  <c:v>105.012</c:v>
                </c:pt>
                <c:pt idx="518">
                  <c:v>105.38200000000001</c:v>
                </c:pt>
                <c:pt idx="519">
                  <c:v>105.81300000000002</c:v>
                </c:pt>
                <c:pt idx="520">
                  <c:v>106.38399999999999</c:v>
                </c:pt>
                <c:pt idx="521">
                  <c:v>106.84199999999998</c:v>
                </c:pt>
                <c:pt idx="522">
                  <c:v>107.38200000000001</c:v>
                </c:pt>
                <c:pt idx="523">
                  <c:v>107.751</c:v>
                </c:pt>
                <c:pt idx="524">
                  <c:v>108.35600000000002</c:v>
                </c:pt>
                <c:pt idx="525">
                  <c:v>109.018</c:v>
                </c:pt>
                <c:pt idx="526">
                  <c:v>109.536</c:v>
                </c:pt>
                <c:pt idx="527">
                  <c:v>109.68299999999999</c:v>
                </c:pt>
                <c:pt idx="528">
                  <c:v>110.208</c:v>
                </c:pt>
                <c:pt idx="529">
                  <c:v>110.53100000000003</c:v>
                </c:pt>
                <c:pt idx="530">
                  <c:v>111.02199999999999</c:v>
                </c:pt>
                <c:pt idx="531">
                  <c:v>111.80999999999997</c:v>
                </c:pt>
                <c:pt idx="532">
                  <c:v>112.00000000000003</c:v>
                </c:pt>
                <c:pt idx="533">
                  <c:v>112.29400000000001</c:v>
                </c:pt>
                <c:pt idx="534">
                  <c:v>112.81799999999998</c:v>
                </c:pt>
                <c:pt idx="535">
                  <c:v>113.13500000000002</c:v>
                </c:pt>
                <c:pt idx="536">
                  <c:v>113.46300000000002</c:v>
                </c:pt>
                <c:pt idx="537">
                  <c:v>113.80100000000002</c:v>
                </c:pt>
                <c:pt idx="538">
                  <c:v>114.36199999999997</c:v>
                </c:pt>
                <c:pt idx="539">
                  <c:v>114.63800000000001</c:v>
                </c:pt>
                <c:pt idx="540">
                  <c:v>114.74699999999999</c:v>
                </c:pt>
                <c:pt idx="541">
                  <c:v>115.15299999999999</c:v>
                </c:pt>
                <c:pt idx="542">
                  <c:v>115.65800000000002</c:v>
                </c:pt>
                <c:pt idx="543">
                  <c:v>115.994</c:v>
                </c:pt>
                <c:pt idx="544">
                  <c:v>116.42499999999998</c:v>
                </c:pt>
                <c:pt idx="545">
                  <c:v>116.66199999999998</c:v>
                </c:pt>
                <c:pt idx="546">
                  <c:v>116.75800000000001</c:v>
                </c:pt>
                <c:pt idx="547">
                  <c:v>117.297</c:v>
                </c:pt>
                <c:pt idx="548">
                  <c:v>117.36100000000002</c:v>
                </c:pt>
                <c:pt idx="549">
                  <c:v>117.55699999999999</c:v>
                </c:pt>
                <c:pt idx="550">
                  <c:v>117.77500000000003</c:v>
                </c:pt>
                <c:pt idx="551">
                  <c:v>117.98599999999996</c:v>
                </c:pt>
                <c:pt idx="552">
                  <c:v>118.40500000000003</c:v>
                </c:pt>
                <c:pt idx="553">
                  <c:v>118.98900000000003</c:v>
                </c:pt>
                <c:pt idx="554">
                  <c:v>119.33599999999998</c:v>
                </c:pt>
                <c:pt idx="555">
                  <c:v>119.20899999999997</c:v>
                </c:pt>
                <c:pt idx="556">
                  <c:v>119.25600000000003</c:v>
                </c:pt>
                <c:pt idx="557">
                  <c:v>119.50599999999997</c:v>
                </c:pt>
                <c:pt idx="558">
                  <c:v>119.92099999999999</c:v>
                </c:pt>
                <c:pt idx="559">
                  <c:v>120.21400000000003</c:v>
                </c:pt>
                <c:pt idx="560">
                  <c:v>120.41799999999998</c:v>
                </c:pt>
                <c:pt idx="561">
                  <c:v>120.84799999999998</c:v>
                </c:pt>
                <c:pt idx="562">
                  <c:v>120.72499999999999</c:v>
                </c:pt>
                <c:pt idx="563">
                  <c:v>121.10500000000002</c:v>
                </c:pt>
                <c:pt idx="564">
                  <c:v>121.559</c:v>
                </c:pt>
                <c:pt idx="565">
                  <c:v>121.66900000000001</c:v>
                </c:pt>
                <c:pt idx="566">
                  <c:v>121.47999999999996</c:v>
                </c:pt>
                <c:pt idx="567">
                  <c:v>121.87899999999999</c:v>
                </c:pt>
                <c:pt idx="568">
                  <c:v>121.73999999999998</c:v>
                </c:pt>
                <c:pt idx="569">
                  <c:v>122.46600000000001</c:v>
                </c:pt>
                <c:pt idx="570">
                  <c:v>122.33800000000002</c:v>
                </c:pt>
                <c:pt idx="571">
                  <c:v>122.34899999999999</c:v>
                </c:pt>
                <c:pt idx="572">
                  <c:v>122.69999999999999</c:v>
                </c:pt>
                <c:pt idx="573">
                  <c:v>122.601</c:v>
                </c:pt>
                <c:pt idx="574">
                  <c:v>122.88500000000002</c:v>
                </c:pt>
                <c:pt idx="575">
                  <c:v>123.32899999999998</c:v>
                </c:pt>
                <c:pt idx="576">
                  <c:v>123.184</c:v>
                </c:pt>
                <c:pt idx="577">
                  <c:v>123.47100000000003</c:v>
                </c:pt>
                <c:pt idx="578">
                  <c:v>123.37</c:v>
                </c:pt>
                <c:pt idx="579">
                  <c:v>123.92999999999998</c:v>
                </c:pt>
                <c:pt idx="580">
                  <c:v>124.09299999999999</c:v>
                </c:pt>
                <c:pt idx="581">
                  <c:v>124.018</c:v>
                </c:pt>
                <c:pt idx="582">
                  <c:v>124.26300000000001</c:v>
                </c:pt>
                <c:pt idx="583">
                  <c:v>124.33699999999996</c:v>
                </c:pt>
                <c:pt idx="584">
                  <c:v>124.45500000000001</c:v>
                </c:pt>
                <c:pt idx="585">
                  <c:v>124.56099999999998</c:v>
                </c:pt>
                <c:pt idx="586">
                  <c:v>124.71000000000004</c:v>
                </c:pt>
                <c:pt idx="587">
                  <c:v>124.94299999999998</c:v>
                </c:pt>
                <c:pt idx="588">
                  <c:v>124.875</c:v>
                </c:pt>
                <c:pt idx="589">
                  <c:v>124.88400000000001</c:v>
                </c:pt>
                <c:pt idx="590">
                  <c:v>125.34899999999999</c:v>
                </c:pt>
                <c:pt idx="591">
                  <c:v>125.309</c:v>
                </c:pt>
                <c:pt idx="592">
                  <c:v>125.458</c:v>
                </c:pt>
                <c:pt idx="593">
                  <c:v>125.458</c:v>
                </c:pt>
                <c:pt idx="594">
                  <c:v>125.75800000000001</c:v>
                </c:pt>
                <c:pt idx="595">
                  <c:v>126.029</c:v>
                </c:pt>
                <c:pt idx="596">
                  <c:v>125.85700000000003</c:v>
                </c:pt>
                <c:pt idx="597">
                  <c:v>126.006</c:v>
                </c:pt>
                <c:pt idx="598">
                  <c:v>126.34799999999998</c:v>
                </c:pt>
                <c:pt idx="599">
                  <c:v>126.14099999999999</c:v>
                </c:pt>
                <c:pt idx="600">
                  <c:v>126.363</c:v>
                </c:pt>
                <c:pt idx="601">
                  <c:v>126.59300000000002</c:v>
                </c:pt>
                <c:pt idx="602">
                  <c:v>126.96000000000001</c:v>
                </c:pt>
                <c:pt idx="603">
                  <c:v>126.95999999999998</c:v>
                </c:pt>
                <c:pt idx="604">
                  <c:v>127.21300000000002</c:v>
                </c:pt>
                <c:pt idx="605">
                  <c:v>127.36500000000001</c:v>
                </c:pt>
                <c:pt idx="606">
                  <c:v>127.44000000000003</c:v>
                </c:pt>
                <c:pt idx="607">
                  <c:v>127.70400000000001</c:v>
                </c:pt>
                <c:pt idx="608">
                  <c:v>127.80300000000003</c:v>
                </c:pt>
                <c:pt idx="609">
                  <c:v>127.87499999999997</c:v>
                </c:pt>
                <c:pt idx="610">
                  <c:v>128.22400000000002</c:v>
                </c:pt>
                <c:pt idx="611">
                  <c:v>127.99799999999999</c:v>
                </c:pt>
                <c:pt idx="612">
                  <c:v>128.36099999999999</c:v>
                </c:pt>
                <c:pt idx="613">
                  <c:v>128.32</c:v>
                </c:pt>
                <c:pt idx="614">
                  <c:v>128.643</c:v>
                </c:pt>
                <c:pt idx="615">
                  <c:v>128.79299999999998</c:v>
                </c:pt>
                <c:pt idx="616">
                  <c:v>188.72000000000003</c:v>
                </c:pt>
                <c:pt idx="617">
                  <c:v>230.17910000000001</c:v>
                </c:pt>
                <c:pt idx="618">
                  <c:v>186.96210000000002</c:v>
                </c:pt>
                <c:pt idx="619">
                  <c:v>176.12219999999999</c:v>
                </c:pt>
                <c:pt idx="620">
                  <c:v>133.13649999999998</c:v>
                </c:pt>
                <c:pt idx="621">
                  <c:v>135.05240000000001</c:v>
                </c:pt>
                <c:pt idx="622">
                  <c:v>135.52809999999999</c:v>
                </c:pt>
                <c:pt idx="623">
                  <c:v>135.9665</c:v>
                </c:pt>
                <c:pt idx="624">
                  <c:v>134.62700000000001</c:v>
                </c:pt>
                <c:pt idx="625">
                  <c:v>133.2458</c:v>
                </c:pt>
                <c:pt idx="626">
                  <c:v>132.012</c:v>
                </c:pt>
                <c:pt idx="627">
                  <c:v>131.56309999999999</c:v>
                </c:pt>
                <c:pt idx="628">
                  <c:v>130.69649999999999</c:v>
                </c:pt>
                <c:pt idx="629">
                  <c:v>129.64189999999999</c:v>
                </c:pt>
                <c:pt idx="630">
                  <c:v>129.2467</c:v>
                </c:pt>
                <c:pt idx="631">
                  <c:v>128.1481</c:v>
                </c:pt>
                <c:pt idx="632">
                  <c:v>127.4002</c:v>
                </c:pt>
                <c:pt idx="633">
                  <c:v>126.73320000000001</c:v>
                </c:pt>
                <c:pt idx="634">
                  <c:v>126.6767</c:v>
                </c:pt>
                <c:pt idx="635">
                  <c:v>126.0934</c:v>
                </c:pt>
                <c:pt idx="636">
                  <c:v>125.55719999999999</c:v>
                </c:pt>
                <c:pt idx="637">
                  <c:v>125.02890000000001</c:v>
                </c:pt>
                <c:pt idx="638">
                  <c:v>124.7812</c:v>
                </c:pt>
                <c:pt idx="639">
                  <c:v>124.39350000000002</c:v>
                </c:pt>
                <c:pt idx="640">
                  <c:v>123.8133</c:v>
                </c:pt>
                <c:pt idx="641">
                  <c:v>123.42120000000001</c:v>
                </c:pt>
                <c:pt idx="642">
                  <c:v>122.82190000000001</c:v>
                </c:pt>
                <c:pt idx="643">
                  <c:v>122.21769999999999</c:v>
                </c:pt>
                <c:pt idx="644">
                  <c:v>121.95000000000002</c:v>
                </c:pt>
                <c:pt idx="645">
                  <c:v>121.63279</c:v>
                </c:pt>
                <c:pt idx="646">
                  <c:v>121.58067000000001</c:v>
                </c:pt>
                <c:pt idx="647">
                  <c:v>121.08772999999999</c:v>
                </c:pt>
                <c:pt idx="648">
                  <c:v>120.57861999999999</c:v>
                </c:pt>
                <c:pt idx="649">
                  <c:v>120.726</c:v>
                </c:pt>
                <c:pt idx="650">
                  <c:v>120.15276</c:v>
                </c:pt>
                <c:pt idx="651">
                  <c:v>119.97825</c:v>
                </c:pt>
                <c:pt idx="652">
                  <c:v>119.74731999999999</c:v>
                </c:pt>
                <c:pt idx="653">
                  <c:v>119.46381000000001</c:v>
                </c:pt>
                <c:pt idx="654">
                  <c:v>118.96299999999999</c:v>
                </c:pt>
                <c:pt idx="655">
                  <c:v>118.82858999999999</c:v>
                </c:pt>
                <c:pt idx="656">
                  <c:v>118.36481000000001</c:v>
                </c:pt>
                <c:pt idx="657">
                  <c:v>118.08032999999999</c:v>
                </c:pt>
                <c:pt idx="658">
                  <c:v>117.65787</c:v>
                </c:pt>
                <c:pt idx="659">
                  <c:v>117.32795</c:v>
                </c:pt>
                <c:pt idx="660">
                  <c:v>117.07923</c:v>
                </c:pt>
                <c:pt idx="661">
                  <c:v>116.95839000000001</c:v>
                </c:pt>
                <c:pt idx="662">
                  <c:v>117.13283600000001</c:v>
                </c:pt>
                <c:pt idx="663">
                  <c:v>116.720016</c:v>
                </c:pt>
                <c:pt idx="664">
                  <c:v>116.37025</c:v>
                </c:pt>
                <c:pt idx="665">
                  <c:v>115.95952299999999</c:v>
                </c:pt>
                <c:pt idx="666">
                  <c:v>115.689453</c:v>
                </c:pt>
                <c:pt idx="667">
                  <c:v>115.697906</c:v>
                </c:pt>
                <c:pt idx="668">
                  <c:v>115.21194999999999</c:v>
                </c:pt>
                <c:pt idx="669">
                  <c:v>115.23041000000001</c:v>
                </c:pt>
                <c:pt idx="670">
                  <c:v>114.89914</c:v>
                </c:pt>
                <c:pt idx="671">
                  <c:v>114.87116</c:v>
                </c:pt>
                <c:pt idx="672">
                  <c:v>114.63225</c:v>
                </c:pt>
                <c:pt idx="673">
                  <c:v>114.75606000000001</c:v>
                </c:pt>
                <c:pt idx="674">
                  <c:v>114.62656999999999</c:v>
                </c:pt>
                <c:pt idx="675">
                  <c:v>114.11085</c:v>
                </c:pt>
                <c:pt idx="676">
                  <c:v>114.06353</c:v>
                </c:pt>
                <c:pt idx="677">
                  <c:v>114.02714</c:v>
                </c:pt>
                <c:pt idx="678">
                  <c:v>113.70088</c:v>
                </c:pt>
                <c:pt idx="679">
                  <c:v>113.55179000000001</c:v>
                </c:pt>
                <c:pt idx="680">
                  <c:v>113.16713</c:v>
                </c:pt>
                <c:pt idx="681">
                  <c:v>113.10791</c:v>
                </c:pt>
                <c:pt idx="682">
                  <c:v>112.85933</c:v>
                </c:pt>
                <c:pt idx="683">
                  <c:v>112.78803000000001</c:v>
                </c:pt>
                <c:pt idx="684">
                  <c:v>112.22476</c:v>
                </c:pt>
                <c:pt idx="685">
                  <c:v>112.38231</c:v>
                </c:pt>
                <c:pt idx="686">
                  <c:v>112.03400000000001</c:v>
                </c:pt>
                <c:pt idx="687">
                  <c:v>111.84566000000001</c:v>
                </c:pt>
                <c:pt idx="688">
                  <c:v>111.86148</c:v>
                </c:pt>
                <c:pt idx="689">
                  <c:v>111.68427</c:v>
                </c:pt>
                <c:pt idx="690">
                  <c:v>111.69930000000001</c:v>
                </c:pt>
                <c:pt idx="691">
                  <c:v>111.42044999999999</c:v>
                </c:pt>
                <c:pt idx="692">
                  <c:v>111.03838</c:v>
                </c:pt>
                <c:pt idx="693">
                  <c:v>110.97793999999999</c:v>
                </c:pt>
                <c:pt idx="694">
                  <c:v>110.88883</c:v>
                </c:pt>
                <c:pt idx="695">
                  <c:v>110.86126</c:v>
                </c:pt>
                <c:pt idx="696">
                  <c:v>110.74067000000001</c:v>
                </c:pt>
                <c:pt idx="697">
                  <c:v>110.61972</c:v>
                </c:pt>
                <c:pt idx="698">
                  <c:v>110.30079000000001</c:v>
                </c:pt>
                <c:pt idx="699">
                  <c:v>110.22229999999999</c:v>
                </c:pt>
                <c:pt idx="700">
                  <c:v>109.83844999999999</c:v>
                </c:pt>
                <c:pt idx="701">
                  <c:v>109.75784999999999</c:v>
                </c:pt>
                <c:pt idx="702">
                  <c:v>109.77927</c:v>
                </c:pt>
                <c:pt idx="703">
                  <c:v>109.79339999999999</c:v>
                </c:pt>
                <c:pt idx="704">
                  <c:v>109.542</c:v>
                </c:pt>
                <c:pt idx="705">
                  <c:v>109.57910000000001</c:v>
                </c:pt>
                <c:pt idx="706">
                  <c:v>109.24169999999999</c:v>
                </c:pt>
                <c:pt idx="707">
                  <c:v>109.24760000000001</c:v>
                </c:pt>
                <c:pt idx="708">
                  <c:v>109.03960000000001</c:v>
                </c:pt>
                <c:pt idx="709">
                  <c:v>108.82130000000001</c:v>
                </c:pt>
                <c:pt idx="710">
                  <c:v>108.5097</c:v>
                </c:pt>
                <c:pt idx="711">
                  <c:v>108.6138</c:v>
                </c:pt>
                <c:pt idx="712">
                  <c:v>108.6357</c:v>
                </c:pt>
                <c:pt idx="713">
                  <c:v>108.6079</c:v>
                </c:pt>
                <c:pt idx="714">
                  <c:v>108.32419999999999</c:v>
                </c:pt>
                <c:pt idx="715">
                  <c:v>108.35249999999999</c:v>
                </c:pt>
                <c:pt idx="716">
                  <c:v>107.86190000000001</c:v>
                </c:pt>
                <c:pt idx="717">
                  <c:v>107.98140000000001</c:v>
                </c:pt>
                <c:pt idx="718">
                  <c:v>107.70259999999999</c:v>
                </c:pt>
                <c:pt idx="719">
                  <c:v>107.5625</c:v>
                </c:pt>
                <c:pt idx="720">
                  <c:v>107.6626</c:v>
                </c:pt>
                <c:pt idx="721">
                  <c:v>107.23779999999999</c:v>
                </c:pt>
                <c:pt idx="722">
                  <c:v>107.1797</c:v>
                </c:pt>
                <c:pt idx="723">
                  <c:v>107.4161</c:v>
                </c:pt>
                <c:pt idx="724">
                  <c:v>106.854</c:v>
                </c:pt>
                <c:pt idx="725">
                  <c:v>106.8574</c:v>
                </c:pt>
                <c:pt idx="726">
                  <c:v>106.82859999999999</c:v>
                </c:pt>
                <c:pt idx="727">
                  <c:v>106.7944</c:v>
                </c:pt>
                <c:pt idx="728">
                  <c:v>106.89160000000001</c:v>
                </c:pt>
                <c:pt idx="729">
                  <c:v>106.19329999999999</c:v>
                </c:pt>
                <c:pt idx="730">
                  <c:v>105.7525</c:v>
                </c:pt>
                <c:pt idx="731">
                  <c:v>105.88720000000001</c:v>
                </c:pt>
                <c:pt idx="732">
                  <c:v>105.91159999999999</c:v>
                </c:pt>
                <c:pt idx="733">
                  <c:v>105.85499999999999</c:v>
                </c:pt>
                <c:pt idx="734">
                  <c:v>105.32809999999999</c:v>
                </c:pt>
                <c:pt idx="735">
                  <c:v>105.7085</c:v>
                </c:pt>
                <c:pt idx="736">
                  <c:v>105.79349999999999</c:v>
                </c:pt>
                <c:pt idx="737">
                  <c:v>105.27000000000001</c:v>
                </c:pt>
                <c:pt idx="738">
                  <c:v>105.2891</c:v>
                </c:pt>
                <c:pt idx="739">
                  <c:v>105.30029999999999</c:v>
                </c:pt>
                <c:pt idx="740">
                  <c:v>104.5659</c:v>
                </c:pt>
                <c:pt idx="741">
                  <c:v>104.3125</c:v>
                </c:pt>
                <c:pt idx="742">
                  <c:v>104.61619999999999</c:v>
                </c:pt>
                <c:pt idx="743">
                  <c:v>104.57719999999999</c:v>
                </c:pt>
                <c:pt idx="744">
                  <c:v>104.2671</c:v>
                </c:pt>
                <c:pt idx="745">
                  <c:v>104.5502</c:v>
                </c:pt>
                <c:pt idx="746">
                  <c:v>104.5874</c:v>
                </c:pt>
                <c:pt idx="747">
                  <c:v>104.48480000000001</c:v>
                </c:pt>
                <c:pt idx="748">
                  <c:v>104.37990000000001</c:v>
                </c:pt>
                <c:pt idx="749">
                  <c:v>104.2124</c:v>
                </c:pt>
                <c:pt idx="750">
                  <c:v>104.4487</c:v>
                </c:pt>
                <c:pt idx="751">
                  <c:v>103.7783</c:v>
                </c:pt>
                <c:pt idx="752">
                  <c:v>103.438</c:v>
                </c:pt>
                <c:pt idx="753">
                  <c:v>103.55720000000001</c:v>
                </c:pt>
                <c:pt idx="754">
                  <c:v>103.66460000000001</c:v>
                </c:pt>
                <c:pt idx="755">
                  <c:v>103.47070000000001</c:v>
                </c:pt>
                <c:pt idx="756">
                  <c:v>103.32559999999999</c:v>
                </c:pt>
                <c:pt idx="757">
                  <c:v>103.3335</c:v>
                </c:pt>
                <c:pt idx="758">
                  <c:v>103.3335</c:v>
                </c:pt>
                <c:pt idx="759">
                  <c:v>103.3145</c:v>
                </c:pt>
                <c:pt idx="760">
                  <c:v>103.2139</c:v>
                </c:pt>
                <c:pt idx="761">
                  <c:v>103.07860000000001</c:v>
                </c:pt>
                <c:pt idx="762">
                  <c:v>102.7071</c:v>
                </c:pt>
                <c:pt idx="763">
                  <c:v>102.9301</c:v>
                </c:pt>
                <c:pt idx="764">
                  <c:v>102.7085</c:v>
                </c:pt>
                <c:pt idx="765">
                  <c:v>102.81399999999999</c:v>
                </c:pt>
                <c:pt idx="766">
                  <c:v>102.36519999999999</c:v>
                </c:pt>
                <c:pt idx="767">
                  <c:v>102.61669999999999</c:v>
                </c:pt>
                <c:pt idx="768">
                  <c:v>102.59129999999999</c:v>
                </c:pt>
                <c:pt idx="769">
                  <c:v>102.2876</c:v>
                </c:pt>
                <c:pt idx="770">
                  <c:v>102.24270000000001</c:v>
                </c:pt>
                <c:pt idx="771">
                  <c:v>102.3545</c:v>
                </c:pt>
                <c:pt idx="772">
                  <c:v>102.229</c:v>
                </c:pt>
                <c:pt idx="773">
                  <c:v>102.15379999999999</c:v>
                </c:pt>
                <c:pt idx="774">
                  <c:v>102.354</c:v>
                </c:pt>
                <c:pt idx="775">
                  <c:v>102.1831</c:v>
                </c:pt>
                <c:pt idx="776">
                  <c:v>101.9175</c:v>
                </c:pt>
                <c:pt idx="777">
                  <c:v>102.05710000000001</c:v>
                </c:pt>
                <c:pt idx="778">
                  <c:v>101.76559999999999</c:v>
                </c:pt>
                <c:pt idx="779">
                  <c:v>101.4907</c:v>
                </c:pt>
                <c:pt idx="780">
                  <c:v>101.4282</c:v>
                </c:pt>
                <c:pt idx="781">
                  <c:v>101.1294</c:v>
                </c:pt>
                <c:pt idx="782">
                  <c:v>101.21879999999999</c:v>
                </c:pt>
                <c:pt idx="783">
                  <c:v>101.15770000000001</c:v>
                </c:pt>
                <c:pt idx="784">
                  <c:v>100.8638</c:v>
                </c:pt>
                <c:pt idx="785">
                  <c:v>101.27629999999999</c:v>
                </c:pt>
                <c:pt idx="786">
                  <c:v>101.021</c:v>
                </c:pt>
                <c:pt idx="787">
                  <c:v>101.1998</c:v>
                </c:pt>
                <c:pt idx="788">
                  <c:v>101.20950000000001</c:v>
                </c:pt>
                <c:pt idx="789">
                  <c:v>101.291</c:v>
                </c:pt>
                <c:pt idx="790">
                  <c:v>101.0181</c:v>
                </c:pt>
                <c:pt idx="791">
                  <c:v>101.0176</c:v>
                </c:pt>
                <c:pt idx="792">
                  <c:v>100.65090000000001</c:v>
                </c:pt>
                <c:pt idx="793">
                  <c:v>100.6875</c:v>
                </c:pt>
                <c:pt idx="794">
                  <c:v>100.7867</c:v>
                </c:pt>
                <c:pt idx="795">
                  <c:v>100.4683</c:v>
                </c:pt>
                <c:pt idx="796">
                  <c:v>100.2847</c:v>
                </c:pt>
                <c:pt idx="797">
                  <c:v>100.2403</c:v>
                </c:pt>
                <c:pt idx="798">
                  <c:v>100.11330000000001</c:v>
                </c:pt>
                <c:pt idx="799">
                  <c:v>99.908299999999997</c:v>
                </c:pt>
                <c:pt idx="800">
                  <c:v>99.936099999999996</c:v>
                </c:pt>
                <c:pt idx="801">
                  <c:v>99.772499999999994</c:v>
                </c:pt>
                <c:pt idx="802">
                  <c:v>99.821799999999996</c:v>
                </c:pt>
                <c:pt idx="803">
                  <c:v>99.356499999999997</c:v>
                </c:pt>
                <c:pt idx="804">
                  <c:v>99.528800000000004</c:v>
                </c:pt>
                <c:pt idx="805">
                  <c:v>99.46820000000001</c:v>
                </c:pt>
                <c:pt idx="806">
                  <c:v>99.438000000000002</c:v>
                </c:pt>
                <c:pt idx="807">
                  <c:v>99.580600000000004</c:v>
                </c:pt>
                <c:pt idx="808">
                  <c:v>99.381900000000002</c:v>
                </c:pt>
                <c:pt idx="809">
                  <c:v>99.317799999999991</c:v>
                </c:pt>
                <c:pt idx="810">
                  <c:v>99.074700000000007</c:v>
                </c:pt>
                <c:pt idx="811">
                  <c:v>98.910199999999989</c:v>
                </c:pt>
                <c:pt idx="812">
                  <c:v>98.991199999999992</c:v>
                </c:pt>
                <c:pt idx="813">
                  <c:v>98.69</c:v>
                </c:pt>
                <c:pt idx="814">
                  <c:v>98.748000000000005</c:v>
                </c:pt>
                <c:pt idx="815">
                  <c:v>98.59129999999999</c:v>
                </c:pt>
                <c:pt idx="816">
                  <c:v>98.506799999999998</c:v>
                </c:pt>
                <c:pt idx="817">
                  <c:v>98.395999999999987</c:v>
                </c:pt>
                <c:pt idx="818">
                  <c:v>98.462399999999988</c:v>
                </c:pt>
                <c:pt idx="819">
                  <c:v>98.573299999999989</c:v>
                </c:pt>
                <c:pt idx="820">
                  <c:v>98.395499999999998</c:v>
                </c:pt>
                <c:pt idx="821">
                  <c:v>98.761700000000005</c:v>
                </c:pt>
                <c:pt idx="822">
                  <c:v>98.273400000000009</c:v>
                </c:pt>
                <c:pt idx="823">
                  <c:v>98.259299999999996</c:v>
                </c:pt>
                <c:pt idx="824">
                  <c:v>97.774900000000002</c:v>
                </c:pt>
                <c:pt idx="825">
                  <c:v>97.871099999999998</c:v>
                </c:pt>
                <c:pt idx="826">
                  <c:v>97.899000000000001</c:v>
                </c:pt>
                <c:pt idx="827">
                  <c:v>97.820800000000006</c:v>
                </c:pt>
                <c:pt idx="828">
                  <c:v>97.871600000000001</c:v>
                </c:pt>
                <c:pt idx="829">
                  <c:v>97.527299999999997</c:v>
                </c:pt>
                <c:pt idx="830">
                  <c:v>97.687100000000001</c:v>
                </c:pt>
                <c:pt idx="831">
                  <c:v>97.568799999999996</c:v>
                </c:pt>
                <c:pt idx="832">
                  <c:v>97.382300000000001</c:v>
                </c:pt>
                <c:pt idx="833">
                  <c:v>97.446699999999993</c:v>
                </c:pt>
                <c:pt idx="834">
                  <c:v>97.714300000000009</c:v>
                </c:pt>
                <c:pt idx="835">
                  <c:v>97.220699999999994</c:v>
                </c:pt>
                <c:pt idx="836">
                  <c:v>97.522999999999996</c:v>
                </c:pt>
                <c:pt idx="837">
                  <c:v>97.507800000000003</c:v>
                </c:pt>
                <c:pt idx="838">
                  <c:v>96.975499999999997</c:v>
                </c:pt>
                <c:pt idx="839">
                  <c:v>97.365700000000004</c:v>
                </c:pt>
                <c:pt idx="840">
                  <c:v>97.1113</c:v>
                </c:pt>
                <c:pt idx="841">
                  <c:v>96.943899999999999</c:v>
                </c:pt>
                <c:pt idx="842">
                  <c:v>96.913600000000002</c:v>
                </c:pt>
                <c:pt idx="843">
                  <c:v>96.967299999999994</c:v>
                </c:pt>
                <c:pt idx="844">
                  <c:v>97.034700000000001</c:v>
                </c:pt>
                <c:pt idx="845">
                  <c:v>96.845699999999994</c:v>
                </c:pt>
                <c:pt idx="846">
                  <c:v>97.132300000000001</c:v>
                </c:pt>
                <c:pt idx="847">
                  <c:v>96.444299999999998</c:v>
                </c:pt>
                <c:pt idx="848">
                  <c:v>96.622600000000006</c:v>
                </c:pt>
                <c:pt idx="849">
                  <c:v>96.3994</c:v>
                </c:pt>
                <c:pt idx="850">
                  <c:v>96.152799999999999</c:v>
                </c:pt>
                <c:pt idx="851">
                  <c:v>96.00739999999999</c:v>
                </c:pt>
                <c:pt idx="852">
                  <c:v>95.811499999999995</c:v>
                </c:pt>
                <c:pt idx="853">
                  <c:v>95.730999999999995</c:v>
                </c:pt>
                <c:pt idx="854">
                  <c:v>95.839399999999998</c:v>
                </c:pt>
                <c:pt idx="855">
                  <c:v>95.679200000000009</c:v>
                </c:pt>
                <c:pt idx="856">
                  <c:v>95.81049999999999</c:v>
                </c:pt>
                <c:pt idx="857">
                  <c:v>95.709900000000005</c:v>
                </c:pt>
                <c:pt idx="858">
                  <c:v>95.623500000000007</c:v>
                </c:pt>
                <c:pt idx="859">
                  <c:v>95.2393</c:v>
                </c:pt>
                <c:pt idx="860">
                  <c:v>95.462400000000002</c:v>
                </c:pt>
                <c:pt idx="861">
                  <c:v>95.303300000000007</c:v>
                </c:pt>
                <c:pt idx="862">
                  <c:v>95.376900000000006</c:v>
                </c:pt>
                <c:pt idx="863">
                  <c:v>95.108400000000003</c:v>
                </c:pt>
                <c:pt idx="864">
                  <c:v>95.007300000000001</c:v>
                </c:pt>
                <c:pt idx="865">
                  <c:v>94.834000000000003</c:v>
                </c:pt>
                <c:pt idx="866">
                  <c:v>95.152299999999997</c:v>
                </c:pt>
                <c:pt idx="867">
                  <c:v>94.983900000000006</c:v>
                </c:pt>
                <c:pt idx="868">
                  <c:v>94.896000000000001</c:v>
                </c:pt>
                <c:pt idx="869">
                  <c:v>94.836400000000012</c:v>
                </c:pt>
                <c:pt idx="870">
                  <c:v>94.918499999999995</c:v>
                </c:pt>
                <c:pt idx="871">
                  <c:v>95.101100000000002</c:v>
                </c:pt>
                <c:pt idx="872">
                  <c:v>94.862799999999993</c:v>
                </c:pt>
                <c:pt idx="873">
                  <c:v>94.8125</c:v>
                </c:pt>
                <c:pt idx="874">
                  <c:v>94.326699999999988</c:v>
                </c:pt>
                <c:pt idx="875">
                  <c:v>94.140199999999993</c:v>
                </c:pt>
                <c:pt idx="876">
                  <c:v>94.419499999999999</c:v>
                </c:pt>
                <c:pt idx="877">
                  <c:v>94.336399999999998</c:v>
                </c:pt>
                <c:pt idx="878">
                  <c:v>94.1905</c:v>
                </c:pt>
                <c:pt idx="879">
                  <c:v>94.102500000000006</c:v>
                </c:pt>
                <c:pt idx="880">
                  <c:v>94.310099999999991</c:v>
                </c:pt>
                <c:pt idx="881">
                  <c:v>94.221699999999998</c:v>
                </c:pt>
                <c:pt idx="882">
                  <c:v>93.909700000000001</c:v>
                </c:pt>
                <c:pt idx="883">
                  <c:v>94.089799999999997</c:v>
                </c:pt>
                <c:pt idx="884">
                  <c:v>93.846699999999998</c:v>
                </c:pt>
                <c:pt idx="885">
                  <c:v>93.953600000000009</c:v>
                </c:pt>
                <c:pt idx="886">
                  <c:v>93.43889999999999</c:v>
                </c:pt>
                <c:pt idx="887">
                  <c:v>93.796400000000006</c:v>
                </c:pt>
                <c:pt idx="888">
                  <c:v>93.597200000000015</c:v>
                </c:pt>
                <c:pt idx="889">
                  <c:v>93.480500000000006</c:v>
                </c:pt>
                <c:pt idx="890">
                  <c:v>93.507900000000006</c:v>
                </c:pt>
                <c:pt idx="891">
                  <c:v>93.6387</c:v>
                </c:pt>
                <c:pt idx="892">
                  <c:v>93.505400000000009</c:v>
                </c:pt>
                <c:pt idx="893">
                  <c:v>93.17580000000001</c:v>
                </c:pt>
                <c:pt idx="894">
                  <c:v>93.0518</c:v>
                </c:pt>
                <c:pt idx="895">
                  <c:v>93.141600000000011</c:v>
                </c:pt>
                <c:pt idx="896">
                  <c:v>93.272999999999996</c:v>
                </c:pt>
                <c:pt idx="897">
                  <c:v>92.981999999999999</c:v>
                </c:pt>
                <c:pt idx="898">
                  <c:v>93.510700000000014</c:v>
                </c:pt>
                <c:pt idx="899">
                  <c:v>93.099699999999999</c:v>
                </c:pt>
                <c:pt idx="900">
                  <c:v>92.954100000000011</c:v>
                </c:pt>
                <c:pt idx="901">
                  <c:v>93.03070000000001</c:v>
                </c:pt>
                <c:pt idx="902">
                  <c:v>93.144099999999995</c:v>
                </c:pt>
                <c:pt idx="903">
                  <c:v>93.185100000000006</c:v>
                </c:pt>
                <c:pt idx="904">
                  <c:v>93.002900000000011</c:v>
                </c:pt>
                <c:pt idx="905">
                  <c:v>93.107399999999998</c:v>
                </c:pt>
                <c:pt idx="906">
                  <c:v>93.039999999999992</c:v>
                </c:pt>
                <c:pt idx="907">
                  <c:v>92.610299999999995</c:v>
                </c:pt>
                <c:pt idx="908">
                  <c:v>92.44189999999999</c:v>
                </c:pt>
                <c:pt idx="909">
                  <c:v>92.534599999999998</c:v>
                </c:pt>
                <c:pt idx="910">
                  <c:v>92.611799999999988</c:v>
                </c:pt>
                <c:pt idx="911">
                  <c:v>92.688500000000005</c:v>
                </c:pt>
                <c:pt idx="912">
                  <c:v>92.213400000000007</c:v>
                </c:pt>
                <c:pt idx="913">
                  <c:v>92.220299999999995</c:v>
                </c:pt>
                <c:pt idx="914">
                  <c:v>92.425700000000006</c:v>
                </c:pt>
                <c:pt idx="915">
                  <c:v>92.109800000000007</c:v>
                </c:pt>
                <c:pt idx="916">
                  <c:v>91.503399999999999</c:v>
                </c:pt>
                <c:pt idx="917">
                  <c:v>91.785200000000003</c:v>
                </c:pt>
                <c:pt idx="918">
                  <c:v>91.848100000000002</c:v>
                </c:pt>
                <c:pt idx="919">
                  <c:v>91.581999999999994</c:v>
                </c:pt>
                <c:pt idx="920">
                  <c:v>91.806600000000003</c:v>
                </c:pt>
                <c:pt idx="921">
                  <c:v>92.838399999999993</c:v>
                </c:pt>
                <c:pt idx="922">
                  <c:v>91.668999999999997</c:v>
                </c:pt>
                <c:pt idx="923">
                  <c:v>95.003900000000002</c:v>
                </c:pt>
                <c:pt idx="924">
                  <c:v>94.628900000000002</c:v>
                </c:pt>
                <c:pt idx="925">
                  <c:v>91.867599999999996</c:v>
                </c:pt>
                <c:pt idx="926">
                  <c:v>87.028300000000002</c:v>
                </c:pt>
                <c:pt idx="927">
                  <c:v>89.953599999999994</c:v>
                </c:pt>
                <c:pt idx="928">
                  <c:v>94.574200000000005</c:v>
                </c:pt>
                <c:pt idx="929">
                  <c:v>90.963400000000007</c:v>
                </c:pt>
                <c:pt idx="930">
                  <c:v>88.416499999999999</c:v>
                </c:pt>
                <c:pt idx="931">
                  <c:v>88.626400000000004</c:v>
                </c:pt>
                <c:pt idx="932">
                  <c:v>91.244700000000009</c:v>
                </c:pt>
                <c:pt idx="933">
                  <c:v>91.641599999999997</c:v>
                </c:pt>
                <c:pt idx="934">
                  <c:v>90.649500000000003</c:v>
                </c:pt>
                <c:pt idx="935">
                  <c:v>91.219700000000003</c:v>
                </c:pt>
                <c:pt idx="936">
                  <c:v>91.103999999999999</c:v>
                </c:pt>
                <c:pt idx="937">
                  <c:v>90.838899999999995</c:v>
                </c:pt>
                <c:pt idx="938">
                  <c:v>91.005300000000005</c:v>
                </c:pt>
                <c:pt idx="939">
                  <c:v>90.657199999999989</c:v>
                </c:pt>
                <c:pt idx="940">
                  <c:v>90.312100000000001</c:v>
                </c:pt>
                <c:pt idx="941">
                  <c:v>91.039999999999992</c:v>
                </c:pt>
                <c:pt idx="942">
                  <c:v>91.023899999999998</c:v>
                </c:pt>
                <c:pt idx="943">
                  <c:v>90.832599999999985</c:v>
                </c:pt>
                <c:pt idx="944">
                  <c:v>90.625</c:v>
                </c:pt>
                <c:pt idx="945">
                  <c:v>90.748499999999993</c:v>
                </c:pt>
                <c:pt idx="946">
                  <c:v>90.333500000000001</c:v>
                </c:pt>
                <c:pt idx="947">
                  <c:v>90.694299999999998</c:v>
                </c:pt>
                <c:pt idx="948">
                  <c:v>90.0899</c:v>
                </c:pt>
                <c:pt idx="949">
                  <c:v>90.378399999999999</c:v>
                </c:pt>
                <c:pt idx="950">
                  <c:v>90.822699999999998</c:v>
                </c:pt>
                <c:pt idx="951">
                  <c:v>91.018599999999992</c:v>
                </c:pt>
                <c:pt idx="952">
                  <c:v>90.847200000000001</c:v>
                </c:pt>
                <c:pt idx="953">
                  <c:v>91.01509999999999</c:v>
                </c:pt>
                <c:pt idx="954">
                  <c:v>91.056200000000004</c:v>
                </c:pt>
                <c:pt idx="955">
                  <c:v>90.954099999999997</c:v>
                </c:pt>
                <c:pt idx="956">
                  <c:v>91.112300000000005</c:v>
                </c:pt>
                <c:pt idx="957">
                  <c:v>90.897900000000007</c:v>
                </c:pt>
                <c:pt idx="958">
                  <c:v>91.033699999999996</c:v>
                </c:pt>
                <c:pt idx="959">
                  <c:v>91.174800000000005</c:v>
                </c:pt>
                <c:pt idx="960">
                  <c:v>91.40570000000001</c:v>
                </c:pt>
                <c:pt idx="961">
                  <c:v>90.98</c:v>
                </c:pt>
                <c:pt idx="962">
                  <c:v>91.143100000000004</c:v>
                </c:pt>
                <c:pt idx="963">
                  <c:v>92.168499999999995</c:v>
                </c:pt>
                <c:pt idx="964">
                  <c:v>91.698700000000002</c:v>
                </c:pt>
                <c:pt idx="965">
                  <c:v>88.963400000000007</c:v>
                </c:pt>
                <c:pt idx="966">
                  <c:v>86.656700000000001</c:v>
                </c:pt>
                <c:pt idx="967">
                  <c:v>89.375</c:v>
                </c:pt>
                <c:pt idx="968">
                  <c:v>86.6875</c:v>
                </c:pt>
                <c:pt idx="969">
                  <c:v>86.066400000000002</c:v>
                </c:pt>
                <c:pt idx="970">
                  <c:v>86.045900000000003</c:v>
                </c:pt>
                <c:pt idx="971">
                  <c:v>86.019099999999995</c:v>
                </c:pt>
                <c:pt idx="972">
                  <c:v>86.004400000000004</c:v>
                </c:pt>
                <c:pt idx="973">
                  <c:v>86.619600000000005</c:v>
                </c:pt>
                <c:pt idx="974">
                  <c:v>88.796800000000005</c:v>
                </c:pt>
                <c:pt idx="975">
                  <c:v>87.300299999999993</c:v>
                </c:pt>
                <c:pt idx="976">
                  <c:v>87.389600000000002</c:v>
                </c:pt>
                <c:pt idx="977">
                  <c:v>90.319800000000001</c:v>
                </c:pt>
                <c:pt idx="978">
                  <c:v>90.570799999999991</c:v>
                </c:pt>
                <c:pt idx="979">
                  <c:v>90.703099999999992</c:v>
                </c:pt>
                <c:pt idx="980">
                  <c:v>90.713800000000006</c:v>
                </c:pt>
                <c:pt idx="981">
                  <c:v>90.807100000000005</c:v>
                </c:pt>
                <c:pt idx="982">
                  <c:v>90.209400000000002</c:v>
                </c:pt>
                <c:pt idx="983">
                  <c:v>90.438500000000005</c:v>
                </c:pt>
                <c:pt idx="984">
                  <c:v>90.507300000000001</c:v>
                </c:pt>
                <c:pt idx="985">
                  <c:v>90.591799999999992</c:v>
                </c:pt>
                <c:pt idx="986">
                  <c:v>90.316400000000002</c:v>
                </c:pt>
                <c:pt idx="987">
                  <c:v>90.43119999999999</c:v>
                </c:pt>
                <c:pt idx="988">
                  <c:v>90.255400000000009</c:v>
                </c:pt>
                <c:pt idx="989">
                  <c:v>89.995599999999996</c:v>
                </c:pt>
                <c:pt idx="990">
                  <c:v>90.302199999999999</c:v>
                </c:pt>
                <c:pt idx="991">
                  <c:v>90.674300000000002</c:v>
                </c:pt>
                <c:pt idx="992">
                  <c:v>90.332499999999996</c:v>
                </c:pt>
                <c:pt idx="993">
                  <c:v>90.447699999999998</c:v>
                </c:pt>
                <c:pt idx="994">
                  <c:v>90.254400000000004</c:v>
                </c:pt>
                <c:pt idx="995">
                  <c:v>90.052199999999999</c:v>
                </c:pt>
                <c:pt idx="996">
                  <c:v>90.343699999999998</c:v>
                </c:pt>
                <c:pt idx="997">
                  <c:v>90.316900000000004</c:v>
                </c:pt>
                <c:pt idx="998">
                  <c:v>90.233900000000006</c:v>
                </c:pt>
                <c:pt idx="999">
                  <c:v>90.227499999999992</c:v>
                </c:pt>
                <c:pt idx="1000">
                  <c:v>90.331500000000005</c:v>
                </c:pt>
                <c:pt idx="1001">
                  <c:v>90.309100000000001</c:v>
                </c:pt>
                <c:pt idx="1002">
                  <c:v>90.072699999999998</c:v>
                </c:pt>
                <c:pt idx="1003">
                  <c:v>90.039100000000005</c:v>
                </c:pt>
                <c:pt idx="1004">
                  <c:v>90.232500000000002</c:v>
                </c:pt>
                <c:pt idx="1005">
                  <c:v>90.172300000000007</c:v>
                </c:pt>
                <c:pt idx="1006">
                  <c:v>90.153300000000002</c:v>
                </c:pt>
                <c:pt idx="1007">
                  <c:v>90.17519999999999</c:v>
                </c:pt>
                <c:pt idx="1008">
                  <c:v>90.040599999999998</c:v>
                </c:pt>
                <c:pt idx="1009">
                  <c:v>89.665999999999997</c:v>
                </c:pt>
                <c:pt idx="1010">
                  <c:v>90.010800000000003</c:v>
                </c:pt>
                <c:pt idx="1011">
                  <c:v>89.897000000000006</c:v>
                </c:pt>
                <c:pt idx="1012">
                  <c:v>90.537099999999995</c:v>
                </c:pt>
                <c:pt idx="1013">
                  <c:v>90.486899999999991</c:v>
                </c:pt>
                <c:pt idx="1014">
                  <c:v>90.026799999999994</c:v>
                </c:pt>
                <c:pt idx="1015">
                  <c:v>90.075699999999998</c:v>
                </c:pt>
                <c:pt idx="1016">
                  <c:v>90.602500000000006</c:v>
                </c:pt>
                <c:pt idx="1017">
                  <c:v>90.467300000000009</c:v>
                </c:pt>
                <c:pt idx="1018">
                  <c:v>90.438499999999991</c:v>
                </c:pt>
                <c:pt idx="1019">
                  <c:v>90.084000000000003</c:v>
                </c:pt>
                <c:pt idx="1020">
                  <c:v>89.840299999999999</c:v>
                </c:pt>
                <c:pt idx="1021">
                  <c:v>89.5869</c:v>
                </c:pt>
                <c:pt idx="1022">
                  <c:v>89.877399999999994</c:v>
                </c:pt>
                <c:pt idx="1023">
                  <c:v>89.467299999999994</c:v>
                </c:pt>
                <c:pt idx="1024">
                  <c:v>89.949200000000005</c:v>
                </c:pt>
                <c:pt idx="1025">
                  <c:v>89.6982</c:v>
                </c:pt>
                <c:pt idx="1026">
                  <c:v>89.589299999999994</c:v>
                </c:pt>
                <c:pt idx="1027">
                  <c:v>89.677300000000002</c:v>
                </c:pt>
                <c:pt idx="1028">
                  <c:v>90.021500000000003</c:v>
                </c:pt>
                <c:pt idx="1029">
                  <c:v>89.612799999999993</c:v>
                </c:pt>
                <c:pt idx="1030">
                  <c:v>90.483400000000003</c:v>
                </c:pt>
                <c:pt idx="1031">
                  <c:v>89.955600000000004</c:v>
                </c:pt>
                <c:pt idx="1032">
                  <c:v>89.870599999999996</c:v>
                </c:pt>
                <c:pt idx="1033">
                  <c:v>89.920500000000004</c:v>
                </c:pt>
                <c:pt idx="1034">
                  <c:v>89.758299999999991</c:v>
                </c:pt>
                <c:pt idx="1035">
                  <c:v>89.630899999999997</c:v>
                </c:pt>
                <c:pt idx="1036">
                  <c:v>89.796400000000006</c:v>
                </c:pt>
                <c:pt idx="1037">
                  <c:v>88.083500000000001</c:v>
                </c:pt>
                <c:pt idx="1038">
                  <c:v>89.876500000000007</c:v>
                </c:pt>
                <c:pt idx="1039">
                  <c:v>88.884699999999995</c:v>
                </c:pt>
                <c:pt idx="1040">
                  <c:v>88.017600000000002</c:v>
                </c:pt>
                <c:pt idx="1041">
                  <c:v>84.595200000000006</c:v>
                </c:pt>
                <c:pt idx="1042">
                  <c:v>81.612300000000005</c:v>
                </c:pt>
                <c:pt idx="1043">
                  <c:v>84.850099999999998</c:v>
                </c:pt>
                <c:pt idx="1044">
                  <c:v>85.952700000000007</c:v>
                </c:pt>
                <c:pt idx="1045">
                  <c:v>84.620599999999996</c:v>
                </c:pt>
                <c:pt idx="1046">
                  <c:v>84.139600000000002</c:v>
                </c:pt>
                <c:pt idx="1047">
                  <c:v>83.420899999999989</c:v>
                </c:pt>
                <c:pt idx="1048">
                  <c:v>84.401899999999998</c:v>
                </c:pt>
                <c:pt idx="1049">
                  <c:v>84.753500000000003</c:v>
                </c:pt>
                <c:pt idx="1050">
                  <c:v>84.902799999999999</c:v>
                </c:pt>
                <c:pt idx="1051">
                  <c:v>85.344799999999992</c:v>
                </c:pt>
                <c:pt idx="1052">
                  <c:v>85.304699999999997</c:v>
                </c:pt>
                <c:pt idx="1053">
                  <c:v>84.473200000000006</c:v>
                </c:pt>
                <c:pt idx="1054">
                  <c:v>84.223700000000008</c:v>
                </c:pt>
                <c:pt idx="1055">
                  <c:v>85.545900000000003</c:v>
                </c:pt>
                <c:pt idx="1056">
                  <c:v>84.832999999999998</c:v>
                </c:pt>
                <c:pt idx="1057">
                  <c:v>84.606400000000008</c:v>
                </c:pt>
                <c:pt idx="1058">
                  <c:v>84.569800000000001</c:v>
                </c:pt>
                <c:pt idx="1059">
                  <c:v>84.094700000000003</c:v>
                </c:pt>
                <c:pt idx="1060">
                  <c:v>83.794399999999996</c:v>
                </c:pt>
                <c:pt idx="1061">
                  <c:v>84.865700000000004</c:v>
                </c:pt>
                <c:pt idx="1062">
                  <c:v>84.608800000000002</c:v>
                </c:pt>
                <c:pt idx="1063">
                  <c:v>84.286599999999993</c:v>
                </c:pt>
                <c:pt idx="1064">
                  <c:v>84.681100000000001</c:v>
                </c:pt>
                <c:pt idx="1065">
                  <c:v>84.275300000000001</c:v>
                </c:pt>
                <c:pt idx="1066">
                  <c:v>82.996600000000001</c:v>
                </c:pt>
                <c:pt idx="1067">
                  <c:v>84.567900000000009</c:v>
                </c:pt>
                <c:pt idx="1068">
                  <c:v>84.7637</c:v>
                </c:pt>
                <c:pt idx="1069">
                  <c:v>83.938999999999993</c:v>
                </c:pt>
                <c:pt idx="1070">
                  <c:v>84.824200000000005</c:v>
                </c:pt>
                <c:pt idx="1071">
                  <c:v>84.364699999999999</c:v>
                </c:pt>
                <c:pt idx="1072">
                  <c:v>83.980900000000005</c:v>
                </c:pt>
                <c:pt idx="1073">
                  <c:v>83.9512</c:v>
                </c:pt>
                <c:pt idx="1074">
                  <c:v>84.954099999999997</c:v>
                </c:pt>
                <c:pt idx="1075">
                  <c:v>83.823299999999989</c:v>
                </c:pt>
                <c:pt idx="1076">
                  <c:v>83.409199999999998</c:v>
                </c:pt>
                <c:pt idx="1077">
                  <c:v>83.630399999999995</c:v>
                </c:pt>
                <c:pt idx="1078">
                  <c:v>84.045400000000001</c:v>
                </c:pt>
                <c:pt idx="1079">
                  <c:v>83.744100000000003</c:v>
                </c:pt>
                <c:pt idx="1080">
                  <c:v>83.478000000000009</c:v>
                </c:pt>
                <c:pt idx="1081">
                  <c:v>83.277299999999997</c:v>
                </c:pt>
                <c:pt idx="1082">
                  <c:v>83.166600000000003</c:v>
                </c:pt>
                <c:pt idx="1083">
                  <c:v>83.769099999999995</c:v>
                </c:pt>
                <c:pt idx="1084">
                  <c:v>83.215800000000002</c:v>
                </c:pt>
                <c:pt idx="1085">
                  <c:v>83.208500000000001</c:v>
                </c:pt>
                <c:pt idx="1086">
                  <c:v>83.370599999999996</c:v>
                </c:pt>
                <c:pt idx="1087">
                  <c:v>83.228999999999999</c:v>
                </c:pt>
                <c:pt idx="1088">
                  <c:v>83.093299999999999</c:v>
                </c:pt>
                <c:pt idx="1089">
                  <c:v>83.506900000000002</c:v>
                </c:pt>
                <c:pt idx="1090">
                  <c:v>82.874099999999999</c:v>
                </c:pt>
                <c:pt idx="1091">
                  <c:v>82.925299999999993</c:v>
                </c:pt>
                <c:pt idx="1092">
                  <c:v>83.082999999999998</c:v>
                </c:pt>
                <c:pt idx="1093">
                  <c:v>82.880899999999997</c:v>
                </c:pt>
                <c:pt idx="1094">
                  <c:v>82.926299999999998</c:v>
                </c:pt>
                <c:pt idx="1095">
                  <c:v>82.347099999999998</c:v>
                </c:pt>
                <c:pt idx="1096">
                  <c:v>83.113299999999995</c:v>
                </c:pt>
                <c:pt idx="1097">
                  <c:v>83.202100000000002</c:v>
                </c:pt>
                <c:pt idx="1098">
                  <c:v>82.777299999999997</c:v>
                </c:pt>
                <c:pt idx="1099">
                  <c:v>82.569800000000001</c:v>
                </c:pt>
                <c:pt idx="1100">
                  <c:v>82.979500000000002</c:v>
                </c:pt>
                <c:pt idx="1101">
                  <c:v>83.200700000000012</c:v>
                </c:pt>
                <c:pt idx="1102">
                  <c:v>83.527799999999999</c:v>
                </c:pt>
                <c:pt idx="1103">
                  <c:v>82.246099999999998</c:v>
                </c:pt>
                <c:pt idx="1104">
                  <c:v>82.360900000000001</c:v>
                </c:pt>
                <c:pt idx="1105">
                  <c:v>82.695300000000003</c:v>
                </c:pt>
                <c:pt idx="1106">
                  <c:v>82.409599999999998</c:v>
                </c:pt>
                <c:pt idx="1107">
                  <c:v>81.789500000000004</c:v>
                </c:pt>
                <c:pt idx="1108">
                  <c:v>82.137200000000007</c:v>
                </c:pt>
                <c:pt idx="1109">
                  <c:v>82.323800000000006</c:v>
                </c:pt>
                <c:pt idx="1110">
                  <c:v>82.728999999999999</c:v>
                </c:pt>
                <c:pt idx="1111">
                  <c:v>82.709499999999991</c:v>
                </c:pt>
                <c:pt idx="1112">
                  <c:v>82.378500000000003</c:v>
                </c:pt>
                <c:pt idx="1113">
                  <c:v>82.232900000000001</c:v>
                </c:pt>
                <c:pt idx="1114">
                  <c:v>82.065899999999999</c:v>
                </c:pt>
                <c:pt idx="1115">
                  <c:v>81.893100000000004</c:v>
                </c:pt>
                <c:pt idx="1116">
                  <c:v>81.971199999999996</c:v>
                </c:pt>
                <c:pt idx="1117">
                  <c:v>81.747600000000006</c:v>
                </c:pt>
                <c:pt idx="1118">
                  <c:v>81.853499999999997</c:v>
                </c:pt>
                <c:pt idx="1119">
                  <c:v>82.557600000000008</c:v>
                </c:pt>
                <c:pt idx="1120">
                  <c:v>82.717799999999997</c:v>
                </c:pt>
                <c:pt idx="1121">
                  <c:v>82.126499999999993</c:v>
                </c:pt>
                <c:pt idx="1122">
                  <c:v>81.862799999999993</c:v>
                </c:pt>
                <c:pt idx="1123">
                  <c:v>82.593800000000002</c:v>
                </c:pt>
                <c:pt idx="1124">
                  <c:v>81.620599999999996</c:v>
                </c:pt>
                <c:pt idx="1125">
                  <c:v>81.584000000000003</c:v>
                </c:pt>
                <c:pt idx="1126">
                  <c:v>82.353099999999998</c:v>
                </c:pt>
                <c:pt idx="1127">
                  <c:v>81.303200000000004</c:v>
                </c:pt>
                <c:pt idx="1128">
                  <c:v>81.295500000000004</c:v>
                </c:pt>
                <c:pt idx="1129">
                  <c:v>81.930199999999999</c:v>
                </c:pt>
                <c:pt idx="1130">
                  <c:v>81.471599999999995</c:v>
                </c:pt>
                <c:pt idx="1131">
                  <c:v>80.794899999999998</c:v>
                </c:pt>
                <c:pt idx="1132">
                  <c:v>81.133800000000008</c:v>
                </c:pt>
                <c:pt idx="1133">
                  <c:v>81.074700000000007</c:v>
                </c:pt>
                <c:pt idx="1134">
                  <c:v>81.564499999999995</c:v>
                </c:pt>
                <c:pt idx="1135">
                  <c:v>81.226100000000002</c:v>
                </c:pt>
                <c:pt idx="1136">
                  <c:v>80.821799999999996</c:v>
                </c:pt>
                <c:pt idx="1137">
                  <c:v>80.526899999999998</c:v>
                </c:pt>
                <c:pt idx="1138">
                  <c:v>79.958500000000001</c:v>
                </c:pt>
                <c:pt idx="1139">
                  <c:v>80.194900000000004</c:v>
                </c:pt>
                <c:pt idx="1140">
                  <c:v>81.005400000000009</c:v>
                </c:pt>
                <c:pt idx="1141">
                  <c:v>81.760300000000001</c:v>
                </c:pt>
                <c:pt idx="1142">
                  <c:v>80.405699999999996</c:v>
                </c:pt>
                <c:pt idx="1143">
                  <c:v>80.465800000000002</c:v>
                </c:pt>
                <c:pt idx="1144">
                  <c:v>80.333500000000001</c:v>
                </c:pt>
                <c:pt idx="1145">
                  <c:v>80.194800000000001</c:v>
                </c:pt>
                <c:pt idx="1146">
                  <c:v>80.800299999999993</c:v>
                </c:pt>
                <c:pt idx="1147">
                  <c:v>81.090800000000002</c:v>
                </c:pt>
                <c:pt idx="1148">
                  <c:v>79.718199999999996</c:v>
                </c:pt>
                <c:pt idx="1149">
                  <c:v>79.603099999999998</c:v>
                </c:pt>
                <c:pt idx="1150">
                  <c:v>80.284199999999998</c:v>
                </c:pt>
                <c:pt idx="1151">
                  <c:v>80.229500000000002</c:v>
                </c:pt>
                <c:pt idx="1152">
                  <c:v>80.275399999999991</c:v>
                </c:pt>
                <c:pt idx="1153">
                  <c:v>79.75630000000001</c:v>
                </c:pt>
                <c:pt idx="1154">
                  <c:v>80.243200000000002</c:v>
                </c:pt>
                <c:pt idx="1155">
                  <c:v>80.652900000000002</c:v>
                </c:pt>
                <c:pt idx="1156">
                  <c:v>80.200199999999995</c:v>
                </c:pt>
                <c:pt idx="1157">
                  <c:v>80.254400000000004</c:v>
                </c:pt>
                <c:pt idx="1158">
                  <c:v>80.24369999999999</c:v>
                </c:pt>
                <c:pt idx="1159">
                  <c:v>79.893599999999992</c:v>
                </c:pt>
                <c:pt idx="1160">
                  <c:v>79.547300000000007</c:v>
                </c:pt>
                <c:pt idx="1161">
                  <c:v>79.200699999999998</c:v>
                </c:pt>
                <c:pt idx="1162">
                  <c:v>79.762200000000007</c:v>
                </c:pt>
                <c:pt idx="1163">
                  <c:v>80.212400000000002</c:v>
                </c:pt>
                <c:pt idx="1164">
                  <c:v>79.977000000000004</c:v>
                </c:pt>
                <c:pt idx="1165">
                  <c:v>79.520499999999998</c:v>
                </c:pt>
                <c:pt idx="1166">
                  <c:v>79.584499999999991</c:v>
                </c:pt>
                <c:pt idx="1167">
                  <c:v>79.220699999999994</c:v>
                </c:pt>
                <c:pt idx="1168">
                  <c:v>78.689499999999995</c:v>
                </c:pt>
                <c:pt idx="1169">
                  <c:v>79.145499999999998</c:v>
                </c:pt>
                <c:pt idx="1170">
                  <c:v>79.242199999999997</c:v>
                </c:pt>
                <c:pt idx="1171">
                  <c:v>79.429199999999994</c:v>
                </c:pt>
                <c:pt idx="1172">
                  <c:v>79.847099999999998</c:v>
                </c:pt>
                <c:pt idx="1173">
                  <c:v>80.459000000000003</c:v>
                </c:pt>
                <c:pt idx="1174">
                  <c:v>79.427300000000002</c:v>
                </c:pt>
                <c:pt idx="1175">
                  <c:v>79.093299999999999</c:v>
                </c:pt>
                <c:pt idx="1176">
                  <c:v>79.258300000000006</c:v>
                </c:pt>
                <c:pt idx="1177">
                  <c:v>79.093800000000002</c:v>
                </c:pt>
                <c:pt idx="1178">
                  <c:v>80.225099999999998</c:v>
                </c:pt>
                <c:pt idx="1179">
                  <c:v>79.565899999999999</c:v>
                </c:pt>
                <c:pt idx="1180">
                  <c:v>79.244100000000003</c:v>
                </c:pt>
                <c:pt idx="1181">
                  <c:v>79.385800000000003</c:v>
                </c:pt>
                <c:pt idx="1182">
                  <c:v>79.033199999999994</c:v>
                </c:pt>
                <c:pt idx="1183">
                  <c:v>79.670900000000003</c:v>
                </c:pt>
                <c:pt idx="1184">
                  <c:v>79.625500000000002</c:v>
                </c:pt>
                <c:pt idx="1185">
                  <c:v>79.135199999999998</c:v>
                </c:pt>
                <c:pt idx="1186">
                  <c:v>78.282200000000003</c:v>
                </c:pt>
                <c:pt idx="1187">
                  <c:v>78.73830000000001</c:v>
                </c:pt>
                <c:pt idx="1188">
                  <c:v>79.313000000000002</c:v>
                </c:pt>
                <c:pt idx="1189">
                  <c:v>78.453100000000006</c:v>
                </c:pt>
                <c:pt idx="1190">
                  <c:v>78.17240000000001</c:v>
                </c:pt>
                <c:pt idx="1191">
                  <c:v>78.878399999999999</c:v>
                </c:pt>
                <c:pt idx="1192">
                  <c:v>78.675300000000007</c:v>
                </c:pt>
                <c:pt idx="1193">
                  <c:v>78.828100000000006</c:v>
                </c:pt>
                <c:pt idx="1194">
                  <c:v>78.273899999999998</c:v>
                </c:pt>
                <c:pt idx="1195">
                  <c:v>77.918000000000006</c:v>
                </c:pt>
                <c:pt idx="1196">
                  <c:v>78.505300000000005</c:v>
                </c:pt>
                <c:pt idx="1197">
                  <c:v>78.297799999999995</c:v>
                </c:pt>
                <c:pt idx="1198">
                  <c:v>77.823700000000002</c:v>
                </c:pt>
                <c:pt idx="1199">
                  <c:v>78.883800000000008</c:v>
                </c:pt>
                <c:pt idx="1200">
                  <c:v>79.494600000000005</c:v>
                </c:pt>
                <c:pt idx="1201">
                  <c:v>78.500399999999999</c:v>
                </c:pt>
                <c:pt idx="1202">
                  <c:v>78.097200000000001</c:v>
                </c:pt>
                <c:pt idx="1203">
                  <c:v>77.803200000000004</c:v>
                </c:pt>
                <c:pt idx="1204">
                  <c:v>77.969300000000004</c:v>
                </c:pt>
                <c:pt idx="1205">
                  <c:v>78.139099999999999</c:v>
                </c:pt>
                <c:pt idx="1206">
                  <c:v>78.356500000000011</c:v>
                </c:pt>
                <c:pt idx="1207">
                  <c:v>77.264600000000002</c:v>
                </c:pt>
                <c:pt idx="1208">
                  <c:v>77.598600000000005</c:v>
                </c:pt>
                <c:pt idx="1209">
                  <c:v>78.726599999999991</c:v>
                </c:pt>
                <c:pt idx="1210">
                  <c:v>78.4101</c:v>
                </c:pt>
                <c:pt idx="1211">
                  <c:v>77.880399999999995</c:v>
                </c:pt>
                <c:pt idx="1212">
                  <c:v>77.54679999999999</c:v>
                </c:pt>
                <c:pt idx="1213">
                  <c:v>77.544399999999996</c:v>
                </c:pt>
                <c:pt idx="1214">
                  <c:v>77.883800000000008</c:v>
                </c:pt>
                <c:pt idx="1215">
                  <c:v>77.9101</c:v>
                </c:pt>
                <c:pt idx="1216">
                  <c:v>77.8125</c:v>
                </c:pt>
                <c:pt idx="1217">
                  <c:v>77.272400000000005</c:v>
                </c:pt>
                <c:pt idx="1218">
                  <c:v>77.761200000000002</c:v>
                </c:pt>
                <c:pt idx="1219">
                  <c:v>78.3399</c:v>
                </c:pt>
                <c:pt idx="1220">
                  <c:v>77.613799999999998</c:v>
                </c:pt>
                <c:pt idx="1221">
                  <c:v>76.843299999999999</c:v>
                </c:pt>
                <c:pt idx="1222">
                  <c:v>76.782700000000006</c:v>
                </c:pt>
                <c:pt idx="1223">
                  <c:v>77.829599999999999</c:v>
                </c:pt>
                <c:pt idx="1224">
                  <c:v>77.654799999999994</c:v>
                </c:pt>
                <c:pt idx="1225">
                  <c:v>76.921899999999994</c:v>
                </c:pt>
                <c:pt idx="1226">
                  <c:v>77.378399999999999</c:v>
                </c:pt>
                <c:pt idx="1227">
                  <c:v>76.976500000000001</c:v>
                </c:pt>
                <c:pt idx="1228">
                  <c:v>76.992599999999996</c:v>
                </c:pt>
                <c:pt idx="1229">
                  <c:v>77.27</c:v>
                </c:pt>
                <c:pt idx="1230">
                  <c:v>76.909700000000001</c:v>
                </c:pt>
                <c:pt idx="1231">
                  <c:v>77.418399999999991</c:v>
                </c:pt>
                <c:pt idx="1232">
                  <c:v>77.435500000000005</c:v>
                </c:pt>
                <c:pt idx="1233">
                  <c:v>76.808599999999998</c:v>
                </c:pt>
                <c:pt idx="1234">
                  <c:v>77.632300000000001</c:v>
                </c:pt>
                <c:pt idx="1235">
                  <c:v>77.427199999999999</c:v>
                </c:pt>
                <c:pt idx="1236">
                  <c:v>76.380300000000005</c:v>
                </c:pt>
                <c:pt idx="1237">
                  <c:v>76.431200000000004</c:v>
                </c:pt>
                <c:pt idx="1238">
                  <c:v>77.332599999999999</c:v>
                </c:pt>
                <c:pt idx="1239">
                  <c:v>77.197299999999998</c:v>
                </c:pt>
                <c:pt idx="1240">
                  <c:v>77.139099999999999</c:v>
                </c:pt>
                <c:pt idx="1241">
                  <c:v>76.710400000000007</c:v>
                </c:pt>
                <c:pt idx="1242">
                  <c:v>76.571699999999993</c:v>
                </c:pt>
                <c:pt idx="1243">
                  <c:v>76.356399999999994</c:v>
                </c:pt>
                <c:pt idx="1244">
                  <c:v>76.599099999999993</c:v>
                </c:pt>
                <c:pt idx="1245">
                  <c:v>76.313000000000002</c:v>
                </c:pt>
                <c:pt idx="1246">
                  <c:v>76.384299999999996</c:v>
                </c:pt>
                <c:pt idx="1247">
                  <c:v>76.428700000000006</c:v>
                </c:pt>
                <c:pt idx="1248">
                  <c:v>76.67</c:v>
                </c:pt>
                <c:pt idx="1249">
                  <c:v>76.426299999999998</c:v>
                </c:pt>
                <c:pt idx="1250">
                  <c:v>76.507900000000006</c:v>
                </c:pt>
                <c:pt idx="1251">
                  <c:v>77.179699999999997</c:v>
                </c:pt>
                <c:pt idx="1252">
                  <c:v>76.318299999999994</c:v>
                </c:pt>
                <c:pt idx="1253">
                  <c:v>75.956600000000009</c:v>
                </c:pt>
                <c:pt idx="1254">
                  <c:v>76.095699999999994</c:v>
                </c:pt>
                <c:pt idx="1255">
                  <c:v>76.237799999999993</c:v>
                </c:pt>
                <c:pt idx="1256">
                  <c:v>76.108900000000006</c:v>
                </c:pt>
                <c:pt idx="1257">
                  <c:v>76.264600000000002</c:v>
                </c:pt>
                <c:pt idx="1258">
                  <c:v>76.344300000000004</c:v>
                </c:pt>
                <c:pt idx="1259">
                  <c:v>75.633700000000005</c:v>
                </c:pt>
                <c:pt idx="1260">
                  <c:v>75.182600000000008</c:v>
                </c:pt>
                <c:pt idx="1261">
                  <c:v>75.495099999999994</c:v>
                </c:pt>
                <c:pt idx="1262">
                  <c:v>75.902799999999999</c:v>
                </c:pt>
                <c:pt idx="1263">
                  <c:v>75.933599999999998</c:v>
                </c:pt>
                <c:pt idx="1264">
                  <c:v>75.663499999999999</c:v>
                </c:pt>
                <c:pt idx="1265">
                  <c:v>75.627499999999998</c:v>
                </c:pt>
                <c:pt idx="1266">
                  <c:v>76.778800000000004</c:v>
                </c:pt>
                <c:pt idx="1267">
                  <c:v>76.302199999999999</c:v>
                </c:pt>
                <c:pt idx="1268">
                  <c:v>75.221699999999998</c:v>
                </c:pt>
                <c:pt idx="1269">
                  <c:v>76.676299999999998</c:v>
                </c:pt>
                <c:pt idx="1270">
                  <c:v>73.459499999999991</c:v>
                </c:pt>
                <c:pt idx="1271">
                  <c:v>74.779799999999994</c:v>
                </c:pt>
                <c:pt idx="1272">
                  <c:v>78.2393</c:v>
                </c:pt>
                <c:pt idx="1273">
                  <c:v>80.105000000000004</c:v>
                </c:pt>
                <c:pt idx="1274">
                  <c:v>79.178200000000004</c:v>
                </c:pt>
                <c:pt idx="1275">
                  <c:v>1060.2355</c:v>
                </c:pt>
                <c:pt idx="1276">
                  <c:v>2363.6379999999999</c:v>
                </c:pt>
                <c:pt idx="1277">
                  <c:v>-130.87999999999965</c:v>
                </c:pt>
                <c:pt idx="1278">
                  <c:v>-1884.15</c:v>
                </c:pt>
                <c:pt idx="1279">
                  <c:v>-695.33100000000002</c:v>
                </c:pt>
                <c:pt idx="1280">
                  <c:v>-110.613</c:v>
                </c:pt>
                <c:pt idx="1281">
                  <c:v>-23.760800000000003</c:v>
                </c:pt>
                <c:pt idx="1282">
                  <c:v>17.422350000000002</c:v>
                </c:pt>
                <c:pt idx="1283">
                  <c:v>41.431199999999997</c:v>
                </c:pt>
                <c:pt idx="1284">
                  <c:v>56.298300000000005</c:v>
                </c:pt>
                <c:pt idx="1285">
                  <c:v>63.9664</c:v>
                </c:pt>
                <c:pt idx="1286">
                  <c:v>67.715100000000007</c:v>
                </c:pt>
                <c:pt idx="1287">
                  <c:v>69.729799999999997</c:v>
                </c:pt>
                <c:pt idx="1288">
                  <c:v>71.485600000000005</c:v>
                </c:pt>
                <c:pt idx="1289">
                  <c:v>72.464100000000002</c:v>
                </c:pt>
                <c:pt idx="1290">
                  <c:v>72.913200000000003</c:v>
                </c:pt>
                <c:pt idx="1291">
                  <c:v>73.278700000000001</c:v>
                </c:pt>
                <c:pt idx="1292">
                  <c:v>72.988799999999998</c:v>
                </c:pt>
                <c:pt idx="1293">
                  <c:v>73.25739999999999</c:v>
                </c:pt>
                <c:pt idx="1294">
                  <c:v>73.497299999999996</c:v>
                </c:pt>
                <c:pt idx="1295">
                  <c:v>73.052699999999987</c:v>
                </c:pt>
                <c:pt idx="1296">
                  <c:v>72.631599999999992</c:v>
                </c:pt>
                <c:pt idx="1297">
                  <c:v>72.150399999999991</c:v>
                </c:pt>
                <c:pt idx="1298">
                  <c:v>71.686199999999999</c:v>
                </c:pt>
                <c:pt idx="1299">
                  <c:v>71.200999999999993</c:v>
                </c:pt>
                <c:pt idx="1300">
                  <c:v>71.339500000000001</c:v>
                </c:pt>
                <c:pt idx="1301">
                  <c:v>71.192499999999995</c:v>
                </c:pt>
                <c:pt idx="1302">
                  <c:v>70.784700000000001</c:v>
                </c:pt>
                <c:pt idx="1303">
                  <c:v>70.524399999999986</c:v>
                </c:pt>
                <c:pt idx="1304">
                  <c:v>70.769500000000008</c:v>
                </c:pt>
                <c:pt idx="1305">
                  <c:v>70.779300000000006</c:v>
                </c:pt>
                <c:pt idx="1306">
                  <c:v>70.079599999999999</c:v>
                </c:pt>
                <c:pt idx="1307">
                  <c:v>69.374500000000012</c:v>
                </c:pt>
                <c:pt idx="1308">
                  <c:v>69.970200000000006</c:v>
                </c:pt>
                <c:pt idx="1309">
                  <c:v>69.12639999999999</c:v>
                </c:pt>
                <c:pt idx="1310">
                  <c:v>68.43119999999999</c:v>
                </c:pt>
                <c:pt idx="1311">
                  <c:v>68.439399999999992</c:v>
                </c:pt>
                <c:pt idx="1312">
                  <c:v>68.169899999999998</c:v>
                </c:pt>
                <c:pt idx="1313">
                  <c:v>67.842799999999997</c:v>
                </c:pt>
                <c:pt idx="1314">
                  <c:v>67.970200000000006</c:v>
                </c:pt>
                <c:pt idx="1315">
                  <c:v>67.938450000000003</c:v>
                </c:pt>
                <c:pt idx="1316">
                  <c:v>67.915489999999991</c:v>
                </c:pt>
                <c:pt idx="1317">
                  <c:v>67.829059999999998</c:v>
                </c:pt>
                <c:pt idx="1318">
                  <c:v>67.118610000000004</c:v>
                </c:pt>
                <c:pt idx="1319">
                  <c:v>67.270960000000002</c:v>
                </c:pt>
                <c:pt idx="1320">
                  <c:v>67.313029999999998</c:v>
                </c:pt>
                <c:pt idx="1321">
                  <c:v>66.494147999999996</c:v>
                </c:pt>
                <c:pt idx="1322">
                  <c:v>66.141119000000003</c:v>
                </c:pt>
                <c:pt idx="1323">
                  <c:v>66.01267</c:v>
                </c:pt>
                <c:pt idx="1324">
                  <c:v>65.987780000000001</c:v>
                </c:pt>
                <c:pt idx="1325">
                  <c:v>65.219729999999998</c:v>
                </c:pt>
                <c:pt idx="1326">
                  <c:v>66.01858</c:v>
                </c:pt>
                <c:pt idx="1327">
                  <c:v>68.525350000000003</c:v>
                </c:pt>
                <c:pt idx="1328">
                  <c:v>68.511200000000002</c:v>
                </c:pt>
                <c:pt idx="1329">
                  <c:v>66.847660000000005</c:v>
                </c:pt>
                <c:pt idx="1330">
                  <c:v>65.139129999999994</c:v>
                </c:pt>
                <c:pt idx="1331">
                  <c:v>65.168399999999991</c:v>
                </c:pt>
                <c:pt idx="1332">
                  <c:v>64.852999999999994</c:v>
                </c:pt>
                <c:pt idx="1333">
                  <c:v>64.836399999999998</c:v>
                </c:pt>
                <c:pt idx="1334">
                  <c:v>65.060500000000005</c:v>
                </c:pt>
                <c:pt idx="1335">
                  <c:v>64.55619999999999</c:v>
                </c:pt>
                <c:pt idx="1336">
                  <c:v>64.484899999999996</c:v>
                </c:pt>
                <c:pt idx="1337">
                  <c:v>64.50739999999999</c:v>
                </c:pt>
                <c:pt idx="1338">
                  <c:v>64.217800000000011</c:v>
                </c:pt>
                <c:pt idx="1339">
                  <c:v>63.948700000000002</c:v>
                </c:pt>
                <c:pt idx="1340">
                  <c:v>63.808099999999996</c:v>
                </c:pt>
                <c:pt idx="1341">
                  <c:v>64.007300000000001</c:v>
                </c:pt>
                <c:pt idx="1342">
                  <c:v>63.753399999999999</c:v>
                </c:pt>
                <c:pt idx="1343">
                  <c:v>63.153800000000004</c:v>
                </c:pt>
                <c:pt idx="1344">
                  <c:v>63.269500000000008</c:v>
                </c:pt>
                <c:pt idx="1345">
                  <c:v>63.220200000000006</c:v>
                </c:pt>
                <c:pt idx="1346">
                  <c:v>63.582499999999996</c:v>
                </c:pt>
                <c:pt idx="1347">
                  <c:v>63.5488</c:v>
                </c:pt>
                <c:pt idx="1348">
                  <c:v>62.919899999999998</c:v>
                </c:pt>
                <c:pt idx="1349">
                  <c:v>62.939</c:v>
                </c:pt>
                <c:pt idx="1350">
                  <c:v>62.704499999999996</c:v>
                </c:pt>
                <c:pt idx="1351">
                  <c:v>62.645499999999998</c:v>
                </c:pt>
                <c:pt idx="1352">
                  <c:v>62.6265</c:v>
                </c:pt>
                <c:pt idx="1353">
                  <c:v>62.1021</c:v>
                </c:pt>
                <c:pt idx="1354">
                  <c:v>62.280299999999997</c:v>
                </c:pt>
                <c:pt idx="1355">
                  <c:v>62.443300000000001</c:v>
                </c:pt>
                <c:pt idx="1356">
                  <c:v>62.507300000000001</c:v>
                </c:pt>
                <c:pt idx="1357">
                  <c:v>62.364199999999997</c:v>
                </c:pt>
                <c:pt idx="1358">
                  <c:v>61.683099999999996</c:v>
                </c:pt>
                <c:pt idx="1359">
                  <c:v>61.721699999999998</c:v>
                </c:pt>
                <c:pt idx="1360">
                  <c:v>62.290100000000002</c:v>
                </c:pt>
                <c:pt idx="1361">
                  <c:v>61.667000000000002</c:v>
                </c:pt>
                <c:pt idx="1362">
                  <c:v>61.240799999999993</c:v>
                </c:pt>
                <c:pt idx="1363">
                  <c:v>61.5869</c:v>
                </c:pt>
                <c:pt idx="1364">
                  <c:v>61.734900000000003</c:v>
                </c:pt>
                <c:pt idx="1365">
                  <c:v>61.827100000000002</c:v>
                </c:pt>
                <c:pt idx="1366">
                  <c:v>61.457999999999998</c:v>
                </c:pt>
                <c:pt idx="1367">
                  <c:v>60.717799999999997</c:v>
                </c:pt>
                <c:pt idx="1368">
                  <c:v>60.972699999999996</c:v>
                </c:pt>
                <c:pt idx="1369">
                  <c:v>60.975500000000004</c:v>
                </c:pt>
                <c:pt idx="1370">
                  <c:v>60.990700000000004</c:v>
                </c:pt>
                <c:pt idx="1371">
                  <c:v>60.985900000000001</c:v>
                </c:pt>
                <c:pt idx="1372">
                  <c:v>61.180199999999999</c:v>
                </c:pt>
                <c:pt idx="1373">
                  <c:v>60.985900000000001</c:v>
                </c:pt>
                <c:pt idx="1374">
                  <c:v>60.25</c:v>
                </c:pt>
                <c:pt idx="1375">
                  <c:v>60.116299999999995</c:v>
                </c:pt>
                <c:pt idx="1376">
                  <c:v>60.064900000000002</c:v>
                </c:pt>
                <c:pt idx="1377">
                  <c:v>60.386700000000005</c:v>
                </c:pt>
                <c:pt idx="1378">
                  <c:v>60.459899999999998</c:v>
                </c:pt>
                <c:pt idx="1379">
                  <c:v>60.261699999999998</c:v>
                </c:pt>
                <c:pt idx="1380">
                  <c:v>60.382360000000006</c:v>
                </c:pt>
                <c:pt idx="1381">
                  <c:v>60.179189999999998</c:v>
                </c:pt>
                <c:pt idx="1382">
                  <c:v>60.122100000000003</c:v>
                </c:pt>
                <c:pt idx="1383">
                  <c:v>60.531770000000002</c:v>
                </c:pt>
                <c:pt idx="1384">
                  <c:v>60.394490000000005</c:v>
                </c:pt>
                <c:pt idx="1385">
                  <c:v>59.691409999999998</c:v>
                </c:pt>
                <c:pt idx="1386">
                  <c:v>59.546409999999995</c:v>
                </c:pt>
                <c:pt idx="1387">
                  <c:v>59.551299999999998</c:v>
                </c:pt>
                <c:pt idx="1388">
                  <c:v>59.500459999999997</c:v>
                </c:pt>
                <c:pt idx="1389">
                  <c:v>59.390189999999997</c:v>
                </c:pt>
                <c:pt idx="1390">
                  <c:v>59.898879999999998</c:v>
                </c:pt>
                <c:pt idx="1391">
                  <c:v>59.756879999999995</c:v>
                </c:pt>
                <c:pt idx="1392">
                  <c:v>60.666956999999996</c:v>
                </c:pt>
                <c:pt idx="1393">
                  <c:v>61.670377000000002</c:v>
                </c:pt>
                <c:pt idx="1394">
                  <c:v>-170.68867</c:v>
                </c:pt>
                <c:pt idx="1395">
                  <c:v>-1299.00928</c:v>
                </c:pt>
                <c:pt idx="1396">
                  <c:v>-1422.6780000000003</c:v>
                </c:pt>
                <c:pt idx="1397">
                  <c:v>1979.1510000000001</c:v>
                </c:pt>
                <c:pt idx="1398">
                  <c:v>-410.3900000000001</c:v>
                </c:pt>
                <c:pt idx="1399">
                  <c:v>-205.3599999999999</c:v>
                </c:pt>
                <c:pt idx="1400">
                  <c:v>264.24</c:v>
                </c:pt>
                <c:pt idx="1401">
                  <c:v>196.83000000000015</c:v>
                </c:pt>
                <c:pt idx="1402">
                  <c:v>154.06999999999994</c:v>
                </c:pt>
                <c:pt idx="1403">
                  <c:v>128.20000000000005</c:v>
                </c:pt>
                <c:pt idx="1404">
                  <c:v>115.91000000000008</c:v>
                </c:pt>
                <c:pt idx="1405">
                  <c:v>107.99000000000001</c:v>
                </c:pt>
                <c:pt idx="1406">
                  <c:v>105.01999999999998</c:v>
                </c:pt>
                <c:pt idx="1407">
                  <c:v>103.98000000000002</c:v>
                </c:pt>
                <c:pt idx="1408">
                  <c:v>102.5</c:v>
                </c:pt>
                <c:pt idx="1409">
                  <c:v>100.91000000000008</c:v>
                </c:pt>
                <c:pt idx="1410">
                  <c:v>100.57000000000016</c:v>
                </c:pt>
                <c:pt idx="1411">
                  <c:v>100.62999999999988</c:v>
                </c:pt>
                <c:pt idx="1412">
                  <c:v>100.6099999999999</c:v>
                </c:pt>
                <c:pt idx="1413">
                  <c:v>100.80999999999995</c:v>
                </c:pt>
                <c:pt idx="1414">
                  <c:v>100.25</c:v>
                </c:pt>
                <c:pt idx="1415">
                  <c:v>100.66000000000008</c:v>
                </c:pt>
                <c:pt idx="1416">
                  <c:v>100.18000000000006</c:v>
                </c:pt>
                <c:pt idx="1417">
                  <c:v>99.840000000000146</c:v>
                </c:pt>
                <c:pt idx="1418">
                  <c:v>100.72000000000003</c:v>
                </c:pt>
                <c:pt idx="1419">
                  <c:v>100.28999999999996</c:v>
                </c:pt>
                <c:pt idx="1420">
                  <c:v>101.00999999999999</c:v>
                </c:pt>
                <c:pt idx="1421">
                  <c:v>100.77999999999997</c:v>
                </c:pt>
                <c:pt idx="1422">
                  <c:v>100.11999999999989</c:v>
                </c:pt>
                <c:pt idx="1423">
                  <c:v>100.42999999999984</c:v>
                </c:pt>
                <c:pt idx="1424">
                  <c:v>101.33999999999992</c:v>
                </c:pt>
                <c:pt idx="1425">
                  <c:v>101.09000000000015</c:v>
                </c:pt>
                <c:pt idx="1426">
                  <c:v>100.63999999999987</c:v>
                </c:pt>
                <c:pt idx="1427">
                  <c:v>99.810000000000173</c:v>
                </c:pt>
                <c:pt idx="1428">
                  <c:v>99.910000000000082</c:v>
                </c:pt>
                <c:pt idx="1429">
                  <c:v>99.829999999999927</c:v>
                </c:pt>
                <c:pt idx="1430">
                  <c:v>100.14999999999986</c:v>
                </c:pt>
                <c:pt idx="1431">
                  <c:v>101.59999999999991</c:v>
                </c:pt>
                <c:pt idx="1432">
                  <c:v>99.420000000000073</c:v>
                </c:pt>
                <c:pt idx="1433">
                  <c:v>97.669999999999845</c:v>
                </c:pt>
                <c:pt idx="1434">
                  <c:v>100.53999999999996</c:v>
                </c:pt>
                <c:pt idx="1435">
                  <c:v>99.279999999999973</c:v>
                </c:pt>
                <c:pt idx="1436">
                  <c:v>103.79999999999995</c:v>
                </c:pt>
                <c:pt idx="1437">
                  <c:v>107.98000000000002</c:v>
                </c:pt>
                <c:pt idx="1438">
                  <c:v>105.81999999999994</c:v>
                </c:pt>
                <c:pt idx="1439">
                  <c:v>96.599999999999909</c:v>
                </c:pt>
                <c:pt idx="1440">
                  <c:v>95.849999999999909</c:v>
                </c:pt>
                <c:pt idx="1441">
                  <c:v>106.74000000000001</c:v>
                </c:pt>
                <c:pt idx="1442">
                  <c:v>105.43000000000006</c:v>
                </c:pt>
                <c:pt idx="1443">
                  <c:v>99.75</c:v>
                </c:pt>
                <c:pt idx="1444">
                  <c:v>98.319999999999936</c:v>
                </c:pt>
                <c:pt idx="1445">
                  <c:v>100.49000000000001</c:v>
                </c:pt>
                <c:pt idx="1446">
                  <c:v>101.40000000000009</c:v>
                </c:pt>
                <c:pt idx="1447">
                  <c:v>100.56999999999994</c:v>
                </c:pt>
                <c:pt idx="1448">
                  <c:v>100.37000000000012</c:v>
                </c:pt>
                <c:pt idx="1449">
                  <c:v>101.04999999999995</c:v>
                </c:pt>
                <c:pt idx="1450">
                  <c:v>101.30999999999995</c:v>
                </c:pt>
                <c:pt idx="1451">
                  <c:v>100.71000000000004</c:v>
                </c:pt>
                <c:pt idx="1452">
                  <c:v>100.61000000000013</c:v>
                </c:pt>
                <c:pt idx="1453">
                  <c:v>100.99000000000001</c:v>
                </c:pt>
                <c:pt idx="1454">
                  <c:v>101.88000000000011</c:v>
                </c:pt>
                <c:pt idx="1455">
                  <c:v>101.52999999999997</c:v>
                </c:pt>
                <c:pt idx="1456">
                  <c:v>100.79999999999995</c:v>
                </c:pt>
                <c:pt idx="1457">
                  <c:v>100.5</c:v>
                </c:pt>
                <c:pt idx="1458">
                  <c:v>101.1099999999999</c:v>
                </c:pt>
                <c:pt idx="1459">
                  <c:v>101.34999999999991</c:v>
                </c:pt>
                <c:pt idx="1460">
                  <c:v>100.74000000000001</c:v>
                </c:pt>
                <c:pt idx="1461">
                  <c:v>100.55999999999995</c:v>
                </c:pt>
                <c:pt idx="1462">
                  <c:v>101.50999999999999</c:v>
                </c:pt>
                <c:pt idx="1463">
                  <c:v>101.77999999999997</c:v>
                </c:pt>
                <c:pt idx="1464">
                  <c:v>101.30999999999995</c:v>
                </c:pt>
                <c:pt idx="1465">
                  <c:v>101.28999999999996</c:v>
                </c:pt>
                <c:pt idx="1466">
                  <c:v>99.739999999999782</c:v>
                </c:pt>
                <c:pt idx="1467">
                  <c:v>100.03999999999996</c:v>
                </c:pt>
                <c:pt idx="1468">
                  <c:v>101.65999999999985</c:v>
                </c:pt>
                <c:pt idx="1469">
                  <c:v>101.11999999999989</c:v>
                </c:pt>
                <c:pt idx="1470">
                  <c:v>100.54999999999995</c:v>
                </c:pt>
                <c:pt idx="1471">
                  <c:v>100.79999999999995</c:v>
                </c:pt>
                <c:pt idx="1472">
                  <c:v>100.28999999999996</c:v>
                </c:pt>
                <c:pt idx="1473">
                  <c:v>100.58999999999992</c:v>
                </c:pt>
                <c:pt idx="1474">
                  <c:v>101.33999999999992</c:v>
                </c:pt>
                <c:pt idx="1475">
                  <c:v>100.92999999999984</c:v>
                </c:pt>
                <c:pt idx="1476">
                  <c:v>100.18999999999983</c:v>
                </c:pt>
                <c:pt idx="1477">
                  <c:v>101.05999999999995</c:v>
                </c:pt>
                <c:pt idx="1478">
                  <c:v>101.31999999999994</c:v>
                </c:pt>
                <c:pt idx="1479">
                  <c:v>100.3599999999999</c:v>
                </c:pt>
                <c:pt idx="1480">
                  <c:v>100.93000000000006</c:v>
                </c:pt>
                <c:pt idx="1481">
                  <c:v>101.5</c:v>
                </c:pt>
                <c:pt idx="1482">
                  <c:v>100.25</c:v>
                </c:pt>
                <c:pt idx="1483">
                  <c:v>101.06000000000017</c:v>
                </c:pt>
                <c:pt idx="1484">
                  <c:v>101.28999999999996</c:v>
                </c:pt>
                <c:pt idx="1485">
                  <c:v>101.39999999999986</c:v>
                </c:pt>
                <c:pt idx="1486">
                  <c:v>98.879999999999882</c:v>
                </c:pt>
                <c:pt idx="1487">
                  <c:v>98.819999999999936</c:v>
                </c:pt>
                <c:pt idx="1488">
                  <c:v>103.92999999999984</c:v>
                </c:pt>
                <c:pt idx="1489">
                  <c:v>104.73000000000002</c:v>
                </c:pt>
                <c:pt idx="1490">
                  <c:v>100.25999999999999</c:v>
                </c:pt>
                <c:pt idx="1491">
                  <c:v>96.870000000000118</c:v>
                </c:pt>
                <c:pt idx="1492">
                  <c:v>98.289999999999964</c:v>
                </c:pt>
                <c:pt idx="1493">
                  <c:v>100.39999999999986</c:v>
                </c:pt>
                <c:pt idx="1494">
                  <c:v>100.75</c:v>
                </c:pt>
                <c:pt idx="1495">
                  <c:v>100.53999999999996</c:v>
                </c:pt>
                <c:pt idx="1496">
                  <c:v>100.50999999999999</c:v>
                </c:pt>
                <c:pt idx="1497">
                  <c:v>101.74000000000001</c:v>
                </c:pt>
                <c:pt idx="1498">
                  <c:v>101.1400000000001</c:v>
                </c:pt>
                <c:pt idx="1499">
                  <c:v>100.45000000000005</c:v>
                </c:pt>
                <c:pt idx="1500">
                  <c:v>101.1400000000001</c:v>
                </c:pt>
                <c:pt idx="1501">
                  <c:v>101.54999999999995</c:v>
                </c:pt>
                <c:pt idx="1502">
                  <c:v>100.80000000000018</c:v>
                </c:pt>
                <c:pt idx="1503">
                  <c:v>100.73000000000002</c:v>
                </c:pt>
                <c:pt idx="1504">
                  <c:v>101.0300000000002</c:v>
                </c:pt>
                <c:pt idx="1505">
                  <c:v>100.80999999999995</c:v>
                </c:pt>
                <c:pt idx="1506">
                  <c:v>100.80999999999995</c:v>
                </c:pt>
                <c:pt idx="1507">
                  <c:v>101.47000000000003</c:v>
                </c:pt>
                <c:pt idx="1508">
                  <c:v>100.99000000000001</c:v>
                </c:pt>
                <c:pt idx="1509">
                  <c:v>101.19000000000005</c:v>
                </c:pt>
                <c:pt idx="1510">
                  <c:v>101.08999999999992</c:v>
                </c:pt>
                <c:pt idx="1511">
                  <c:v>101.59000000000015</c:v>
                </c:pt>
                <c:pt idx="1512">
                  <c:v>101.58999999999992</c:v>
                </c:pt>
                <c:pt idx="1513">
                  <c:v>100.75999999999999</c:v>
                </c:pt>
                <c:pt idx="1514">
                  <c:v>101.09000000000015</c:v>
                </c:pt>
                <c:pt idx="1515">
                  <c:v>101.49000000000001</c:v>
                </c:pt>
                <c:pt idx="1516">
                  <c:v>101.23000000000002</c:v>
                </c:pt>
                <c:pt idx="1517">
                  <c:v>100.83999999999992</c:v>
                </c:pt>
                <c:pt idx="1518">
                  <c:v>101.15999999999985</c:v>
                </c:pt>
                <c:pt idx="1519">
                  <c:v>101.15000000000009</c:v>
                </c:pt>
                <c:pt idx="1520">
                  <c:v>100.96000000000004</c:v>
                </c:pt>
                <c:pt idx="1521">
                  <c:v>101.29000000000019</c:v>
                </c:pt>
                <c:pt idx="1522">
                  <c:v>101.97000000000003</c:v>
                </c:pt>
                <c:pt idx="1523">
                  <c:v>101.19999999999982</c:v>
                </c:pt>
                <c:pt idx="1524">
                  <c:v>101.36000000000013</c:v>
                </c:pt>
                <c:pt idx="1525">
                  <c:v>101.61000000000013</c:v>
                </c:pt>
                <c:pt idx="1526">
                  <c:v>101.27999999999997</c:v>
                </c:pt>
                <c:pt idx="1527">
                  <c:v>100.65999999999985</c:v>
                </c:pt>
                <c:pt idx="1528">
                  <c:v>100.61999999999989</c:v>
                </c:pt>
                <c:pt idx="1529">
                  <c:v>100.16000000000008</c:v>
                </c:pt>
                <c:pt idx="1530">
                  <c:v>98.069999999999936</c:v>
                </c:pt>
                <c:pt idx="1531">
                  <c:v>100.86000000000013</c:v>
                </c:pt>
                <c:pt idx="1532">
                  <c:v>103.51999999999998</c:v>
                </c:pt>
                <c:pt idx="1533">
                  <c:v>104.46000000000004</c:v>
                </c:pt>
                <c:pt idx="1534">
                  <c:v>101.33999999999992</c:v>
                </c:pt>
                <c:pt idx="1535">
                  <c:v>97.120000000000118</c:v>
                </c:pt>
                <c:pt idx="1536">
                  <c:v>98.950000000000045</c:v>
                </c:pt>
                <c:pt idx="1537">
                  <c:v>101.40000000000009</c:v>
                </c:pt>
                <c:pt idx="1538">
                  <c:v>101.5</c:v>
                </c:pt>
                <c:pt idx="1539">
                  <c:v>100.45000000000005</c:v>
                </c:pt>
                <c:pt idx="1540">
                  <c:v>99.710000000000036</c:v>
                </c:pt>
                <c:pt idx="1541">
                  <c:v>100.62999999999988</c:v>
                </c:pt>
                <c:pt idx="1542">
                  <c:v>101.5</c:v>
                </c:pt>
                <c:pt idx="1543">
                  <c:v>101.36000000000013</c:v>
                </c:pt>
                <c:pt idx="1544">
                  <c:v>101.08999999999992</c:v>
                </c:pt>
                <c:pt idx="1545">
                  <c:v>101.57999999999993</c:v>
                </c:pt>
                <c:pt idx="1546">
                  <c:v>100.03999999999996</c:v>
                </c:pt>
                <c:pt idx="1547">
                  <c:v>100.23000000000002</c:v>
                </c:pt>
                <c:pt idx="1548">
                  <c:v>101.23000000000002</c:v>
                </c:pt>
                <c:pt idx="1549">
                  <c:v>101.21000000000004</c:v>
                </c:pt>
                <c:pt idx="1550">
                  <c:v>101.77999999999997</c:v>
                </c:pt>
                <c:pt idx="1551">
                  <c:v>102.05999999999995</c:v>
                </c:pt>
                <c:pt idx="1552">
                  <c:v>100.56999999999994</c:v>
                </c:pt>
                <c:pt idx="1553">
                  <c:v>99.410000000000082</c:v>
                </c:pt>
                <c:pt idx="1554">
                  <c:v>101.33999999999992</c:v>
                </c:pt>
                <c:pt idx="1555">
                  <c:v>101.41000000000008</c:v>
                </c:pt>
                <c:pt idx="1556">
                  <c:v>101.17999999999984</c:v>
                </c:pt>
                <c:pt idx="1557">
                  <c:v>100.73000000000002</c:v>
                </c:pt>
                <c:pt idx="1558">
                  <c:v>99.8599999999999</c:v>
                </c:pt>
                <c:pt idx="1559">
                  <c:v>99.230000000000018</c:v>
                </c:pt>
                <c:pt idx="1560">
                  <c:v>101.32999999999993</c:v>
                </c:pt>
                <c:pt idx="1561">
                  <c:v>102.22999999999979</c:v>
                </c:pt>
                <c:pt idx="1562">
                  <c:v>100.53999999999996</c:v>
                </c:pt>
                <c:pt idx="1563">
                  <c:v>100.20000000000005</c:v>
                </c:pt>
                <c:pt idx="1564">
                  <c:v>101.38999999999987</c:v>
                </c:pt>
                <c:pt idx="1565">
                  <c:v>101.31000000000017</c:v>
                </c:pt>
                <c:pt idx="1566">
                  <c:v>100.90999999999985</c:v>
                </c:pt>
                <c:pt idx="1567">
                  <c:v>100.83999999999992</c:v>
                </c:pt>
                <c:pt idx="1568">
                  <c:v>101.50999999999999</c:v>
                </c:pt>
                <c:pt idx="1569">
                  <c:v>101.55999999999995</c:v>
                </c:pt>
                <c:pt idx="1570">
                  <c:v>101.01000000000022</c:v>
                </c:pt>
                <c:pt idx="1571">
                  <c:v>100.75999999999999</c:v>
                </c:pt>
                <c:pt idx="1572">
                  <c:v>101.1400000000001</c:v>
                </c:pt>
                <c:pt idx="1573">
                  <c:v>100.51999999999998</c:v>
                </c:pt>
                <c:pt idx="1574">
                  <c:v>100.98000000000002</c:v>
                </c:pt>
                <c:pt idx="1575">
                  <c:v>100.51999999999998</c:v>
                </c:pt>
                <c:pt idx="1576">
                  <c:v>100.53999999999996</c:v>
                </c:pt>
                <c:pt idx="1577">
                  <c:v>101.7800000000002</c:v>
                </c:pt>
                <c:pt idx="1578">
                  <c:v>101.32999999999993</c:v>
                </c:pt>
                <c:pt idx="1579">
                  <c:v>101.33999999999992</c:v>
                </c:pt>
                <c:pt idx="1580">
                  <c:v>101.27999999999997</c:v>
                </c:pt>
                <c:pt idx="1581">
                  <c:v>100.86999999999989</c:v>
                </c:pt>
                <c:pt idx="1582">
                  <c:v>101.40000000000009</c:v>
                </c:pt>
                <c:pt idx="1583">
                  <c:v>101.34999999999991</c:v>
                </c:pt>
                <c:pt idx="1584">
                  <c:v>100.44000000000005</c:v>
                </c:pt>
                <c:pt idx="1585">
                  <c:v>100.52999999999997</c:v>
                </c:pt>
                <c:pt idx="1586">
                  <c:v>101.75</c:v>
                </c:pt>
                <c:pt idx="1587">
                  <c:v>100.25</c:v>
                </c:pt>
                <c:pt idx="1588">
                  <c:v>99.619999999999891</c:v>
                </c:pt>
                <c:pt idx="1589">
                  <c:v>100.24000000000001</c:v>
                </c:pt>
                <c:pt idx="1590">
                  <c:v>100.23000000000002</c:v>
                </c:pt>
                <c:pt idx="1591">
                  <c:v>100.63999999999987</c:v>
                </c:pt>
                <c:pt idx="1592">
                  <c:v>100.27999999999997</c:v>
                </c:pt>
                <c:pt idx="1593">
                  <c:v>101.04999999999995</c:v>
                </c:pt>
                <c:pt idx="1594">
                  <c:v>101.30000000000018</c:v>
                </c:pt>
                <c:pt idx="1595">
                  <c:v>101.17000000000007</c:v>
                </c:pt>
                <c:pt idx="1596">
                  <c:v>101.11999999999989</c:v>
                </c:pt>
                <c:pt idx="1597">
                  <c:v>100.07000000000016</c:v>
                </c:pt>
                <c:pt idx="1598">
                  <c:v>100.30999999999995</c:v>
                </c:pt>
                <c:pt idx="1599">
                  <c:v>100.67999999999984</c:v>
                </c:pt>
                <c:pt idx="1600">
                  <c:v>100.99000000000001</c:v>
                </c:pt>
                <c:pt idx="1601">
                  <c:v>100.15000000000009</c:v>
                </c:pt>
                <c:pt idx="1602">
                  <c:v>100.1400000000001</c:v>
                </c:pt>
                <c:pt idx="1603">
                  <c:v>101.73000000000002</c:v>
                </c:pt>
                <c:pt idx="1604">
                  <c:v>100.80000000000018</c:v>
                </c:pt>
                <c:pt idx="1605">
                  <c:v>100.36999999999989</c:v>
                </c:pt>
                <c:pt idx="1606">
                  <c:v>100.34999999999991</c:v>
                </c:pt>
                <c:pt idx="1607">
                  <c:v>99.950000000000045</c:v>
                </c:pt>
                <c:pt idx="1608">
                  <c:v>100.43000000000006</c:v>
                </c:pt>
                <c:pt idx="1609">
                  <c:v>100.96000000000004</c:v>
                </c:pt>
                <c:pt idx="1610">
                  <c:v>101.5</c:v>
                </c:pt>
                <c:pt idx="1611">
                  <c:v>100.31999999999994</c:v>
                </c:pt>
                <c:pt idx="1612">
                  <c:v>100.22000000000003</c:v>
                </c:pt>
                <c:pt idx="1613">
                  <c:v>100.50999999999999</c:v>
                </c:pt>
                <c:pt idx="1614">
                  <c:v>101</c:v>
                </c:pt>
                <c:pt idx="1615">
                  <c:v>100.84000000000015</c:v>
                </c:pt>
                <c:pt idx="1616">
                  <c:v>100.80000000000018</c:v>
                </c:pt>
                <c:pt idx="1617">
                  <c:v>99.75</c:v>
                </c:pt>
                <c:pt idx="1618">
                  <c:v>100.04999999999995</c:v>
                </c:pt>
                <c:pt idx="1619">
                  <c:v>101.17000000000007</c:v>
                </c:pt>
                <c:pt idx="1620">
                  <c:v>100.44000000000005</c:v>
                </c:pt>
                <c:pt idx="1621">
                  <c:v>100.04999999999995</c:v>
                </c:pt>
                <c:pt idx="1622">
                  <c:v>101.09000000000015</c:v>
                </c:pt>
                <c:pt idx="1623">
                  <c:v>100.26999999999998</c:v>
                </c:pt>
                <c:pt idx="1624">
                  <c:v>100.16000000000008</c:v>
                </c:pt>
                <c:pt idx="1625">
                  <c:v>100.25999999999999</c:v>
                </c:pt>
                <c:pt idx="1626">
                  <c:v>100.1099999999999</c:v>
                </c:pt>
                <c:pt idx="1627">
                  <c:v>100.08999999999992</c:v>
                </c:pt>
                <c:pt idx="1628">
                  <c:v>100.34000000000015</c:v>
                </c:pt>
                <c:pt idx="1629">
                  <c:v>100.71000000000004</c:v>
                </c:pt>
                <c:pt idx="1630">
                  <c:v>100.27999999999997</c:v>
                </c:pt>
                <c:pt idx="1631">
                  <c:v>100.53999999999996</c:v>
                </c:pt>
                <c:pt idx="1632">
                  <c:v>100.62000000000012</c:v>
                </c:pt>
                <c:pt idx="1633">
                  <c:v>100.52999999999997</c:v>
                </c:pt>
                <c:pt idx="1634">
                  <c:v>100.11999999999989</c:v>
                </c:pt>
                <c:pt idx="1635">
                  <c:v>100.5</c:v>
                </c:pt>
                <c:pt idx="1636">
                  <c:v>100.32000000000016</c:v>
                </c:pt>
                <c:pt idx="1637">
                  <c:v>100.04999999999995</c:v>
                </c:pt>
                <c:pt idx="1638">
                  <c:v>100.10000000000014</c:v>
                </c:pt>
                <c:pt idx="1639">
                  <c:v>100.83000000000015</c:v>
                </c:pt>
                <c:pt idx="1640">
                  <c:v>100.30999999999995</c:v>
                </c:pt>
                <c:pt idx="1641">
                  <c:v>98.769999999999982</c:v>
                </c:pt>
                <c:pt idx="1642">
                  <c:v>99.559999999999945</c:v>
                </c:pt>
                <c:pt idx="1643">
                  <c:v>100.51999999999998</c:v>
                </c:pt>
                <c:pt idx="1644">
                  <c:v>100.13000000000011</c:v>
                </c:pt>
                <c:pt idx="1645">
                  <c:v>99.920000000000073</c:v>
                </c:pt>
                <c:pt idx="1646">
                  <c:v>100.55999999999995</c:v>
                </c:pt>
                <c:pt idx="1647">
                  <c:v>101.43999999999983</c:v>
                </c:pt>
                <c:pt idx="1648">
                  <c:v>101.24000000000001</c:v>
                </c:pt>
                <c:pt idx="1649">
                  <c:v>100.31999999999994</c:v>
                </c:pt>
                <c:pt idx="1650">
                  <c:v>100.58999999999992</c:v>
                </c:pt>
                <c:pt idx="1651">
                  <c:v>100.63000000000011</c:v>
                </c:pt>
                <c:pt idx="1652">
                  <c:v>100.43999999999983</c:v>
                </c:pt>
                <c:pt idx="1653">
                  <c:v>100.33999999999992</c:v>
                </c:pt>
                <c:pt idx="1654">
                  <c:v>100.43000000000006</c:v>
                </c:pt>
                <c:pt idx="1655">
                  <c:v>99.8900000000001</c:v>
                </c:pt>
                <c:pt idx="1656">
                  <c:v>99.860000000000127</c:v>
                </c:pt>
                <c:pt idx="1657">
                  <c:v>100.20000000000005</c:v>
                </c:pt>
                <c:pt idx="1658">
                  <c:v>100.44999999999982</c:v>
                </c:pt>
                <c:pt idx="1659">
                  <c:v>100.79999999999995</c:v>
                </c:pt>
                <c:pt idx="1660">
                  <c:v>100.43000000000006</c:v>
                </c:pt>
                <c:pt idx="1661">
                  <c:v>99.980000000000018</c:v>
                </c:pt>
                <c:pt idx="1662">
                  <c:v>101.15999999999985</c:v>
                </c:pt>
                <c:pt idx="1663">
                  <c:v>100.88000000000011</c:v>
                </c:pt>
                <c:pt idx="1664">
                  <c:v>100.15000000000009</c:v>
                </c:pt>
                <c:pt idx="1665">
                  <c:v>99.460000000000036</c:v>
                </c:pt>
                <c:pt idx="1666">
                  <c:v>100.47000000000003</c:v>
                </c:pt>
                <c:pt idx="1667">
                  <c:v>100.3599999999999</c:v>
                </c:pt>
                <c:pt idx="1668">
                  <c:v>99.700000000000045</c:v>
                </c:pt>
                <c:pt idx="1669">
                  <c:v>99.789999999999964</c:v>
                </c:pt>
                <c:pt idx="1670">
                  <c:v>100.23999999999978</c:v>
                </c:pt>
                <c:pt idx="1671">
                  <c:v>100.33999999999992</c:v>
                </c:pt>
                <c:pt idx="1672">
                  <c:v>100.21000000000004</c:v>
                </c:pt>
                <c:pt idx="1673">
                  <c:v>99.990000000000009</c:v>
                </c:pt>
                <c:pt idx="1674">
                  <c:v>100.43000000000006</c:v>
                </c:pt>
                <c:pt idx="1675">
                  <c:v>100.05999999999995</c:v>
                </c:pt>
                <c:pt idx="1676">
                  <c:v>99.990000000000009</c:v>
                </c:pt>
                <c:pt idx="1677">
                  <c:v>100.70000000000005</c:v>
                </c:pt>
                <c:pt idx="1678">
                  <c:v>100.72000000000003</c:v>
                </c:pt>
                <c:pt idx="1679">
                  <c:v>100.40999999999985</c:v>
                </c:pt>
                <c:pt idx="1680">
                  <c:v>100.02999999999997</c:v>
                </c:pt>
                <c:pt idx="1681">
                  <c:v>99.879999999999882</c:v>
                </c:pt>
                <c:pt idx="1682">
                  <c:v>99.799999999999955</c:v>
                </c:pt>
                <c:pt idx="1683">
                  <c:v>100.1400000000001</c:v>
                </c:pt>
                <c:pt idx="1684">
                  <c:v>100.35000000000014</c:v>
                </c:pt>
                <c:pt idx="1685">
                  <c:v>99.990000000000009</c:v>
                </c:pt>
                <c:pt idx="1686">
                  <c:v>100.73000000000002</c:v>
                </c:pt>
                <c:pt idx="1687">
                  <c:v>100.79999999999995</c:v>
                </c:pt>
                <c:pt idx="1688">
                  <c:v>99.919999999999845</c:v>
                </c:pt>
                <c:pt idx="1689">
                  <c:v>101</c:v>
                </c:pt>
                <c:pt idx="1690">
                  <c:v>100.76999999999998</c:v>
                </c:pt>
                <c:pt idx="1691">
                  <c:v>99.819999999999936</c:v>
                </c:pt>
                <c:pt idx="1692">
                  <c:v>99.970000000000027</c:v>
                </c:pt>
                <c:pt idx="1693">
                  <c:v>100.42999999999984</c:v>
                </c:pt>
                <c:pt idx="1694">
                  <c:v>100.33999999999992</c:v>
                </c:pt>
                <c:pt idx="1695">
                  <c:v>100.5</c:v>
                </c:pt>
                <c:pt idx="1696">
                  <c:v>101.08000000000015</c:v>
                </c:pt>
                <c:pt idx="1697">
                  <c:v>100.15000000000009</c:v>
                </c:pt>
                <c:pt idx="1698">
                  <c:v>100.19000000000005</c:v>
                </c:pt>
                <c:pt idx="1699">
                  <c:v>100.06000000000017</c:v>
                </c:pt>
                <c:pt idx="1700">
                  <c:v>99.769999999999982</c:v>
                </c:pt>
                <c:pt idx="1701">
                  <c:v>100.79999999999995</c:v>
                </c:pt>
                <c:pt idx="1702">
                  <c:v>100.82999999999993</c:v>
                </c:pt>
                <c:pt idx="1703">
                  <c:v>100.45000000000005</c:v>
                </c:pt>
                <c:pt idx="1704">
                  <c:v>100.23000000000002</c:v>
                </c:pt>
                <c:pt idx="1705">
                  <c:v>100.42000000000007</c:v>
                </c:pt>
                <c:pt idx="1706">
                  <c:v>100.07999999999993</c:v>
                </c:pt>
                <c:pt idx="1707">
                  <c:v>99.840000000000146</c:v>
                </c:pt>
                <c:pt idx="1708">
                  <c:v>100.61999999999989</c:v>
                </c:pt>
                <c:pt idx="1709">
                  <c:v>100.50999999999999</c:v>
                </c:pt>
                <c:pt idx="1710">
                  <c:v>99.779999999999973</c:v>
                </c:pt>
                <c:pt idx="1711">
                  <c:v>100.46000000000004</c:v>
                </c:pt>
                <c:pt idx="1712">
                  <c:v>101.03999999999996</c:v>
                </c:pt>
                <c:pt idx="1713">
                  <c:v>99.929999999999836</c:v>
                </c:pt>
                <c:pt idx="1714">
                  <c:v>100.12999999999988</c:v>
                </c:pt>
                <c:pt idx="1715">
                  <c:v>100.95999999999981</c:v>
                </c:pt>
                <c:pt idx="1716">
                  <c:v>100.77999999999997</c:v>
                </c:pt>
                <c:pt idx="1717">
                  <c:v>100.79999999999995</c:v>
                </c:pt>
                <c:pt idx="1718">
                  <c:v>100.18999999999983</c:v>
                </c:pt>
                <c:pt idx="1719">
                  <c:v>100.5</c:v>
                </c:pt>
                <c:pt idx="1720">
                  <c:v>100.18999999999983</c:v>
                </c:pt>
                <c:pt idx="1721">
                  <c:v>100.23999999999978</c:v>
                </c:pt>
                <c:pt idx="1722">
                  <c:v>100.02999999999997</c:v>
                </c:pt>
                <c:pt idx="1723">
                  <c:v>100.44000000000005</c:v>
                </c:pt>
                <c:pt idx="1724">
                  <c:v>100.05999999999995</c:v>
                </c:pt>
                <c:pt idx="1725">
                  <c:v>99.490000000000009</c:v>
                </c:pt>
                <c:pt idx="1726">
                  <c:v>100.32999999999993</c:v>
                </c:pt>
                <c:pt idx="1727">
                  <c:v>99.699999999999818</c:v>
                </c:pt>
                <c:pt idx="1728">
                  <c:v>100.46000000000004</c:v>
                </c:pt>
                <c:pt idx="1729">
                  <c:v>100.11999999999989</c:v>
                </c:pt>
                <c:pt idx="1730">
                  <c:v>99.679999999999836</c:v>
                </c:pt>
                <c:pt idx="1731">
                  <c:v>99.620000000000118</c:v>
                </c:pt>
                <c:pt idx="1732">
                  <c:v>99.779999999999973</c:v>
                </c:pt>
                <c:pt idx="1733">
                  <c:v>100.15000000000009</c:v>
                </c:pt>
                <c:pt idx="1734">
                  <c:v>99.7800000000002</c:v>
                </c:pt>
                <c:pt idx="1735">
                  <c:v>100.52999999999997</c:v>
                </c:pt>
                <c:pt idx="1736">
                  <c:v>100.1400000000001</c:v>
                </c:pt>
                <c:pt idx="1737">
                  <c:v>99.930000000000064</c:v>
                </c:pt>
                <c:pt idx="1738">
                  <c:v>100.23000000000002</c:v>
                </c:pt>
                <c:pt idx="1739">
                  <c:v>100.45000000000005</c:v>
                </c:pt>
                <c:pt idx="1740">
                  <c:v>100.34999999999991</c:v>
                </c:pt>
                <c:pt idx="1741">
                  <c:v>100.01999999999998</c:v>
                </c:pt>
                <c:pt idx="1742">
                  <c:v>100.05999999999995</c:v>
                </c:pt>
                <c:pt idx="1743">
                  <c:v>100</c:v>
                </c:pt>
                <c:pt idx="1744">
                  <c:v>100.74000000000001</c:v>
                </c:pt>
                <c:pt idx="1745">
                  <c:v>99.920000000000073</c:v>
                </c:pt>
                <c:pt idx="1746">
                  <c:v>99.599999999999909</c:v>
                </c:pt>
                <c:pt idx="1747">
                  <c:v>100.00999999999999</c:v>
                </c:pt>
                <c:pt idx="1748">
                  <c:v>99.8900000000001</c:v>
                </c:pt>
                <c:pt idx="1749">
                  <c:v>99.740000000000009</c:v>
                </c:pt>
                <c:pt idx="1750">
                  <c:v>99.800000000000182</c:v>
                </c:pt>
                <c:pt idx="1751">
                  <c:v>100.29999999999995</c:v>
                </c:pt>
                <c:pt idx="1752">
                  <c:v>100.43000000000006</c:v>
                </c:pt>
                <c:pt idx="1753">
                  <c:v>100.83000000000015</c:v>
                </c:pt>
                <c:pt idx="1754">
                  <c:v>100.15000000000009</c:v>
                </c:pt>
                <c:pt idx="1755">
                  <c:v>99.139999999999873</c:v>
                </c:pt>
                <c:pt idx="1756">
                  <c:v>99.110000000000127</c:v>
                </c:pt>
                <c:pt idx="1757">
                  <c:v>99.410000000000082</c:v>
                </c:pt>
                <c:pt idx="1758">
                  <c:v>100.37999999999988</c:v>
                </c:pt>
                <c:pt idx="1759">
                  <c:v>100.50999999999999</c:v>
                </c:pt>
                <c:pt idx="1760">
                  <c:v>99.799999999999955</c:v>
                </c:pt>
                <c:pt idx="1761">
                  <c:v>100.37000000000012</c:v>
                </c:pt>
                <c:pt idx="1762">
                  <c:v>98.049999999999955</c:v>
                </c:pt>
                <c:pt idx="1763">
                  <c:v>97.809999999999945</c:v>
                </c:pt>
                <c:pt idx="1764">
                  <c:v>57.259999999999991</c:v>
                </c:pt>
                <c:pt idx="1765">
                  <c:v>-2286.19</c:v>
                </c:pt>
                <c:pt idx="1766">
                  <c:v>-7493.43</c:v>
                </c:pt>
                <c:pt idx="1767">
                  <c:v>-4232.42</c:v>
                </c:pt>
                <c:pt idx="1768">
                  <c:v>2878.79</c:v>
                </c:pt>
                <c:pt idx="1769">
                  <c:v>4354.1499999999996</c:v>
                </c:pt>
                <c:pt idx="1770">
                  <c:v>3062.53</c:v>
                </c:pt>
                <c:pt idx="1771">
                  <c:v>2014.2499999999998</c:v>
                </c:pt>
                <c:pt idx="1772">
                  <c:v>1279.68</c:v>
                </c:pt>
                <c:pt idx="1773">
                  <c:v>804.23</c:v>
                </c:pt>
                <c:pt idx="1774">
                  <c:v>505.93399999999997</c:v>
                </c:pt>
                <c:pt idx="1775">
                  <c:v>333.60100000000011</c:v>
                </c:pt>
                <c:pt idx="1776">
                  <c:v>234.40100000000007</c:v>
                </c:pt>
                <c:pt idx="1777">
                  <c:v>180.54100000000005</c:v>
                </c:pt>
                <c:pt idx="1778">
                  <c:v>147.58400000000006</c:v>
                </c:pt>
                <c:pt idx="1779">
                  <c:v>127.49000000000001</c:v>
                </c:pt>
                <c:pt idx="1780">
                  <c:v>114.68899999999996</c:v>
                </c:pt>
                <c:pt idx="1781">
                  <c:v>107.63999999999999</c:v>
                </c:pt>
                <c:pt idx="1782">
                  <c:v>102.88499999999999</c:v>
                </c:pt>
                <c:pt idx="1783">
                  <c:v>99.487999999999943</c:v>
                </c:pt>
                <c:pt idx="1784">
                  <c:v>97.020000000000095</c:v>
                </c:pt>
                <c:pt idx="1785">
                  <c:v>95.658000000000015</c:v>
                </c:pt>
                <c:pt idx="1786">
                  <c:v>94.738000000000056</c:v>
                </c:pt>
                <c:pt idx="1787">
                  <c:v>93.23599999999999</c:v>
                </c:pt>
                <c:pt idx="1788">
                  <c:v>92.613000000000056</c:v>
                </c:pt>
                <c:pt idx="1789">
                  <c:v>91.98700000000008</c:v>
                </c:pt>
                <c:pt idx="1790">
                  <c:v>91.828000000000088</c:v>
                </c:pt>
                <c:pt idx="1791">
                  <c:v>91.161000000000058</c:v>
                </c:pt>
                <c:pt idx="1792">
                  <c:v>91.470000000000027</c:v>
                </c:pt>
                <c:pt idx="1793">
                  <c:v>91.091000000000008</c:v>
                </c:pt>
                <c:pt idx="1794">
                  <c:v>90.536000000000058</c:v>
                </c:pt>
                <c:pt idx="1795">
                  <c:v>90.517000000000053</c:v>
                </c:pt>
                <c:pt idx="1796">
                  <c:v>89.663999999999987</c:v>
                </c:pt>
                <c:pt idx="1797">
                  <c:v>89.548000000000002</c:v>
                </c:pt>
                <c:pt idx="1798">
                  <c:v>89.482999999999947</c:v>
                </c:pt>
                <c:pt idx="1799">
                  <c:v>89.246999999999957</c:v>
                </c:pt>
                <c:pt idx="1800">
                  <c:v>89.442999999999984</c:v>
                </c:pt>
                <c:pt idx="1801">
                  <c:v>89.029999999999973</c:v>
                </c:pt>
                <c:pt idx="1802">
                  <c:v>89.12</c:v>
                </c:pt>
                <c:pt idx="1803">
                  <c:v>88.107999999999947</c:v>
                </c:pt>
                <c:pt idx="1804">
                  <c:v>87.432000000000016</c:v>
                </c:pt>
                <c:pt idx="1805">
                  <c:v>87.590000000000032</c:v>
                </c:pt>
                <c:pt idx="1806">
                  <c:v>87.986999999999966</c:v>
                </c:pt>
                <c:pt idx="1807">
                  <c:v>87.883000000000038</c:v>
                </c:pt>
                <c:pt idx="1808">
                  <c:v>87.572000000000003</c:v>
                </c:pt>
                <c:pt idx="1809">
                  <c:v>87.269999999999982</c:v>
                </c:pt>
                <c:pt idx="1810">
                  <c:v>87.368000000000052</c:v>
                </c:pt>
                <c:pt idx="1811">
                  <c:v>87.069000000000074</c:v>
                </c:pt>
                <c:pt idx="1812">
                  <c:v>86.907000000000039</c:v>
                </c:pt>
                <c:pt idx="1813">
                  <c:v>87.246999999999957</c:v>
                </c:pt>
                <c:pt idx="1814">
                  <c:v>86.673999999999978</c:v>
                </c:pt>
                <c:pt idx="1815">
                  <c:v>86.911000000000058</c:v>
                </c:pt>
                <c:pt idx="1816">
                  <c:v>86.725999999999999</c:v>
                </c:pt>
                <c:pt idx="1817">
                  <c:v>86.641000000000076</c:v>
                </c:pt>
                <c:pt idx="1818">
                  <c:v>86.490999999999985</c:v>
                </c:pt>
                <c:pt idx="1819">
                  <c:v>86.574000000000069</c:v>
                </c:pt>
                <c:pt idx="1820">
                  <c:v>86.926000000000045</c:v>
                </c:pt>
                <c:pt idx="1821">
                  <c:v>87.024000000000001</c:v>
                </c:pt>
                <c:pt idx="1822">
                  <c:v>86.371999999999957</c:v>
                </c:pt>
                <c:pt idx="1823">
                  <c:v>86.138000000000034</c:v>
                </c:pt>
                <c:pt idx="1824">
                  <c:v>86.700999999999908</c:v>
                </c:pt>
                <c:pt idx="1825">
                  <c:v>86.552000000000021</c:v>
                </c:pt>
                <c:pt idx="1826">
                  <c:v>86.447999999999979</c:v>
                </c:pt>
                <c:pt idx="1827">
                  <c:v>86.395999999999958</c:v>
                </c:pt>
                <c:pt idx="1828">
                  <c:v>85.771000000000072</c:v>
                </c:pt>
                <c:pt idx="1829">
                  <c:v>85.84800000000007</c:v>
                </c:pt>
                <c:pt idx="1830">
                  <c:v>86.532000000000039</c:v>
                </c:pt>
                <c:pt idx="1831">
                  <c:v>86.378000000000043</c:v>
                </c:pt>
                <c:pt idx="1832">
                  <c:v>85.859000000000037</c:v>
                </c:pt>
                <c:pt idx="1833">
                  <c:v>85.610000000000014</c:v>
                </c:pt>
                <c:pt idx="1834">
                  <c:v>85.543000000000006</c:v>
                </c:pt>
                <c:pt idx="1835">
                  <c:v>85.399999999999977</c:v>
                </c:pt>
                <c:pt idx="1836">
                  <c:v>85.33299999999997</c:v>
                </c:pt>
                <c:pt idx="1837">
                  <c:v>85.259000000000015</c:v>
                </c:pt>
                <c:pt idx="1838">
                  <c:v>85.603999999999928</c:v>
                </c:pt>
                <c:pt idx="1839">
                  <c:v>85.022000000000048</c:v>
                </c:pt>
                <c:pt idx="1840">
                  <c:v>84.965000000000032</c:v>
                </c:pt>
                <c:pt idx="1841">
                  <c:v>85.45799999999997</c:v>
                </c:pt>
                <c:pt idx="1842">
                  <c:v>85.421999999999912</c:v>
                </c:pt>
                <c:pt idx="1843">
                  <c:v>85.301000000000045</c:v>
                </c:pt>
                <c:pt idx="1844">
                  <c:v>85.256999999999948</c:v>
                </c:pt>
                <c:pt idx="1845">
                  <c:v>85.007999999999925</c:v>
                </c:pt>
                <c:pt idx="1846">
                  <c:v>85.069999999999936</c:v>
                </c:pt>
                <c:pt idx="1847">
                  <c:v>85.188999999999965</c:v>
                </c:pt>
                <c:pt idx="1848">
                  <c:v>85.090000000000032</c:v>
                </c:pt>
                <c:pt idx="1849">
                  <c:v>85.437999999999988</c:v>
                </c:pt>
                <c:pt idx="1850">
                  <c:v>85.557999999999993</c:v>
                </c:pt>
                <c:pt idx="1851">
                  <c:v>85.250999999999976</c:v>
                </c:pt>
                <c:pt idx="1852">
                  <c:v>85.099000000000046</c:v>
                </c:pt>
                <c:pt idx="1853">
                  <c:v>84.70799999999997</c:v>
                </c:pt>
                <c:pt idx="1854">
                  <c:v>84.958999999999946</c:v>
                </c:pt>
                <c:pt idx="1855">
                  <c:v>85.211000000000013</c:v>
                </c:pt>
                <c:pt idx="1856">
                  <c:v>84.817999999999984</c:v>
                </c:pt>
                <c:pt idx="1857">
                  <c:v>84.672000000000025</c:v>
                </c:pt>
                <c:pt idx="1858">
                  <c:v>84.652000000000044</c:v>
                </c:pt>
                <c:pt idx="1859">
                  <c:v>84.5</c:v>
                </c:pt>
                <c:pt idx="1860">
                  <c:v>84.085999999999899</c:v>
                </c:pt>
                <c:pt idx="1861">
                  <c:v>84.447000000000003</c:v>
                </c:pt>
                <c:pt idx="1862">
                  <c:v>84.674999999999955</c:v>
                </c:pt>
                <c:pt idx="1863">
                  <c:v>84.717999999999961</c:v>
                </c:pt>
                <c:pt idx="1864">
                  <c:v>84.831999999999994</c:v>
                </c:pt>
                <c:pt idx="1865">
                  <c:v>84.472999999999956</c:v>
                </c:pt>
                <c:pt idx="1866">
                  <c:v>84.229000000000042</c:v>
                </c:pt>
                <c:pt idx="1867">
                  <c:v>84.007000000000062</c:v>
                </c:pt>
                <c:pt idx="1868">
                  <c:v>84.293000000000006</c:v>
                </c:pt>
                <c:pt idx="1869">
                  <c:v>84.615000000000009</c:v>
                </c:pt>
                <c:pt idx="1870">
                  <c:v>84.490000000000009</c:v>
                </c:pt>
                <c:pt idx="1871">
                  <c:v>84.324999999999932</c:v>
                </c:pt>
                <c:pt idx="1872">
                  <c:v>84.51400000000001</c:v>
                </c:pt>
                <c:pt idx="1873">
                  <c:v>84.562000000000012</c:v>
                </c:pt>
                <c:pt idx="1874">
                  <c:v>84.508000000000038</c:v>
                </c:pt>
                <c:pt idx="1875">
                  <c:v>83.875999999999976</c:v>
                </c:pt>
                <c:pt idx="1876">
                  <c:v>83.970000000000027</c:v>
                </c:pt>
                <c:pt idx="1877">
                  <c:v>84.705999999999904</c:v>
                </c:pt>
                <c:pt idx="1878">
                  <c:v>84.69399999999996</c:v>
                </c:pt>
                <c:pt idx="1879">
                  <c:v>84.608000000000061</c:v>
                </c:pt>
                <c:pt idx="1880">
                  <c:v>84.388000000000034</c:v>
                </c:pt>
                <c:pt idx="1881">
                  <c:v>83.88799999999992</c:v>
                </c:pt>
                <c:pt idx="1882">
                  <c:v>84.134000000000015</c:v>
                </c:pt>
                <c:pt idx="1883">
                  <c:v>84.116999999999962</c:v>
                </c:pt>
                <c:pt idx="1884">
                  <c:v>85.156000000000063</c:v>
                </c:pt>
                <c:pt idx="1885">
                  <c:v>83.916999999999916</c:v>
                </c:pt>
                <c:pt idx="1886">
                  <c:v>832.29848000000004</c:v>
                </c:pt>
                <c:pt idx="1887">
                  <c:v>3515.3779999999997</c:v>
                </c:pt>
                <c:pt idx="1888">
                  <c:v>5236.1170000000002</c:v>
                </c:pt>
                <c:pt idx="1889">
                  <c:v>1070.94</c:v>
                </c:pt>
                <c:pt idx="1890">
                  <c:v>-3198.33</c:v>
                </c:pt>
                <c:pt idx="1891">
                  <c:v>-2847.6390000000001</c:v>
                </c:pt>
                <c:pt idx="1892">
                  <c:v>-2204.8780000000002</c:v>
                </c:pt>
                <c:pt idx="1893">
                  <c:v>-1453.4449999999999</c:v>
                </c:pt>
                <c:pt idx="1894">
                  <c:v>-912.63199999999995</c:v>
                </c:pt>
                <c:pt idx="1895">
                  <c:v>-528.44200000000001</c:v>
                </c:pt>
                <c:pt idx="1896">
                  <c:v>-281.28200000000004</c:v>
                </c:pt>
                <c:pt idx="1897">
                  <c:v>-126.96400000000006</c:v>
                </c:pt>
                <c:pt idx="1898">
                  <c:v>-40.970000000000027</c:v>
                </c:pt>
                <c:pt idx="1899">
                  <c:v>17.809999999999945</c:v>
                </c:pt>
                <c:pt idx="1900">
                  <c:v>46.579999999999927</c:v>
                </c:pt>
                <c:pt idx="1901">
                  <c:v>65.509999999999991</c:v>
                </c:pt>
                <c:pt idx="1902">
                  <c:v>78.400000000000091</c:v>
                </c:pt>
                <c:pt idx="1903">
                  <c:v>84.940000000000055</c:v>
                </c:pt>
                <c:pt idx="1904">
                  <c:v>91.970000000000027</c:v>
                </c:pt>
                <c:pt idx="1905">
                  <c:v>93.829999999999927</c:v>
                </c:pt>
                <c:pt idx="1906">
                  <c:v>96.279999999999973</c:v>
                </c:pt>
                <c:pt idx="1907">
                  <c:v>97.059999999999945</c:v>
                </c:pt>
                <c:pt idx="1908">
                  <c:v>97.900000000000091</c:v>
                </c:pt>
                <c:pt idx="1909">
                  <c:v>99</c:v>
                </c:pt>
                <c:pt idx="1910">
                  <c:v>99.009999999999991</c:v>
                </c:pt>
                <c:pt idx="1911">
                  <c:v>99.689999999999827</c:v>
                </c:pt>
                <c:pt idx="1912">
                  <c:v>99.860000000000127</c:v>
                </c:pt>
                <c:pt idx="1913">
                  <c:v>99.779999999999973</c:v>
                </c:pt>
                <c:pt idx="1914">
                  <c:v>99.850000000000136</c:v>
                </c:pt>
                <c:pt idx="1915">
                  <c:v>100.15000000000009</c:v>
                </c:pt>
                <c:pt idx="1916">
                  <c:v>100.50999999999999</c:v>
                </c:pt>
                <c:pt idx="1917">
                  <c:v>99.980000000000018</c:v>
                </c:pt>
                <c:pt idx="1918">
                  <c:v>100.40999999999985</c:v>
                </c:pt>
                <c:pt idx="1919">
                  <c:v>100.3900000000001</c:v>
                </c:pt>
                <c:pt idx="1920">
                  <c:v>100.08000000000015</c:v>
                </c:pt>
                <c:pt idx="1921">
                  <c:v>100.17000000000007</c:v>
                </c:pt>
                <c:pt idx="1922">
                  <c:v>101.90000000000009</c:v>
                </c:pt>
                <c:pt idx="1923">
                  <c:v>104.50999999999999</c:v>
                </c:pt>
                <c:pt idx="1924">
                  <c:v>97.430000000000064</c:v>
                </c:pt>
                <c:pt idx="1925">
                  <c:v>99</c:v>
                </c:pt>
                <c:pt idx="1926">
                  <c:v>104.61999999999989</c:v>
                </c:pt>
                <c:pt idx="1927">
                  <c:v>95.379999999999882</c:v>
                </c:pt>
                <c:pt idx="1928">
                  <c:v>97.879999999999882</c:v>
                </c:pt>
                <c:pt idx="1929">
                  <c:v>109.17000000000007</c:v>
                </c:pt>
                <c:pt idx="1930">
                  <c:v>117.39999999999986</c:v>
                </c:pt>
                <c:pt idx="1931">
                  <c:v>98.6400000000001</c:v>
                </c:pt>
                <c:pt idx="1932">
                  <c:v>83.529999999999973</c:v>
                </c:pt>
                <c:pt idx="1933">
                  <c:v>104.13999999999987</c:v>
                </c:pt>
                <c:pt idx="1934">
                  <c:v>112.20000000000005</c:v>
                </c:pt>
                <c:pt idx="1935">
                  <c:v>101.30999999999995</c:v>
                </c:pt>
                <c:pt idx="1936">
                  <c:v>96.599999999999909</c:v>
                </c:pt>
                <c:pt idx="1937">
                  <c:v>97.3900000000001</c:v>
                </c:pt>
                <c:pt idx="1938">
                  <c:v>99.579999999999927</c:v>
                </c:pt>
                <c:pt idx="1939">
                  <c:v>99.799999999999955</c:v>
                </c:pt>
                <c:pt idx="1940">
                  <c:v>99.619999999999891</c:v>
                </c:pt>
                <c:pt idx="1941">
                  <c:v>100.51999999999998</c:v>
                </c:pt>
                <c:pt idx="1942">
                  <c:v>100.58999999999992</c:v>
                </c:pt>
                <c:pt idx="1943">
                  <c:v>100.8900000000001</c:v>
                </c:pt>
                <c:pt idx="1944">
                  <c:v>101.04999999999995</c:v>
                </c:pt>
                <c:pt idx="1945">
                  <c:v>100.89999999999986</c:v>
                </c:pt>
                <c:pt idx="1946">
                  <c:v>101.02999999999997</c:v>
                </c:pt>
                <c:pt idx="1947">
                  <c:v>100.52999999999997</c:v>
                </c:pt>
                <c:pt idx="1948">
                  <c:v>100.50999999999999</c:v>
                </c:pt>
                <c:pt idx="1949">
                  <c:v>100.49000000000001</c:v>
                </c:pt>
                <c:pt idx="1950">
                  <c:v>100.33999999999992</c:v>
                </c:pt>
                <c:pt idx="1951">
                  <c:v>100.65000000000009</c:v>
                </c:pt>
                <c:pt idx="1952">
                  <c:v>101.62000000000012</c:v>
                </c:pt>
                <c:pt idx="1953">
                  <c:v>101.13000000000011</c:v>
                </c:pt>
                <c:pt idx="1954">
                  <c:v>100.48000000000002</c:v>
                </c:pt>
                <c:pt idx="1955">
                  <c:v>100.94000000000005</c:v>
                </c:pt>
                <c:pt idx="1956">
                  <c:v>101.38000000000011</c:v>
                </c:pt>
                <c:pt idx="1957">
                  <c:v>100.65000000000009</c:v>
                </c:pt>
                <c:pt idx="1958">
                  <c:v>100.44000000000005</c:v>
                </c:pt>
                <c:pt idx="1959">
                  <c:v>101.12999999999988</c:v>
                </c:pt>
                <c:pt idx="1960">
                  <c:v>100.75999999999999</c:v>
                </c:pt>
                <c:pt idx="1961">
                  <c:v>100.32999999999993</c:v>
                </c:pt>
                <c:pt idx="1962">
                  <c:v>100.68999999999983</c:v>
                </c:pt>
                <c:pt idx="1963">
                  <c:v>101.01999999999998</c:v>
                </c:pt>
                <c:pt idx="1964">
                  <c:v>101.32999999999993</c:v>
                </c:pt>
                <c:pt idx="1965">
                  <c:v>100.84999999999991</c:v>
                </c:pt>
                <c:pt idx="1966">
                  <c:v>100.19000000000005</c:v>
                </c:pt>
                <c:pt idx="1967">
                  <c:v>99.950000000000045</c:v>
                </c:pt>
                <c:pt idx="1968">
                  <c:v>100.47000000000003</c:v>
                </c:pt>
                <c:pt idx="1969">
                  <c:v>100.36000000000013</c:v>
                </c:pt>
                <c:pt idx="1970">
                  <c:v>100.45000000000005</c:v>
                </c:pt>
                <c:pt idx="1971">
                  <c:v>101.27999999999997</c:v>
                </c:pt>
                <c:pt idx="1972">
                  <c:v>100.73000000000002</c:v>
                </c:pt>
                <c:pt idx="1973">
                  <c:v>100.93000000000006</c:v>
                </c:pt>
                <c:pt idx="1974">
                  <c:v>100.75</c:v>
                </c:pt>
                <c:pt idx="1975">
                  <c:v>100.52999999999997</c:v>
                </c:pt>
                <c:pt idx="1976">
                  <c:v>101.16000000000008</c:v>
                </c:pt>
                <c:pt idx="1977">
                  <c:v>101.17999999999984</c:v>
                </c:pt>
                <c:pt idx="1978">
                  <c:v>98.920000000000073</c:v>
                </c:pt>
                <c:pt idx="1979">
                  <c:v>98.549999999999955</c:v>
                </c:pt>
                <c:pt idx="1980">
                  <c:v>102.5300000000002</c:v>
                </c:pt>
                <c:pt idx="1981">
                  <c:v>102.86999999999989</c:v>
                </c:pt>
                <c:pt idx="1982">
                  <c:v>100.76999999999998</c:v>
                </c:pt>
                <c:pt idx="1983">
                  <c:v>101.34000000000015</c:v>
                </c:pt>
                <c:pt idx="1984">
                  <c:v>102.16999999999985</c:v>
                </c:pt>
                <c:pt idx="1985">
                  <c:v>103.43000000000006</c:v>
                </c:pt>
                <c:pt idx="1986">
                  <c:v>101.00999999999999</c:v>
                </c:pt>
                <c:pt idx="1987">
                  <c:v>96.150000000000091</c:v>
                </c:pt>
                <c:pt idx="1988">
                  <c:v>95.979999999999791</c:v>
                </c:pt>
                <c:pt idx="1989">
                  <c:v>99.699999999999818</c:v>
                </c:pt>
                <c:pt idx="1990">
                  <c:v>102</c:v>
                </c:pt>
                <c:pt idx="1991">
                  <c:v>101.74000000000001</c:v>
                </c:pt>
                <c:pt idx="1992">
                  <c:v>101.65999999999985</c:v>
                </c:pt>
                <c:pt idx="1993">
                  <c:v>100.70000000000005</c:v>
                </c:pt>
                <c:pt idx="1994">
                  <c:v>100.63999999999987</c:v>
                </c:pt>
                <c:pt idx="1995">
                  <c:v>100.67999999999984</c:v>
                </c:pt>
                <c:pt idx="1996">
                  <c:v>100.22000000000003</c:v>
                </c:pt>
                <c:pt idx="1997">
                  <c:v>100.59000000000015</c:v>
                </c:pt>
                <c:pt idx="1998">
                  <c:v>100.49000000000001</c:v>
                </c:pt>
                <c:pt idx="1999">
                  <c:v>101.09999999999991</c:v>
                </c:pt>
                <c:pt idx="2000">
                  <c:v>101.16000000000008</c:v>
                </c:pt>
                <c:pt idx="2001">
                  <c:v>100.01999999999998</c:v>
                </c:pt>
                <c:pt idx="2002">
                  <c:v>100.77999999999997</c:v>
                </c:pt>
                <c:pt idx="2003">
                  <c:v>101.14999999999986</c:v>
                </c:pt>
                <c:pt idx="2004">
                  <c:v>100.49000000000001</c:v>
                </c:pt>
                <c:pt idx="2005">
                  <c:v>100.09000000000015</c:v>
                </c:pt>
                <c:pt idx="2006">
                  <c:v>101</c:v>
                </c:pt>
                <c:pt idx="2007">
                  <c:v>101.36999999999989</c:v>
                </c:pt>
                <c:pt idx="2008">
                  <c:v>100.47000000000003</c:v>
                </c:pt>
                <c:pt idx="2009">
                  <c:v>100.62999999999988</c:v>
                </c:pt>
                <c:pt idx="2010">
                  <c:v>100.50999999999999</c:v>
                </c:pt>
                <c:pt idx="2011">
                  <c:v>100.47000000000003</c:v>
                </c:pt>
                <c:pt idx="2012">
                  <c:v>101.03999999999996</c:v>
                </c:pt>
                <c:pt idx="2013">
                  <c:v>101.09000000000015</c:v>
                </c:pt>
                <c:pt idx="2014">
                  <c:v>100.30999999999995</c:v>
                </c:pt>
                <c:pt idx="2015">
                  <c:v>99.949999999999818</c:v>
                </c:pt>
                <c:pt idx="2016">
                  <c:v>100.93999999999983</c:v>
                </c:pt>
                <c:pt idx="2017">
                  <c:v>100.70000000000005</c:v>
                </c:pt>
                <c:pt idx="2018">
                  <c:v>100.83999999999992</c:v>
                </c:pt>
                <c:pt idx="2019">
                  <c:v>100.80000000000018</c:v>
                </c:pt>
                <c:pt idx="2020">
                  <c:v>100.79999999999995</c:v>
                </c:pt>
                <c:pt idx="2021">
                  <c:v>100.8599999999999</c:v>
                </c:pt>
                <c:pt idx="2022">
                  <c:v>100.15999999999985</c:v>
                </c:pt>
                <c:pt idx="2023">
                  <c:v>100.17000000000007</c:v>
                </c:pt>
                <c:pt idx="2024">
                  <c:v>100.5</c:v>
                </c:pt>
                <c:pt idx="2025">
                  <c:v>100.69999999999982</c:v>
                </c:pt>
                <c:pt idx="2026">
                  <c:v>101.17999999999984</c:v>
                </c:pt>
                <c:pt idx="2027">
                  <c:v>101.28999999999996</c:v>
                </c:pt>
                <c:pt idx="2028">
                  <c:v>100.16000000000008</c:v>
                </c:pt>
                <c:pt idx="2029">
                  <c:v>99.920000000000073</c:v>
                </c:pt>
                <c:pt idx="2030">
                  <c:v>100.79999999999995</c:v>
                </c:pt>
                <c:pt idx="2031">
                  <c:v>101.09999999999991</c:v>
                </c:pt>
                <c:pt idx="2032">
                  <c:v>100.88999999999987</c:v>
                </c:pt>
                <c:pt idx="2033">
                  <c:v>100.76999999999998</c:v>
                </c:pt>
                <c:pt idx="2034">
                  <c:v>100.87999999999988</c:v>
                </c:pt>
                <c:pt idx="2035">
                  <c:v>100.45999999999981</c:v>
                </c:pt>
                <c:pt idx="2036">
                  <c:v>100.52999999999997</c:v>
                </c:pt>
                <c:pt idx="2037">
                  <c:v>100.76999999999998</c:v>
                </c:pt>
                <c:pt idx="2038">
                  <c:v>100.93000000000006</c:v>
                </c:pt>
                <c:pt idx="2039">
                  <c:v>100.92000000000007</c:v>
                </c:pt>
                <c:pt idx="2040">
                  <c:v>100.9699999999998</c:v>
                </c:pt>
                <c:pt idx="2041">
                  <c:v>100.97000000000003</c:v>
                </c:pt>
                <c:pt idx="2042">
                  <c:v>100.73000000000002</c:v>
                </c:pt>
                <c:pt idx="2043">
                  <c:v>100.52999999999997</c:v>
                </c:pt>
                <c:pt idx="2044">
                  <c:v>101.00999999999999</c:v>
                </c:pt>
                <c:pt idx="2045">
                  <c:v>101.33000000000015</c:v>
                </c:pt>
                <c:pt idx="2046">
                  <c:v>100.92999999999984</c:v>
                </c:pt>
                <c:pt idx="2047">
                  <c:v>101.21000000000004</c:v>
                </c:pt>
                <c:pt idx="2048">
                  <c:v>100.96000000000004</c:v>
                </c:pt>
                <c:pt idx="2049">
                  <c:v>101.01999999999998</c:v>
                </c:pt>
                <c:pt idx="2050">
                  <c:v>101.13000000000011</c:v>
                </c:pt>
                <c:pt idx="2051">
                  <c:v>100.63000000000011</c:v>
                </c:pt>
                <c:pt idx="2052">
                  <c:v>100.97000000000003</c:v>
                </c:pt>
                <c:pt idx="2053">
                  <c:v>101.12000000000012</c:v>
                </c:pt>
                <c:pt idx="2054">
                  <c:v>100.81999999999994</c:v>
                </c:pt>
                <c:pt idx="2055">
                  <c:v>100.75999999999999</c:v>
                </c:pt>
                <c:pt idx="2056">
                  <c:v>100.62999999999988</c:v>
                </c:pt>
                <c:pt idx="2057">
                  <c:v>100.32999999999993</c:v>
                </c:pt>
                <c:pt idx="2058">
                  <c:v>100.45999999999981</c:v>
                </c:pt>
                <c:pt idx="2059">
                  <c:v>100.25999999999999</c:v>
                </c:pt>
                <c:pt idx="2060">
                  <c:v>100.47000000000003</c:v>
                </c:pt>
                <c:pt idx="2061">
                  <c:v>100.70000000000005</c:v>
                </c:pt>
                <c:pt idx="2062">
                  <c:v>100.73000000000002</c:v>
                </c:pt>
                <c:pt idx="2063">
                  <c:v>100.79999999999995</c:v>
                </c:pt>
                <c:pt idx="2064">
                  <c:v>100.71000000000004</c:v>
                </c:pt>
                <c:pt idx="2065">
                  <c:v>100.50999999999999</c:v>
                </c:pt>
                <c:pt idx="2066">
                  <c:v>100.31999999999994</c:v>
                </c:pt>
                <c:pt idx="2067">
                  <c:v>100.68999999999983</c:v>
                </c:pt>
                <c:pt idx="2068">
                  <c:v>100.18999999999983</c:v>
                </c:pt>
                <c:pt idx="2069">
                  <c:v>100.30999999999995</c:v>
                </c:pt>
                <c:pt idx="2070">
                  <c:v>100.43000000000006</c:v>
                </c:pt>
                <c:pt idx="2071">
                  <c:v>101.05999999999995</c:v>
                </c:pt>
                <c:pt idx="2072">
                  <c:v>101.24000000000001</c:v>
                </c:pt>
                <c:pt idx="2073">
                  <c:v>100.48000000000002</c:v>
                </c:pt>
                <c:pt idx="2074">
                  <c:v>100.71000000000004</c:v>
                </c:pt>
                <c:pt idx="2075">
                  <c:v>100.6400000000001</c:v>
                </c:pt>
                <c:pt idx="2076">
                  <c:v>100.38999999999987</c:v>
                </c:pt>
                <c:pt idx="2077">
                  <c:v>100.27999999999997</c:v>
                </c:pt>
                <c:pt idx="2078">
                  <c:v>100.20000000000005</c:v>
                </c:pt>
                <c:pt idx="2079">
                  <c:v>100.51999999999998</c:v>
                </c:pt>
                <c:pt idx="2080">
                  <c:v>100.42000000000007</c:v>
                </c:pt>
                <c:pt idx="2081">
                  <c:v>100.56000000000017</c:v>
                </c:pt>
                <c:pt idx="2082">
                  <c:v>100.67000000000007</c:v>
                </c:pt>
                <c:pt idx="2083">
                  <c:v>100.78999999999996</c:v>
                </c:pt>
                <c:pt idx="2084">
                  <c:v>100.48000000000002</c:v>
                </c:pt>
                <c:pt idx="2085">
                  <c:v>100.08999999999992</c:v>
                </c:pt>
                <c:pt idx="2086">
                  <c:v>97.639999999999873</c:v>
                </c:pt>
                <c:pt idx="2087">
                  <c:v>98.599999999999909</c:v>
                </c:pt>
                <c:pt idx="2088">
                  <c:v>103.59000000000015</c:v>
                </c:pt>
                <c:pt idx="2089">
                  <c:v>108.18000000000006</c:v>
                </c:pt>
                <c:pt idx="2090">
                  <c:v>1261.52</c:v>
                </c:pt>
                <c:pt idx="2091">
                  <c:v>1259.01</c:v>
                </c:pt>
                <c:pt idx="2092">
                  <c:v>1254.58</c:v>
                </c:pt>
              </c:numCache>
            </c:numRef>
          </c:yVal>
          <c:smooth val="1"/>
          <c:extLst>
            <c:ext xmlns:c16="http://schemas.microsoft.com/office/drawing/2014/chart" uri="{C3380CC4-5D6E-409C-BE32-E72D297353CC}">
              <c16:uniqueId val="{00000004-31AB-574F-B4F2-261B1FF36759}"/>
            </c:ext>
          </c:extLst>
        </c:ser>
        <c:ser>
          <c:idx val="5"/>
          <c:order val="5"/>
          <c:tx>
            <c:strRef>
              <c:f>'R3-11 - R3-26'!$W$1</c:f>
              <c:strCache>
                <c:ptCount val="1"/>
                <c:pt idx="0">
                  <c:v>R3-17</c:v>
                </c:pt>
              </c:strCache>
            </c:strRef>
          </c:tx>
          <c:spPr>
            <a:ln w="19050" cap="rnd">
              <a:solidFill>
                <a:schemeClr val="accent6"/>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R3-26'!$W$2:$W$2094</c:f>
              <c:numCache>
                <c:formatCode>General</c:formatCode>
                <c:ptCount val="2093"/>
                <c:pt idx="0">
                  <c:v>102.71000000000004</c:v>
                </c:pt>
                <c:pt idx="1">
                  <c:v>103.09000000000015</c:v>
                </c:pt>
                <c:pt idx="2">
                  <c:v>102.98000000000002</c:v>
                </c:pt>
                <c:pt idx="3">
                  <c:v>102.81999999999994</c:v>
                </c:pt>
                <c:pt idx="4">
                  <c:v>103.12000000000012</c:v>
                </c:pt>
                <c:pt idx="5">
                  <c:v>102.8599999999999</c:v>
                </c:pt>
                <c:pt idx="6">
                  <c:v>102.82999999999993</c:v>
                </c:pt>
                <c:pt idx="7">
                  <c:v>103.11999999999989</c:v>
                </c:pt>
                <c:pt idx="8">
                  <c:v>102.94000000000005</c:v>
                </c:pt>
                <c:pt idx="9">
                  <c:v>102.69999999999982</c:v>
                </c:pt>
                <c:pt idx="10">
                  <c:v>102.5</c:v>
                </c:pt>
                <c:pt idx="11">
                  <c:v>102.75</c:v>
                </c:pt>
                <c:pt idx="12">
                  <c:v>102.74000000000001</c:v>
                </c:pt>
                <c:pt idx="13">
                  <c:v>103.30999999999995</c:v>
                </c:pt>
                <c:pt idx="14">
                  <c:v>102.8599999999999</c:v>
                </c:pt>
                <c:pt idx="15">
                  <c:v>102.39999999999986</c:v>
                </c:pt>
                <c:pt idx="16">
                  <c:v>102.75</c:v>
                </c:pt>
                <c:pt idx="17">
                  <c:v>102.92000000000007</c:v>
                </c:pt>
                <c:pt idx="18">
                  <c:v>102.64999999999986</c:v>
                </c:pt>
                <c:pt idx="19">
                  <c:v>102.36999999999989</c:v>
                </c:pt>
                <c:pt idx="20">
                  <c:v>102.63000000000011</c:v>
                </c:pt>
                <c:pt idx="21">
                  <c:v>102.29999999999995</c:v>
                </c:pt>
                <c:pt idx="22">
                  <c:v>102.26999999999998</c:v>
                </c:pt>
                <c:pt idx="23">
                  <c:v>102.49000000000001</c:v>
                </c:pt>
                <c:pt idx="24">
                  <c:v>102.31999999999994</c:v>
                </c:pt>
                <c:pt idx="25">
                  <c:v>102.43000000000006</c:v>
                </c:pt>
                <c:pt idx="26">
                  <c:v>103.41999999999985</c:v>
                </c:pt>
                <c:pt idx="27">
                  <c:v>102.81000000000017</c:v>
                </c:pt>
                <c:pt idx="28">
                  <c:v>102.61999999999989</c:v>
                </c:pt>
                <c:pt idx="29">
                  <c:v>103.07000000000016</c:v>
                </c:pt>
                <c:pt idx="30">
                  <c:v>102.5</c:v>
                </c:pt>
                <c:pt idx="31">
                  <c:v>101.99000000000001</c:v>
                </c:pt>
                <c:pt idx="32">
                  <c:v>102.58999999999992</c:v>
                </c:pt>
                <c:pt idx="33">
                  <c:v>102.50999999999999</c:v>
                </c:pt>
                <c:pt idx="34">
                  <c:v>102.56000000000017</c:v>
                </c:pt>
                <c:pt idx="35">
                  <c:v>102.71000000000004</c:v>
                </c:pt>
                <c:pt idx="36">
                  <c:v>102.46000000000004</c:v>
                </c:pt>
                <c:pt idx="37">
                  <c:v>102.1099999999999</c:v>
                </c:pt>
                <c:pt idx="38">
                  <c:v>102.51999999999998</c:v>
                </c:pt>
                <c:pt idx="39">
                  <c:v>102.25999999999999</c:v>
                </c:pt>
                <c:pt idx="40">
                  <c:v>102.42999999999984</c:v>
                </c:pt>
                <c:pt idx="41">
                  <c:v>102.26999999999998</c:v>
                </c:pt>
                <c:pt idx="42">
                  <c:v>102.26999999999998</c:v>
                </c:pt>
                <c:pt idx="43">
                  <c:v>102.07999999999993</c:v>
                </c:pt>
                <c:pt idx="44">
                  <c:v>102.63000000000011</c:v>
                </c:pt>
                <c:pt idx="45">
                  <c:v>102</c:v>
                </c:pt>
                <c:pt idx="46">
                  <c:v>102.22000000000003</c:v>
                </c:pt>
                <c:pt idx="47">
                  <c:v>101.68000000000006</c:v>
                </c:pt>
                <c:pt idx="48">
                  <c:v>102.05999999999995</c:v>
                </c:pt>
                <c:pt idx="49">
                  <c:v>101.75999999999999</c:v>
                </c:pt>
                <c:pt idx="50">
                  <c:v>101.75</c:v>
                </c:pt>
                <c:pt idx="51">
                  <c:v>101.84999999999991</c:v>
                </c:pt>
                <c:pt idx="52">
                  <c:v>101.93000000000006</c:v>
                </c:pt>
                <c:pt idx="53">
                  <c:v>101.86000000000013</c:v>
                </c:pt>
                <c:pt idx="54">
                  <c:v>101.68000000000006</c:v>
                </c:pt>
                <c:pt idx="55">
                  <c:v>101.91000000000008</c:v>
                </c:pt>
                <c:pt idx="56">
                  <c:v>101.47000000000003</c:v>
                </c:pt>
                <c:pt idx="57">
                  <c:v>101.36999999999989</c:v>
                </c:pt>
                <c:pt idx="58">
                  <c:v>101.29999999999995</c:v>
                </c:pt>
                <c:pt idx="59">
                  <c:v>101.29999999999995</c:v>
                </c:pt>
                <c:pt idx="60">
                  <c:v>101.22000000000003</c:v>
                </c:pt>
                <c:pt idx="61">
                  <c:v>101.75</c:v>
                </c:pt>
                <c:pt idx="62">
                  <c:v>101.27999999999997</c:v>
                </c:pt>
                <c:pt idx="63">
                  <c:v>101.88000000000011</c:v>
                </c:pt>
                <c:pt idx="64">
                  <c:v>101.65000000000009</c:v>
                </c:pt>
                <c:pt idx="65">
                  <c:v>101.54000000000019</c:v>
                </c:pt>
                <c:pt idx="66">
                  <c:v>101.51999999999998</c:v>
                </c:pt>
                <c:pt idx="67">
                  <c:v>102.01999999999998</c:v>
                </c:pt>
                <c:pt idx="68">
                  <c:v>101.98000000000002</c:v>
                </c:pt>
                <c:pt idx="69">
                  <c:v>103.77999999999997</c:v>
                </c:pt>
                <c:pt idx="70">
                  <c:v>96.789999999999964</c:v>
                </c:pt>
                <c:pt idx="71">
                  <c:v>87.009999999999991</c:v>
                </c:pt>
                <c:pt idx="72">
                  <c:v>82.220000000000027</c:v>
                </c:pt>
                <c:pt idx="73">
                  <c:v>78.019999999999982</c:v>
                </c:pt>
                <c:pt idx="74">
                  <c:v>75.520000000000209</c:v>
                </c:pt>
                <c:pt idx="75">
                  <c:v>74.269999999999982</c:v>
                </c:pt>
                <c:pt idx="76">
                  <c:v>72.789999999999964</c:v>
                </c:pt>
                <c:pt idx="77">
                  <c:v>71.710000000000036</c:v>
                </c:pt>
                <c:pt idx="78">
                  <c:v>70.909999999999854</c:v>
                </c:pt>
                <c:pt idx="79">
                  <c:v>70.269999999999982</c:v>
                </c:pt>
                <c:pt idx="80">
                  <c:v>69.190000000000055</c:v>
                </c:pt>
                <c:pt idx="81">
                  <c:v>68.629999999999882</c:v>
                </c:pt>
                <c:pt idx="82">
                  <c:v>67.670000000000073</c:v>
                </c:pt>
                <c:pt idx="83">
                  <c:v>66.8599999999999</c:v>
                </c:pt>
                <c:pt idx="84">
                  <c:v>66.700000000000045</c:v>
                </c:pt>
                <c:pt idx="85">
                  <c:v>65.650000000000091</c:v>
                </c:pt>
                <c:pt idx="86">
                  <c:v>64.689999999999827</c:v>
                </c:pt>
                <c:pt idx="87">
                  <c:v>64.319999999999936</c:v>
                </c:pt>
                <c:pt idx="88">
                  <c:v>63.470000000000027</c:v>
                </c:pt>
                <c:pt idx="89">
                  <c:v>62.430000000000064</c:v>
                </c:pt>
                <c:pt idx="90">
                  <c:v>62.049999999999955</c:v>
                </c:pt>
                <c:pt idx="91">
                  <c:v>61.085000000000036</c:v>
                </c:pt>
                <c:pt idx="92">
                  <c:v>60.414999999999964</c:v>
                </c:pt>
                <c:pt idx="93">
                  <c:v>59.775999999999954</c:v>
                </c:pt>
                <c:pt idx="94">
                  <c:v>58.899999999999977</c:v>
                </c:pt>
                <c:pt idx="95">
                  <c:v>58.076000000000022</c:v>
                </c:pt>
                <c:pt idx="96">
                  <c:v>57.474000000000046</c:v>
                </c:pt>
                <c:pt idx="97">
                  <c:v>57.08299999999997</c:v>
                </c:pt>
                <c:pt idx="98">
                  <c:v>56.091000000000008</c:v>
                </c:pt>
                <c:pt idx="99">
                  <c:v>55.354000000000042</c:v>
                </c:pt>
                <c:pt idx="100">
                  <c:v>54.390999999999963</c:v>
                </c:pt>
                <c:pt idx="101">
                  <c:v>53.399000000000001</c:v>
                </c:pt>
                <c:pt idx="102">
                  <c:v>53.173999999999978</c:v>
                </c:pt>
                <c:pt idx="103">
                  <c:v>52.446000000000026</c:v>
                </c:pt>
                <c:pt idx="104">
                  <c:v>51.615999999999985</c:v>
                </c:pt>
                <c:pt idx="105">
                  <c:v>50.544000000000096</c:v>
                </c:pt>
                <c:pt idx="106">
                  <c:v>50.111999999999966</c:v>
                </c:pt>
                <c:pt idx="107">
                  <c:v>49.177999999999997</c:v>
                </c:pt>
                <c:pt idx="108">
                  <c:v>48.274000000000001</c:v>
                </c:pt>
                <c:pt idx="109">
                  <c:v>47.80499999999995</c:v>
                </c:pt>
                <c:pt idx="110">
                  <c:v>47.13900000000001</c:v>
                </c:pt>
                <c:pt idx="111">
                  <c:v>45.901000000000067</c:v>
                </c:pt>
                <c:pt idx="112">
                  <c:v>45.273000000000025</c:v>
                </c:pt>
                <c:pt idx="113">
                  <c:v>44.153999999999996</c:v>
                </c:pt>
                <c:pt idx="114">
                  <c:v>43.209999999999923</c:v>
                </c:pt>
                <c:pt idx="115">
                  <c:v>42.935999999999922</c:v>
                </c:pt>
                <c:pt idx="116">
                  <c:v>42.090000000000032</c:v>
                </c:pt>
                <c:pt idx="117">
                  <c:v>41.374000000000024</c:v>
                </c:pt>
                <c:pt idx="118">
                  <c:v>40.851999999999975</c:v>
                </c:pt>
                <c:pt idx="119">
                  <c:v>40.003000000000043</c:v>
                </c:pt>
                <c:pt idx="120">
                  <c:v>39.044999999999959</c:v>
                </c:pt>
                <c:pt idx="121">
                  <c:v>38.203000000000088</c:v>
                </c:pt>
                <c:pt idx="122">
                  <c:v>37.560999999999922</c:v>
                </c:pt>
                <c:pt idx="123">
                  <c:v>37.076999999999998</c:v>
                </c:pt>
                <c:pt idx="124">
                  <c:v>36.26400000000001</c:v>
                </c:pt>
                <c:pt idx="125">
                  <c:v>35.172000000000025</c:v>
                </c:pt>
                <c:pt idx="126">
                  <c:v>34.350000000000023</c:v>
                </c:pt>
                <c:pt idx="127">
                  <c:v>34.022000000000048</c:v>
                </c:pt>
                <c:pt idx="128">
                  <c:v>33.329999999999927</c:v>
                </c:pt>
                <c:pt idx="129">
                  <c:v>32.426000000000045</c:v>
                </c:pt>
                <c:pt idx="130">
                  <c:v>31.498000000000047</c:v>
                </c:pt>
                <c:pt idx="131">
                  <c:v>31.081999999999994</c:v>
                </c:pt>
                <c:pt idx="132">
                  <c:v>30.13900000000001</c:v>
                </c:pt>
                <c:pt idx="133">
                  <c:v>29.228999999999928</c:v>
                </c:pt>
                <c:pt idx="134">
                  <c:v>28.439999999999941</c:v>
                </c:pt>
                <c:pt idx="135">
                  <c:v>27.656999999999925</c:v>
                </c:pt>
                <c:pt idx="136">
                  <c:v>27.235000000000014</c:v>
                </c:pt>
                <c:pt idx="137">
                  <c:v>26.692000000000007</c:v>
                </c:pt>
                <c:pt idx="138">
                  <c:v>25.851999999999975</c:v>
                </c:pt>
                <c:pt idx="139">
                  <c:v>24.971000000000004</c:v>
                </c:pt>
                <c:pt idx="140">
                  <c:v>24.564999999999941</c:v>
                </c:pt>
                <c:pt idx="141">
                  <c:v>24.172000000000025</c:v>
                </c:pt>
                <c:pt idx="142">
                  <c:v>23.233000000000061</c:v>
                </c:pt>
                <c:pt idx="143">
                  <c:v>22.611999999999966</c:v>
                </c:pt>
                <c:pt idx="144">
                  <c:v>21.752000000000066</c:v>
                </c:pt>
                <c:pt idx="145">
                  <c:v>20.971000000000004</c:v>
                </c:pt>
                <c:pt idx="146">
                  <c:v>20.607999999999947</c:v>
                </c:pt>
                <c:pt idx="147">
                  <c:v>19.857999999999947</c:v>
                </c:pt>
                <c:pt idx="148">
                  <c:v>19.033999999999992</c:v>
                </c:pt>
                <c:pt idx="149">
                  <c:v>18.797000000000025</c:v>
                </c:pt>
                <c:pt idx="150">
                  <c:v>17.625</c:v>
                </c:pt>
                <c:pt idx="151">
                  <c:v>16.974999999999909</c:v>
                </c:pt>
                <c:pt idx="152">
                  <c:v>16.350000000000023</c:v>
                </c:pt>
                <c:pt idx="153">
                  <c:v>15.127999999999929</c:v>
                </c:pt>
                <c:pt idx="154">
                  <c:v>14.422000000000025</c:v>
                </c:pt>
                <c:pt idx="155">
                  <c:v>14.238999999999919</c:v>
                </c:pt>
                <c:pt idx="156">
                  <c:v>13.336000000000013</c:v>
                </c:pt>
                <c:pt idx="157">
                  <c:v>12.642999999999915</c:v>
                </c:pt>
                <c:pt idx="158">
                  <c:v>12.176000000000045</c:v>
                </c:pt>
                <c:pt idx="159">
                  <c:v>11.482999999999947</c:v>
                </c:pt>
                <c:pt idx="160">
                  <c:v>10.780000000000086</c:v>
                </c:pt>
                <c:pt idx="161">
                  <c:v>10.416000000000054</c:v>
                </c:pt>
                <c:pt idx="162">
                  <c:v>9.79200000000003</c:v>
                </c:pt>
                <c:pt idx="163">
                  <c:v>8.9790000000000418</c:v>
                </c:pt>
                <c:pt idx="164">
                  <c:v>8.4479999999999791</c:v>
                </c:pt>
                <c:pt idx="165">
                  <c:v>7.6779999999999973</c:v>
                </c:pt>
                <c:pt idx="166">
                  <c:v>7.1429999999999723</c:v>
                </c:pt>
                <c:pt idx="167">
                  <c:v>6.5860000000000127</c:v>
                </c:pt>
                <c:pt idx="168">
                  <c:v>6.339999999999975</c:v>
                </c:pt>
                <c:pt idx="169">
                  <c:v>5.0450000000000159</c:v>
                </c:pt>
                <c:pt idx="170">
                  <c:v>4.1999999999999886</c:v>
                </c:pt>
                <c:pt idx="171">
                  <c:v>3.7719999999999914</c:v>
                </c:pt>
                <c:pt idx="172">
                  <c:v>3.2450000000000045</c:v>
                </c:pt>
                <c:pt idx="173">
                  <c:v>2.3129999999999882</c:v>
                </c:pt>
                <c:pt idx="174">
                  <c:v>1.9259999999999877</c:v>
                </c:pt>
                <c:pt idx="175">
                  <c:v>1.4200000000000159</c:v>
                </c:pt>
                <c:pt idx="176">
                  <c:v>0.57799999999997453</c:v>
                </c:pt>
                <c:pt idx="177">
                  <c:v>0.18000000000000682</c:v>
                </c:pt>
                <c:pt idx="178">
                  <c:v>-0.63399999999995771</c:v>
                </c:pt>
                <c:pt idx="179">
                  <c:v>-1.1970000000000027</c:v>
                </c:pt>
                <c:pt idx="180">
                  <c:v>-1.36099999999999</c:v>
                </c:pt>
                <c:pt idx="181">
                  <c:v>-2.4270000000000209</c:v>
                </c:pt>
                <c:pt idx="182">
                  <c:v>-3.1580000000000155</c:v>
                </c:pt>
                <c:pt idx="183">
                  <c:v>-3.3429999999999609</c:v>
                </c:pt>
                <c:pt idx="184">
                  <c:v>-3.9780000000000086</c:v>
                </c:pt>
                <c:pt idx="185">
                  <c:v>-4.3940000000000055</c:v>
                </c:pt>
                <c:pt idx="186">
                  <c:v>-5.1949999999999932</c:v>
                </c:pt>
                <c:pt idx="187">
                  <c:v>-5.9220000000000255</c:v>
                </c:pt>
                <c:pt idx="188">
                  <c:v>-6.2870000000000346</c:v>
                </c:pt>
                <c:pt idx="189">
                  <c:v>-6.86099999999999</c:v>
                </c:pt>
                <c:pt idx="190">
                  <c:v>-7.1219999999999573</c:v>
                </c:pt>
                <c:pt idx="191">
                  <c:v>-8.0439999999999827</c:v>
                </c:pt>
                <c:pt idx="192">
                  <c:v>-8.3220000000000027</c:v>
                </c:pt>
                <c:pt idx="193">
                  <c:v>-9.0520000000000209</c:v>
                </c:pt>
                <c:pt idx="194">
                  <c:v>-9.5270000000000437</c:v>
                </c:pt>
                <c:pt idx="195">
                  <c:v>-9.70799999999997</c:v>
                </c:pt>
                <c:pt idx="196">
                  <c:v>-10.290999999999997</c:v>
                </c:pt>
                <c:pt idx="197">
                  <c:v>-10.324000000000012</c:v>
                </c:pt>
                <c:pt idx="198">
                  <c:v>-11.148000000000025</c:v>
                </c:pt>
                <c:pt idx="199">
                  <c:v>-12.009000000000015</c:v>
                </c:pt>
                <c:pt idx="200">
                  <c:v>-12.365000000000009</c:v>
                </c:pt>
                <c:pt idx="201">
                  <c:v>-12.807999999999993</c:v>
                </c:pt>
                <c:pt idx="202">
                  <c:v>-13.349000000000046</c:v>
                </c:pt>
                <c:pt idx="203">
                  <c:v>-13.740000000000009</c:v>
                </c:pt>
                <c:pt idx="204">
                  <c:v>-13.98599999999999</c:v>
                </c:pt>
                <c:pt idx="205">
                  <c:v>-14.310000000000002</c:v>
                </c:pt>
                <c:pt idx="206">
                  <c:v>-15.126000000000005</c:v>
                </c:pt>
                <c:pt idx="207">
                  <c:v>-15.417000000000002</c:v>
                </c:pt>
                <c:pt idx="208">
                  <c:v>-15.781999999999982</c:v>
                </c:pt>
                <c:pt idx="209">
                  <c:v>-16.185000000000002</c:v>
                </c:pt>
                <c:pt idx="210">
                  <c:v>-16.739999999999981</c:v>
                </c:pt>
                <c:pt idx="211">
                  <c:v>-17.056000000000012</c:v>
                </c:pt>
                <c:pt idx="212">
                  <c:v>-17.260999999999996</c:v>
                </c:pt>
                <c:pt idx="213">
                  <c:v>-17.856999999999999</c:v>
                </c:pt>
                <c:pt idx="214">
                  <c:v>-17.785000000000025</c:v>
                </c:pt>
                <c:pt idx="215">
                  <c:v>-18.375999999999976</c:v>
                </c:pt>
                <c:pt idx="216">
                  <c:v>-18.911000000000001</c:v>
                </c:pt>
                <c:pt idx="217">
                  <c:v>-19.249000000000024</c:v>
                </c:pt>
                <c:pt idx="218">
                  <c:v>-19.535999999999973</c:v>
                </c:pt>
                <c:pt idx="219">
                  <c:v>-20.391999999999996</c:v>
                </c:pt>
                <c:pt idx="220">
                  <c:v>-20.400000000000006</c:v>
                </c:pt>
                <c:pt idx="221">
                  <c:v>-20.856999999999999</c:v>
                </c:pt>
                <c:pt idx="222">
                  <c:v>-21.231999999999999</c:v>
                </c:pt>
                <c:pt idx="223">
                  <c:v>-21.492999999999995</c:v>
                </c:pt>
                <c:pt idx="224">
                  <c:v>-22.25</c:v>
                </c:pt>
                <c:pt idx="225">
                  <c:v>-22.303999999999988</c:v>
                </c:pt>
                <c:pt idx="226">
                  <c:v>-22.381000000000014</c:v>
                </c:pt>
                <c:pt idx="227">
                  <c:v>-23.14800000000001</c:v>
                </c:pt>
                <c:pt idx="228">
                  <c:v>-23.207999999999998</c:v>
                </c:pt>
                <c:pt idx="229">
                  <c:v>-23.2727</c:v>
                </c:pt>
                <c:pt idx="230">
                  <c:v>-23.604599999999991</c:v>
                </c:pt>
                <c:pt idx="231">
                  <c:v>-23.855100000000007</c:v>
                </c:pt>
                <c:pt idx="232">
                  <c:v>-24.085099999999997</c:v>
                </c:pt>
                <c:pt idx="233">
                  <c:v>-24.589399999999998</c:v>
                </c:pt>
                <c:pt idx="234">
                  <c:v>-24.827600000000004</c:v>
                </c:pt>
                <c:pt idx="235">
                  <c:v>-24.9604</c:v>
                </c:pt>
                <c:pt idx="236">
                  <c:v>-25.345199999999991</c:v>
                </c:pt>
                <c:pt idx="237">
                  <c:v>-25.310099999999991</c:v>
                </c:pt>
                <c:pt idx="238">
                  <c:v>-25.439</c:v>
                </c:pt>
                <c:pt idx="239">
                  <c:v>-25.679200000000002</c:v>
                </c:pt>
                <c:pt idx="240">
                  <c:v>-26.319800000000001</c:v>
                </c:pt>
                <c:pt idx="241">
                  <c:v>-26.290599999999998</c:v>
                </c:pt>
                <c:pt idx="242">
                  <c:v>-26.1538</c:v>
                </c:pt>
                <c:pt idx="243">
                  <c:v>-26.274900000000002</c:v>
                </c:pt>
                <c:pt idx="244">
                  <c:v>-26.872599999999998</c:v>
                </c:pt>
                <c:pt idx="245">
                  <c:v>-27.054209999999998</c:v>
                </c:pt>
                <c:pt idx="246">
                  <c:v>-27.208501999999999</c:v>
                </c:pt>
                <c:pt idx="247">
                  <c:v>-27.583459999999999</c:v>
                </c:pt>
                <c:pt idx="248">
                  <c:v>-27.446800000000003</c:v>
                </c:pt>
                <c:pt idx="249">
                  <c:v>-27.624499999999998</c:v>
                </c:pt>
                <c:pt idx="250">
                  <c:v>-27.604939999999999</c:v>
                </c:pt>
                <c:pt idx="251">
                  <c:v>-27.835449999999998</c:v>
                </c:pt>
                <c:pt idx="252">
                  <c:v>-28.591339999999999</c:v>
                </c:pt>
                <c:pt idx="253">
                  <c:v>-25.804160000000003</c:v>
                </c:pt>
                <c:pt idx="254">
                  <c:v>-16.708462999999998</c:v>
                </c:pt>
                <c:pt idx="255">
                  <c:v>-10.671390000000001</c:v>
                </c:pt>
                <c:pt idx="256">
                  <c:v>-7.4428700000000001</c:v>
                </c:pt>
                <c:pt idx="257">
                  <c:v>-4.9975550000000002</c:v>
                </c:pt>
                <c:pt idx="258">
                  <c:v>-4.4350569999999996</c:v>
                </c:pt>
                <c:pt idx="259">
                  <c:v>-4.0034200000000002</c:v>
                </c:pt>
                <c:pt idx="260">
                  <c:v>-3.32178</c:v>
                </c:pt>
                <c:pt idx="261">
                  <c:v>-3.2534200000000002</c:v>
                </c:pt>
                <c:pt idx="262">
                  <c:v>-3.3940400000000004</c:v>
                </c:pt>
                <c:pt idx="263">
                  <c:v>-2.8471699999999998</c:v>
                </c:pt>
                <c:pt idx="264">
                  <c:v>-3.2006899999999998</c:v>
                </c:pt>
                <c:pt idx="265">
                  <c:v>-3.4213899999999997</c:v>
                </c:pt>
                <c:pt idx="266">
                  <c:v>-3.0795900000000005</c:v>
                </c:pt>
                <c:pt idx="267">
                  <c:v>-3.1381800000000002</c:v>
                </c:pt>
                <c:pt idx="268">
                  <c:v>-2.9780200000000003</c:v>
                </c:pt>
                <c:pt idx="269">
                  <c:v>-2.9467699999999999</c:v>
                </c:pt>
                <c:pt idx="270">
                  <c:v>-2.9096700000000002</c:v>
                </c:pt>
                <c:pt idx="271">
                  <c:v>-3.4213850000000003</c:v>
                </c:pt>
                <c:pt idx="272">
                  <c:v>-3.1928700000000001</c:v>
                </c:pt>
                <c:pt idx="273">
                  <c:v>-2.9213899999999997</c:v>
                </c:pt>
                <c:pt idx="274">
                  <c:v>-2.8159200000000002</c:v>
                </c:pt>
                <c:pt idx="275">
                  <c:v>-2.81982</c:v>
                </c:pt>
                <c:pt idx="276">
                  <c:v>-2.8432600000000003</c:v>
                </c:pt>
                <c:pt idx="277">
                  <c:v>-2.8334899999999998</c:v>
                </c:pt>
                <c:pt idx="278">
                  <c:v>-2.4702200000000003</c:v>
                </c:pt>
                <c:pt idx="279">
                  <c:v>-2.0229499999999998</c:v>
                </c:pt>
                <c:pt idx="280">
                  <c:v>-2.7221599999999997</c:v>
                </c:pt>
                <c:pt idx="281">
                  <c:v>-2.8764700000000003</c:v>
                </c:pt>
                <c:pt idx="282">
                  <c:v>-2.8217799999999995</c:v>
                </c:pt>
                <c:pt idx="283">
                  <c:v>-2.71631</c:v>
                </c:pt>
                <c:pt idx="284">
                  <c:v>-2.8862299999999999</c:v>
                </c:pt>
                <c:pt idx="285">
                  <c:v>-2.4077189999999997</c:v>
                </c:pt>
                <c:pt idx="286">
                  <c:v>-6.2260799999999996</c:v>
                </c:pt>
                <c:pt idx="287">
                  <c:v>-6.2221700000000002</c:v>
                </c:pt>
                <c:pt idx="288">
                  <c:v>-6.69482</c:v>
                </c:pt>
                <c:pt idx="289">
                  <c:v>-6.8999100000000002</c:v>
                </c:pt>
                <c:pt idx="290">
                  <c:v>6.2990000000000101E-2</c:v>
                </c:pt>
                <c:pt idx="291">
                  <c:v>1.2446299999999999</c:v>
                </c:pt>
                <c:pt idx="292">
                  <c:v>1.9809599999999996</c:v>
                </c:pt>
                <c:pt idx="293">
                  <c:v>-1.8100587000000001</c:v>
                </c:pt>
                <c:pt idx="294">
                  <c:v>-7.8764599999999998</c:v>
                </c:pt>
                <c:pt idx="295">
                  <c:v>-2.99756</c:v>
                </c:pt>
                <c:pt idx="296">
                  <c:v>-2.9741200000000001</c:v>
                </c:pt>
                <c:pt idx="297">
                  <c:v>-3.0815419999999998</c:v>
                </c:pt>
                <c:pt idx="298">
                  <c:v>-3.5581009999999997</c:v>
                </c:pt>
                <c:pt idx="299">
                  <c:v>-2.7182580000000001</c:v>
                </c:pt>
                <c:pt idx="300">
                  <c:v>-3.0268599999999997</c:v>
                </c:pt>
                <c:pt idx="301">
                  <c:v>-2.9467819999999998</c:v>
                </c:pt>
                <c:pt idx="302">
                  <c:v>-2.7924769999999999</c:v>
                </c:pt>
                <c:pt idx="303">
                  <c:v>-2.73584</c:v>
                </c:pt>
                <c:pt idx="304">
                  <c:v>-2.9389599999999998</c:v>
                </c:pt>
                <c:pt idx="305">
                  <c:v>-2.7944300000000002</c:v>
                </c:pt>
                <c:pt idx="306">
                  <c:v>-3.1499100000000002</c:v>
                </c:pt>
                <c:pt idx="307">
                  <c:v>-3.46631</c:v>
                </c:pt>
                <c:pt idx="308">
                  <c:v>-2.6967789999999998</c:v>
                </c:pt>
                <c:pt idx="309">
                  <c:v>-2.9819300000000002</c:v>
                </c:pt>
                <c:pt idx="310">
                  <c:v>-3.13232</c:v>
                </c:pt>
                <c:pt idx="311">
                  <c:v>-3.2924800000000003</c:v>
                </c:pt>
                <c:pt idx="312">
                  <c:v>-2.8276399999999997</c:v>
                </c:pt>
                <c:pt idx="313">
                  <c:v>-2.030764</c:v>
                </c:pt>
                <c:pt idx="314">
                  <c:v>-2.4545940000000002</c:v>
                </c:pt>
                <c:pt idx="315">
                  <c:v>-2.69678</c:v>
                </c:pt>
                <c:pt idx="316">
                  <c:v>-1.6362269999999999</c:v>
                </c:pt>
                <c:pt idx="317">
                  <c:v>-2.7553740000000002</c:v>
                </c:pt>
                <c:pt idx="318">
                  <c:v>-3.099119</c:v>
                </c:pt>
                <c:pt idx="319">
                  <c:v>-2.9448249999999998</c:v>
                </c:pt>
                <c:pt idx="320">
                  <c:v>-2.6186529999999997</c:v>
                </c:pt>
                <c:pt idx="321">
                  <c:v>-3.0522450000000001</c:v>
                </c:pt>
                <c:pt idx="322">
                  <c:v>-3.09131</c:v>
                </c:pt>
                <c:pt idx="323">
                  <c:v>-2.8100499999999999</c:v>
                </c:pt>
                <c:pt idx="324">
                  <c:v>-2.7749000000000001</c:v>
                </c:pt>
                <c:pt idx="325">
                  <c:v>-2.0366200000000001</c:v>
                </c:pt>
                <c:pt idx="326">
                  <c:v>-2.7631860000000001</c:v>
                </c:pt>
                <c:pt idx="327">
                  <c:v>-2.4233370000000001</c:v>
                </c:pt>
                <c:pt idx="328">
                  <c:v>-2.2670870000000001</c:v>
                </c:pt>
                <c:pt idx="329">
                  <c:v>-2.7299760000000002</c:v>
                </c:pt>
                <c:pt idx="330">
                  <c:v>-2.5795879999999998</c:v>
                </c:pt>
                <c:pt idx="331">
                  <c:v>-2.6967790000000003</c:v>
                </c:pt>
                <c:pt idx="332">
                  <c:v>-2.417484</c:v>
                </c:pt>
                <c:pt idx="333">
                  <c:v>-2.4941399999999998</c:v>
                </c:pt>
                <c:pt idx="334">
                  <c:v>-2.6015600000000001</c:v>
                </c:pt>
                <c:pt idx="335">
                  <c:v>-2.636228</c:v>
                </c:pt>
                <c:pt idx="336">
                  <c:v>9.0819999999999901E-2</c:v>
                </c:pt>
                <c:pt idx="337">
                  <c:v>-2.1108443700000001</c:v>
                </c:pt>
                <c:pt idx="338">
                  <c:v>-1.6176760000000001</c:v>
                </c:pt>
                <c:pt idx="339">
                  <c:v>-3.183103</c:v>
                </c:pt>
                <c:pt idx="340">
                  <c:v>-1.3603529999999999</c:v>
                </c:pt>
                <c:pt idx="341">
                  <c:v>-7.3730000000000073E-2</c:v>
                </c:pt>
                <c:pt idx="342">
                  <c:v>-1.9829075</c:v>
                </c:pt>
                <c:pt idx="343">
                  <c:v>-2.8955060000000001</c:v>
                </c:pt>
                <c:pt idx="344">
                  <c:v>-2.5141629999999999</c:v>
                </c:pt>
                <c:pt idx="345">
                  <c:v>-1.573733</c:v>
                </c:pt>
                <c:pt idx="346">
                  <c:v>-4.1019999999999834E-2</c:v>
                </c:pt>
                <c:pt idx="347">
                  <c:v>-0.16553000000000018</c:v>
                </c:pt>
                <c:pt idx="348">
                  <c:v>-0.43798999999999988</c:v>
                </c:pt>
                <c:pt idx="349">
                  <c:v>0.44237999999999977</c:v>
                </c:pt>
                <c:pt idx="350">
                  <c:v>5.3699999999998749E-3</c:v>
                </c:pt>
                <c:pt idx="351">
                  <c:v>0.51026000000000016</c:v>
                </c:pt>
                <c:pt idx="352">
                  <c:v>0.21827000000000019</c:v>
                </c:pt>
                <c:pt idx="353">
                  <c:v>-0.43896199999999985</c:v>
                </c:pt>
                <c:pt idx="354">
                  <c:v>-0.11376000000000008</c:v>
                </c:pt>
                <c:pt idx="355">
                  <c:v>1.0385799999999998</c:v>
                </c:pt>
                <c:pt idx="356">
                  <c:v>0.82080000000000009</c:v>
                </c:pt>
                <c:pt idx="357">
                  <c:v>3.9059999999999873E-2</c:v>
                </c:pt>
                <c:pt idx="358">
                  <c:v>0.25879000000000008</c:v>
                </c:pt>
                <c:pt idx="359">
                  <c:v>0.6928700000000001</c:v>
                </c:pt>
                <c:pt idx="360">
                  <c:v>0.93408500000000005</c:v>
                </c:pt>
                <c:pt idx="361">
                  <c:v>-1.415999999999995E-2</c:v>
                </c:pt>
                <c:pt idx="362">
                  <c:v>-0.32471000000000005</c:v>
                </c:pt>
                <c:pt idx="363">
                  <c:v>0.4081999999999999</c:v>
                </c:pt>
                <c:pt idx="364">
                  <c:v>0.5053700000000001</c:v>
                </c:pt>
                <c:pt idx="365">
                  <c:v>-0.42529399999999995</c:v>
                </c:pt>
                <c:pt idx="366">
                  <c:v>-0.50000400000000012</c:v>
                </c:pt>
                <c:pt idx="367">
                  <c:v>0.14209000000000005</c:v>
                </c:pt>
                <c:pt idx="368">
                  <c:v>-0.26122999999999985</c:v>
                </c:pt>
                <c:pt idx="369">
                  <c:v>8.105999999999991E-2</c:v>
                </c:pt>
                <c:pt idx="370">
                  <c:v>-0.14501999999999993</c:v>
                </c:pt>
                <c:pt idx="371">
                  <c:v>-0.23291000000000006</c:v>
                </c:pt>
                <c:pt idx="372">
                  <c:v>0.22021500000000005</c:v>
                </c:pt>
                <c:pt idx="373">
                  <c:v>0.43701100000000015</c:v>
                </c:pt>
                <c:pt idx="374">
                  <c:v>0.15185500000000007</c:v>
                </c:pt>
                <c:pt idx="375">
                  <c:v>0.65869399999999989</c:v>
                </c:pt>
                <c:pt idx="376">
                  <c:v>2.2461000000000009E-2</c:v>
                </c:pt>
                <c:pt idx="377">
                  <c:v>0.21533199999999997</c:v>
                </c:pt>
                <c:pt idx="378">
                  <c:v>0.18457000000000001</c:v>
                </c:pt>
                <c:pt idx="379">
                  <c:v>0.19824300000000006</c:v>
                </c:pt>
                <c:pt idx="380">
                  <c:v>1.7577999999999983E-2</c:v>
                </c:pt>
                <c:pt idx="381">
                  <c:v>0.34521400000000002</c:v>
                </c:pt>
                <c:pt idx="382">
                  <c:v>-3.2227000000000006E-2</c:v>
                </c:pt>
                <c:pt idx="383">
                  <c:v>-0.28759800000000002</c:v>
                </c:pt>
                <c:pt idx="384">
                  <c:v>3.5157000000000105E-2</c:v>
                </c:pt>
                <c:pt idx="385">
                  <c:v>0.66454999999999997</c:v>
                </c:pt>
                <c:pt idx="386">
                  <c:v>-0.13720700000000008</c:v>
                </c:pt>
                <c:pt idx="387">
                  <c:v>-0.25683600000000001</c:v>
                </c:pt>
                <c:pt idx="388">
                  <c:v>0.13427699999999998</c:v>
                </c:pt>
                <c:pt idx="389">
                  <c:v>0.12646500000000005</c:v>
                </c:pt>
                <c:pt idx="390">
                  <c:v>-9.2780000000000085E-3</c:v>
                </c:pt>
                <c:pt idx="391">
                  <c:v>0.26757799999999993</c:v>
                </c:pt>
                <c:pt idx="392">
                  <c:v>0.23681599999999997</c:v>
                </c:pt>
                <c:pt idx="393">
                  <c:v>0.36621100000000006</c:v>
                </c:pt>
                <c:pt idx="394">
                  <c:v>0.48876919999999996</c:v>
                </c:pt>
                <c:pt idx="395">
                  <c:v>0.31347599999999998</c:v>
                </c:pt>
                <c:pt idx="396">
                  <c:v>-0.42529300000000003</c:v>
                </c:pt>
                <c:pt idx="397">
                  <c:v>0.58447269999999996</c:v>
                </c:pt>
                <c:pt idx="398">
                  <c:v>4.0527000000000035E-2</c:v>
                </c:pt>
                <c:pt idx="399">
                  <c:v>-0.51416000000000006</c:v>
                </c:pt>
                <c:pt idx="400">
                  <c:v>-0.133301</c:v>
                </c:pt>
                <c:pt idx="401">
                  <c:v>8.0078000000000094E-2</c:v>
                </c:pt>
                <c:pt idx="402">
                  <c:v>-0.20947000000000005</c:v>
                </c:pt>
                <c:pt idx="403">
                  <c:v>0.50292999999999999</c:v>
                </c:pt>
                <c:pt idx="404">
                  <c:v>0.1875</c:v>
                </c:pt>
                <c:pt idx="405">
                  <c:v>-0.179199</c:v>
                </c:pt>
                <c:pt idx="406">
                  <c:v>0.53760100000000011</c:v>
                </c:pt>
                <c:pt idx="407">
                  <c:v>0.54931699999999994</c:v>
                </c:pt>
                <c:pt idx="408">
                  <c:v>5.8599999999999763E-3</c:v>
                </c:pt>
                <c:pt idx="409">
                  <c:v>0.44677700000000004</c:v>
                </c:pt>
                <c:pt idx="410">
                  <c:v>-0.138183</c:v>
                </c:pt>
                <c:pt idx="411">
                  <c:v>0.47021469999999999</c:v>
                </c:pt>
                <c:pt idx="412">
                  <c:v>-4.0038999999999991E-2</c:v>
                </c:pt>
                <c:pt idx="413">
                  <c:v>-0.28613299999999997</c:v>
                </c:pt>
                <c:pt idx="414">
                  <c:v>8.5938000000000014E-2</c:v>
                </c:pt>
                <c:pt idx="415">
                  <c:v>0.25439399999999995</c:v>
                </c:pt>
                <c:pt idx="416">
                  <c:v>7.3239999999999972E-3</c:v>
                </c:pt>
                <c:pt idx="417">
                  <c:v>-5.9571000000000013E-2</c:v>
                </c:pt>
                <c:pt idx="418">
                  <c:v>0.10791020000000001</c:v>
                </c:pt>
                <c:pt idx="419">
                  <c:v>-0.37451179999999995</c:v>
                </c:pt>
                <c:pt idx="420">
                  <c:v>-0.46240199999999998</c:v>
                </c:pt>
                <c:pt idx="421">
                  <c:v>6.2012099999999994E-2</c:v>
                </c:pt>
                <c:pt idx="422">
                  <c:v>8.0566460000000006E-2</c:v>
                </c:pt>
                <c:pt idx="423">
                  <c:v>-0.29540991</c:v>
                </c:pt>
                <c:pt idx="424">
                  <c:v>3.9063000000000014E-2</c:v>
                </c:pt>
                <c:pt idx="425">
                  <c:v>-0.20751989999999998</c:v>
                </c:pt>
                <c:pt idx="426">
                  <c:v>-0.42871100000000001</c:v>
                </c:pt>
                <c:pt idx="427">
                  <c:v>6.8359400000000001E-2</c:v>
                </c:pt>
                <c:pt idx="428">
                  <c:v>-0.24511709999999998</c:v>
                </c:pt>
                <c:pt idx="429">
                  <c:v>-0.14306599999999997</c:v>
                </c:pt>
                <c:pt idx="430">
                  <c:v>0.14209000000000002</c:v>
                </c:pt>
                <c:pt idx="431">
                  <c:v>-0.6533199999999999</c:v>
                </c:pt>
                <c:pt idx="432">
                  <c:v>-3.4667900000000001E-2</c:v>
                </c:pt>
                <c:pt idx="433">
                  <c:v>-0.23242180000000001</c:v>
                </c:pt>
                <c:pt idx="434">
                  <c:v>0.26904280000000003</c:v>
                </c:pt>
                <c:pt idx="435">
                  <c:v>0.69775399999999999</c:v>
                </c:pt>
                <c:pt idx="436">
                  <c:v>-1.1167009400000001</c:v>
                </c:pt>
                <c:pt idx="437">
                  <c:v>-128.47660999999999</c:v>
                </c:pt>
                <c:pt idx="438">
                  <c:v>-24.22</c:v>
                </c:pt>
                <c:pt idx="439">
                  <c:v>-7.4729999999999848</c:v>
                </c:pt>
                <c:pt idx="440">
                  <c:v>1.7000000000000171</c:v>
                </c:pt>
                <c:pt idx="441">
                  <c:v>-2.4959999999999809</c:v>
                </c:pt>
                <c:pt idx="442">
                  <c:v>-2.9350000000000023</c:v>
                </c:pt>
                <c:pt idx="443">
                  <c:v>-2.438999999999993</c:v>
                </c:pt>
                <c:pt idx="444">
                  <c:v>-2.1119999999999948</c:v>
                </c:pt>
                <c:pt idx="445">
                  <c:v>-1.6590000000000202</c:v>
                </c:pt>
                <c:pt idx="446">
                  <c:v>-0.80500000000000682</c:v>
                </c:pt>
                <c:pt idx="447">
                  <c:v>-0.5730000000000075</c:v>
                </c:pt>
                <c:pt idx="448">
                  <c:v>0.31000000000000227</c:v>
                </c:pt>
                <c:pt idx="449">
                  <c:v>1.5279999999999916</c:v>
                </c:pt>
                <c:pt idx="450">
                  <c:v>2.0269999999999868</c:v>
                </c:pt>
                <c:pt idx="451">
                  <c:v>2.2980000000000018</c:v>
                </c:pt>
                <c:pt idx="452">
                  <c:v>2.7580000000000098</c:v>
                </c:pt>
                <c:pt idx="453">
                  <c:v>3.0629999999999882</c:v>
                </c:pt>
                <c:pt idx="454">
                  <c:v>3.7839999999999918</c:v>
                </c:pt>
                <c:pt idx="455">
                  <c:v>4.3590000000000089</c:v>
                </c:pt>
                <c:pt idx="456">
                  <c:v>5.0930000000000177</c:v>
                </c:pt>
                <c:pt idx="457">
                  <c:v>5.2520000000000095</c:v>
                </c:pt>
                <c:pt idx="458">
                  <c:v>6.242999999999995</c:v>
                </c:pt>
                <c:pt idx="459">
                  <c:v>6.3589999999999804</c:v>
                </c:pt>
                <c:pt idx="460">
                  <c:v>6.3489999999999895</c:v>
                </c:pt>
                <c:pt idx="461">
                  <c:v>7.3180000000000121</c:v>
                </c:pt>
                <c:pt idx="462">
                  <c:v>7.7729999999999961</c:v>
                </c:pt>
                <c:pt idx="463">
                  <c:v>7.7939999999999827</c:v>
                </c:pt>
                <c:pt idx="464">
                  <c:v>8.4890000000000043</c:v>
                </c:pt>
                <c:pt idx="465">
                  <c:v>8.6749999999999829</c:v>
                </c:pt>
                <c:pt idx="466">
                  <c:v>8.9939999999999998</c:v>
                </c:pt>
                <c:pt idx="467">
                  <c:v>9.6100000000000136</c:v>
                </c:pt>
                <c:pt idx="468">
                  <c:v>9.6359999999999957</c:v>
                </c:pt>
                <c:pt idx="469">
                  <c:v>9.8590000000000089</c:v>
                </c:pt>
                <c:pt idx="470">
                  <c:v>9.7259999999999991</c:v>
                </c:pt>
                <c:pt idx="471">
                  <c:v>10.303000000000026</c:v>
                </c:pt>
                <c:pt idx="472">
                  <c:v>10.295999999999992</c:v>
                </c:pt>
                <c:pt idx="473">
                  <c:v>10.61099999999999</c:v>
                </c:pt>
                <c:pt idx="474">
                  <c:v>10.986999999999995</c:v>
                </c:pt>
                <c:pt idx="475">
                  <c:v>10.875</c:v>
                </c:pt>
                <c:pt idx="476">
                  <c:v>11.131999999999977</c:v>
                </c:pt>
                <c:pt idx="477">
                  <c:v>11.253999999999991</c:v>
                </c:pt>
                <c:pt idx="478">
                  <c:v>11.623999999999995</c:v>
                </c:pt>
                <c:pt idx="479">
                  <c:v>11.593000000000018</c:v>
                </c:pt>
                <c:pt idx="480">
                  <c:v>12.219999999999999</c:v>
                </c:pt>
                <c:pt idx="481">
                  <c:v>12.187999999999988</c:v>
                </c:pt>
                <c:pt idx="482">
                  <c:v>12.318000000000012</c:v>
                </c:pt>
                <c:pt idx="483">
                  <c:v>12.563000000000017</c:v>
                </c:pt>
                <c:pt idx="484">
                  <c:v>12.829000000000008</c:v>
                </c:pt>
                <c:pt idx="485">
                  <c:v>12.818999999999988</c:v>
                </c:pt>
                <c:pt idx="486">
                  <c:v>12.953000000000003</c:v>
                </c:pt>
                <c:pt idx="487">
                  <c:v>12.828000000000003</c:v>
                </c:pt>
                <c:pt idx="488">
                  <c:v>12.936000000000007</c:v>
                </c:pt>
                <c:pt idx="489">
                  <c:v>13.003999999999991</c:v>
                </c:pt>
                <c:pt idx="490">
                  <c:v>12.841999999999985</c:v>
                </c:pt>
                <c:pt idx="491">
                  <c:v>13.177999999999997</c:v>
                </c:pt>
                <c:pt idx="492">
                  <c:v>13.741000000000014</c:v>
                </c:pt>
                <c:pt idx="493">
                  <c:v>13.802999999999997</c:v>
                </c:pt>
                <c:pt idx="494">
                  <c:v>13.640000000000015</c:v>
                </c:pt>
                <c:pt idx="495">
                  <c:v>13.805000000000007</c:v>
                </c:pt>
                <c:pt idx="496">
                  <c:v>14.044000000000011</c:v>
                </c:pt>
                <c:pt idx="497">
                  <c:v>13.469999999999999</c:v>
                </c:pt>
                <c:pt idx="498">
                  <c:v>14.015000000000015</c:v>
                </c:pt>
                <c:pt idx="499">
                  <c:v>13.900000000000006</c:v>
                </c:pt>
                <c:pt idx="500">
                  <c:v>13.657000000000011</c:v>
                </c:pt>
                <c:pt idx="501">
                  <c:v>14.141999999999996</c:v>
                </c:pt>
                <c:pt idx="502">
                  <c:v>14.542000000000002</c:v>
                </c:pt>
                <c:pt idx="503">
                  <c:v>13.992000000000019</c:v>
                </c:pt>
                <c:pt idx="504">
                  <c:v>13.929000000000002</c:v>
                </c:pt>
                <c:pt idx="505">
                  <c:v>14.40100000000001</c:v>
                </c:pt>
                <c:pt idx="506">
                  <c:v>14.425999999999988</c:v>
                </c:pt>
                <c:pt idx="507">
                  <c:v>14.282999999999987</c:v>
                </c:pt>
                <c:pt idx="508">
                  <c:v>14.846000000000004</c:v>
                </c:pt>
                <c:pt idx="509">
                  <c:v>14.238</c:v>
                </c:pt>
                <c:pt idx="510">
                  <c:v>14.365000000000009</c:v>
                </c:pt>
                <c:pt idx="511">
                  <c:v>14.658000000000015</c:v>
                </c:pt>
                <c:pt idx="512">
                  <c:v>14.89500000000001</c:v>
                </c:pt>
                <c:pt idx="513">
                  <c:v>14.716000000000008</c:v>
                </c:pt>
                <c:pt idx="514">
                  <c:v>15.075999999999965</c:v>
                </c:pt>
                <c:pt idx="515">
                  <c:v>14.861999999999995</c:v>
                </c:pt>
                <c:pt idx="516">
                  <c:v>14.822000000000003</c:v>
                </c:pt>
                <c:pt idx="517">
                  <c:v>14.662000000000006</c:v>
                </c:pt>
                <c:pt idx="518">
                  <c:v>14.789999999999992</c:v>
                </c:pt>
                <c:pt idx="519">
                  <c:v>14.890000000000015</c:v>
                </c:pt>
                <c:pt idx="520">
                  <c:v>14.94399999999996</c:v>
                </c:pt>
                <c:pt idx="521">
                  <c:v>15.091999999999985</c:v>
                </c:pt>
                <c:pt idx="522">
                  <c:v>15.299999999999983</c:v>
                </c:pt>
                <c:pt idx="523">
                  <c:v>15.114000000000033</c:v>
                </c:pt>
                <c:pt idx="524">
                  <c:v>14.953000000000031</c:v>
                </c:pt>
                <c:pt idx="525">
                  <c:v>14.954000000000008</c:v>
                </c:pt>
                <c:pt idx="526">
                  <c:v>15.447000000000003</c:v>
                </c:pt>
                <c:pt idx="527">
                  <c:v>15.125999999999976</c:v>
                </c:pt>
                <c:pt idx="528">
                  <c:v>15.237000000000023</c:v>
                </c:pt>
                <c:pt idx="529">
                  <c:v>15.50200000000001</c:v>
                </c:pt>
                <c:pt idx="530">
                  <c:v>15.418999999999983</c:v>
                </c:pt>
                <c:pt idx="531">
                  <c:v>15.376999999999953</c:v>
                </c:pt>
                <c:pt idx="532">
                  <c:v>15.732000000000028</c:v>
                </c:pt>
                <c:pt idx="533">
                  <c:v>15.613</c:v>
                </c:pt>
                <c:pt idx="534">
                  <c:v>16.228999999999985</c:v>
                </c:pt>
                <c:pt idx="535">
                  <c:v>16.288000000000011</c:v>
                </c:pt>
                <c:pt idx="536">
                  <c:v>16.40300000000002</c:v>
                </c:pt>
                <c:pt idx="537">
                  <c:v>16.413000000000011</c:v>
                </c:pt>
                <c:pt idx="538">
                  <c:v>16.56899999999996</c:v>
                </c:pt>
                <c:pt idx="539">
                  <c:v>16.607000000000028</c:v>
                </c:pt>
                <c:pt idx="540">
                  <c:v>16.129000000000019</c:v>
                </c:pt>
                <c:pt idx="541">
                  <c:v>16.173000000000002</c:v>
                </c:pt>
                <c:pt idx="542">
                  <c:v>16.439999999999998</c:v>
                </c:pt>
                <c:pt idx="543">
                  <c:v>16.440999999999974</c:v>
                </c:pt>
                <c:pt idx="544">
                  <c:v>16.442999999999984</c:v>
                </c:pt>
                <c:pt idx="545">
                  <c:v>16.560000000000002</c:v>
                </c:pt>
                <c:pt idx="546">
                  <c:v>16.674000000000035</c:v>
                </c:pt>
                <c:pt idx="547">
                  <c:v>16.656999999999982</c:v>
                </c:pt>
                <c:pt idx="548">
                  <c:v>16.677000000000021</c:v>
                </c:pt>
                <c:pt idx="549">
                  <c:v>16.456999999999994</c:v>
                </c:pt>
                <c:pt idx="550">
                  <c:v>16.224000000000046</c:v>
                </c:pt>
                <c:pt idx="551">
                  <c:v>16.527999999999963</c:v>
                </c:pt>
                <c:pt idx="552">
                  <c:v>16.600999999999999</c:v>
                </c:pt>
                <c:pt idx="553">
                  <c:v>16.814000000000021</c:v>
                </c:pt>
                <c:pt idx="554">
                  <c:v>16.992000000000019</c:v>
                </c:pt>
                <c:pt idx="555">
                  <c:v>16.509999999999991</c:v>
                </c:pt>
                <c:pt idx="556">
                  <c:v>16.501000000000033</c:v>
                </c:pt>
                <c:pt idx="557">
                  <c:v>16.958999999999946</c:v>
                </c:pt>
                <c:pt idx="558">
                  <c:v>16.875999999999976</c:v>
                </c:pt>
                <c:pt idx="559">
                  <c:v>16.900000000000034</c:v>
                </c:pt>
                <c:pt idx="560">
                  <c:v>17.081999999999994</c:v>
                </c:pt>
                <c:pt idx="561">
                  <c:v>17.129999999999995</c:v>
                </c:pt>
                <c:pt idx="562">
                  <c:v>16.797000000000025</c:v>
                </c:pt>
                <c:pt idx="563">
                  <c:v>17.124000000000024</c:v>
                </c:pt>
                <c:pt idx="564">
                  <c:v>17.365999999999985</c:v>
                </c:pt>
                <c:pt idx="565">
                  <c:v>17.422000000000025</c:v>
                </c:pt>
                <c:pt idx="566">
                  <c:v>17.236999999999966</c:v>
                </c:pt>
                <c:pt idx="567">
                  <c:v>16.983000000000004</c:v>
                </c:pt>
                <c:pt idx="568">
                  <c:v>16.728999999999985</c:v>
                </c:pt>
                <c:pt idx="569">
                  <c:v>17.163000000000011</c:v>
                </c:pt>
                <c:pt idx="570">
                  <c:v>17.126000000000033</c:v>
                </c:pt>
                <c:pt idx="571">
                  <c:v>16.622000000000014</c:v>
                </c:pt>
                <c:pt idx="572">
                  <c:v>17.213000000000022</c:v>
                </c:pt>
                <c:pt idx="573">
                  <c:v>16.86099999999999</c:v>
                </c:pt>
                <c:pt idx="574">
                  <c:v>16.884000000000015</c:v>
                </c:pt>
                <c:pt idx="575">
                  <c:v>17.093999999999994</c:v>
                </c:pt>
                <c:pt idx="576">
                  <c:v>16.841999999999985</c:v>
                </c:pt>
                <c:pt idx="577">
                  <c:v>16.91900000000004</c:v>
                </c:pt>
                <c:pt idx="578">
                  <c:v>16.797000000000025</c:v>
                </c:pt>
                <c:pt idx="579">
                  <c:v>17.334000000000003</c:v>
                </c:pt>
                <c:pt idx="580">
                  <c:v>17.252999999999986</c:v>
                </c:pt>
                <c:pt idx="581">
                  <c:v>16.82099999999997</c:v>
                </c:pt>
                <c:pt idx="582">
                  <c:v>17.125</c:v>
                </c:pt>
                <c:pt idx="583">
                  <c:v>16.995999999999981</c:v>
                </c:pt>
                <c:pt idx="584">
                  <c:v>17.01600000000002</c:v>
                </c:pt>
                <c:pt idx="585">
                  <c:v>16.949000000000012</c:v>
                </c:pt>
                <c:pt idx="586">
                  <c:v>16.940000000000055</c:v>
                </c:pt>
                <c:pt idx="587">
                  <c:v>16.983000000000004</c:v>
                </c:pt>
                <c:pt idx="588">
                  <c:v>17.269999999999982</c:v>
                </c:pt>
                <c:pt idx="589">
                  <c:v>16.831999999999994</c:v>
                </c:pt>
                <c:pt idx="590">
                  <c:v>17.012999999999977</c:v>
                </c:pt>
                <c:pt idx="591">
                  <c:v>17.353000000000009</c:v>
                </c:pt>
                <c:pt idx="592">
                  <c:v>17.223000000000013</c:v>
                </c:pt>
                <c:pt idx="593">
                  <c:v>16.997000000000014</c:v>
                </c:pt>
                <c:pt idx="594">
                  <c:v>17.473000000000013</c:v>
                </c:pt>
                <c:pt idx="595">
                  <c:v>17.641999999999996</c:v>
                </c:pt>
                <c:pt idx="596">
                  <c:v>17.537000000000035</c:v>
                </c:pt>
                <c:pt idx="597">
                  <c:v>17.670999999999992</c:v>
                </c:pt>
                <c:pt idx="598">
                  <c:v>17.639999999999986</c:v>
                </c:pt>
                <c:pt idx="599">
                  <c:v>17.204999999999984</c:v>
                </c:pt>
                <c:pt idx="600">
                  <c:v>17.795999999999992</c:v>
                </c:pt>
                <c:pt idx="601">
                  <c:v>17.710000000000036</c:v>
                </c:pt>
                <c:pt idx="602">
                  <c:v>17.927000000000021</c:v>
                </c:pt>
                <c:pt idx="603">
                  <c:v>18.087999999999965</c:v>
                </c:pt>
                <c:pt idx="604">
                  <c:v>18.232000000000028</c:v>
                </c:pt>
                <c:pt idx="605">
                  <c:v>18.254000000000019</c:v>
                </c:pt>
                <c:pt idx="606">
                  <c:v>18.244000000000028</c:v>
                </c:pt>
                <c:pt idx="607">
                  <c:v>18.008000000000038</c:v>
                </c:pt>
                <c:pt idx="608">
                  <c:v>18.067000000000007</c:v>
                </c:pt>
                <c:pt idx="609">
                  <c:v>18.23399999999998</c:v>
                </c:pt>
                <c:pt idx="610">
                  <c:v>18.343999999999994</c:v>
                </c:pt>
                <c:pt idx="611">
                  <c:v>18.369000000000028</c:v>
                </c:pt>
                <c:pt idx="612">
                  <c:v>18.509999999999991</c:v>
                </c:pt>
                <c:pt idx="613">
                  <c:v>18.446000000000026</c:v>
                </c:pt>
                <c:pt idx="614">
                  <c:v>18.59699999999998</c:v>
                </c:pt>
                <c:pt idx="615">
                  <c:v>18.790999999999997</c:v>
                </c:pt>
                <c:pt idx="616">
                  <c:v>18.853000000000009</c:v>
                </c:pt>
                <c:pt idx="617">
                  <c:v>106.27800000000002</c:v>
                </c:pt>
                <c:pt idx="618">
                  <c:v>30.245000000000005</c:v>
                </c:pt>
                <c:pt idx="619">
                  <c:v>68.948000000000008</c:v>
                </c:pt>
                <c:pt idx="620">
                  <c:v>23.937999999999988</c:v>
                </c:pt>
                <c:pt idx="621">
                  <c:v>26.631</c:v>
                </c:pt>
                <c:pt idx="622">
                  <c:v>27.659999999999997</c:v>
                </c:pt>
                <c:pt idx="623">
                  <c:v>26.878999999999991</c:v>
                </c:pt>
                <c:pt idx="624">
                  <c:v>27.844999999999999</c:v>
                </c:pt>
                <c:pt idx="625">
                  <c:v>27.837000000000018</c:v>
                </c:pt>
                <c:pt idx="626">
                  <c:v>27.390999999999991</c:v>
                </c:pt>
                <c:pt idx="627">
                  <c:v>27.300999999999988</c:v>
                </c:pt>
                <c:pt idx="628">
                  <c:v>26.953999999999979</c:v>
                </c:pt>
                <c:pt idx="629">
                  <c:v>26.326999999999998</c:v>
                </c:pt>
                <c:pt idx="630">
                  <c:v>26.105000000000004</c:v>
                </c:pt>
                <c:pt idx="631">
                  <c:v>25.626000000000005</c:v>
                </c:pt>
                <c:pt idx="632">
                  <c:v>25.326999999999998</c:v>
                </c:pt>
                <c:pt idx="633">
                  <c:v>24.723000000000013</c:v>
                </c:pt>
                <c:pt idx="634">
                  <c:v>24.637999999999991</c:v>
                </c:pt>
                <c:pt idx="635">
                  <c:v>24.400000000000006</c:v>
                </c:pt>
                <c:pt idx="636">
                  <c:v>24.126999999999995</c:v>
                </c:pt>
                <c:pt idx="637">
                  <c:v>23.911000000000016</c:v>
                </c:pt>
                <c:pt idx="638">
                  <c:v>23.893000000000001</c:v>
                </c:pt>
                <c:pt idx="639">
                  <c:v>23.680000000000021</c:v>
                </c:pt>
                <c:pt idx="640">
                  <c:v>23.480999999999995</c:v>
                </c:pt>
                <c:pt idx="641">
                  <c:v>23.001000000000005</c:v>
                </c:pt>
                <c:pt idx="642">
                  <c:v>22.756000000000014</c:v>
                </c:pt>
                <c:pt idx="643">
                  <c:v>22.675999999999988</c:v>
                </c:pt>
                <c:pt idx="644">
                  <c:v>22.52000000000001</c:v>
                </c:pt>
                <c:pt idx="645">
                  <c:v>22.072999999999993</c:v>
                </c:pt>
                <c:pt idx="646">
                  <c:v>21.965000000000003</c:v>
                </c:pt>
                <c:pt idx="647">
                  <c:v>21.781999999999996</c:v>
                </c:pt>
                <c:pt idx="648">
                  <c:v>21.500999999999991</c:v>
                </c:pt>
                <c:pt idx="649">
                  <c:v>21.902000000000001</c:v>
                </c:pt>
                <c:pt idx="650">
                  <c:v>21.713999999999999</c:v>
                </c:pt>
                <c:pt idx="651">
                  <c:v>21.207999999999998</c:v>
                </c:pt>
                <c:pt idx="652">
                  <c:v>20.970999999999989</c:v>
                </c:pt>
                <c:pt idx="653">
                  <c:v>21.387</c:v>
                </c:pt>
                <c:pt idx="654">
                  <c:v>20.786999999999992</c:v>
                </c:pt>
                <c:pt idx="655">
                  <c:v>20.696999999999989</c:v>
                </c:pt>
                <c:pt idx="656">
                  <c:v>20.272999999999996</c:v>
                </c:pt>
                <c:pt idx="657">
                  <c:v>19.681999999999988</c:v>
                </c:pt>
                <c:pt idx="658">
                  <c:v>19.924000000000007</c:v>
                </c:pt>
                <c:pt idx="659">
                  <c:v>20.075000000000003</c:v>
                </c:pt>
                <c:pt idx="660">
                  <c:v>19.5167</c:v>
                </c:pt>
                <c:pt idx="661">
                  <c:v>19.769900000000007</c:v>
                </c:pt>
                <c:pt idx="662">
                  <c:v>19.73830000000001</c:v>
                </c:pt>
                <c:pt idx="663">
                  <c:v>19.229799999999997</c:v>
                </c:pt>
                <c:pt idx="664">
                  <c:v>19.379999999999995</c:v>
                </c:pt>
                <c:pt idx="665">
                  <c:v>19.135300000000001</c:v>
                </c:pt>
                <c:pt idx="666">
                  <c:v>18.794899999999998</c:v>
                </c:pt>
                <c:pt idx="667">
                  <c:v>19.063100000000006</c:v>
                </c:pt>
                <c:pt idx="668">
                  <c:v>18.778399999999991</c:v>
                </c:pt>
                <c:pt idx="669">
                  <c:v>18.588800000000006</c:v>
                </c:pt>
                <c:pt idx="670">
                  <c:v>18.551500000000004</c:v>
                </c:pt>
                <c:pt idx="671">
                  <c:v>18.533299999999997</c:v>
                </c:pt>
                <c:pt idx="672">
                  <c:v>18.483800000000002</c:v>
                </c:pt>
                <c:pt idx="673">
                  <c:v>18.692599999999999</c:v>
                </c:pt>
                <c:pt idx="674">
                  <c:v>18.562099999999987</c:v>
                </c:pt>
                <c:pt idx="675">
                  <c:v>18.338400000000007</c:v>
                </c:pt>
                <c:pt idx="676">
                  <c:v>18.003999999999991</c:v>
                </c:pt>
                <c:pt idx="677">
                  <c:v>18.3416</c:v>
                </c:pt>
                <c:pt idx="678">
                  <c:v>18.351299999999995</c:v>
                </c:pt>
                <c:pt idx="679">
                  <c:v>18.186600000000013</c:v>
                </c:pt>
                <c:pt idx="680">
                  <c:v>17.889799999999994</c:v>
                </c:pt>
                <c:pt idx="681">
                  <c:v>17.730999999999995</c:v>
                </c:pt>
                <c:pt idx="682">
                  <c:v>17.2714</c:v>
                </c:pt>
                <c:pt idx="683">
                  <c:v>17.859300000000005</c:v>
                </c:pt>
                <c:pt idx="684">
                  <c:v>17.512799999999999</c:v>
                </c:pt>
                <c:pt idx="685">
                  <c:v>17.254400000000004</c:v>
                </c:pt>
                <c:pt idx="686">
                  <c:v>17.343600000000009</c:v>
                </c:pt>
                <c:pt idx="687">
                  <c:v>17.547800000000009</c:v>
                </c:pt>
                <c:pt idx="688">
                  <c:v>17.254100000000008</c:v>
                </c:pt>
                <c:pt idx="689">
                  <c:v>17.002600000000001</c:v>
                </c:pt>
                <c:pt idx="690">
                  <c:v>17.60260000000001</c:v>
                </c:pt>
                <c:pt idx="691">
                  <c:v>17.120599999999996</c:v>
                </c:pt>
                <c:pt idx="692">
                  <c:v>16.863600000000005</c:v>
                </c:pt>
                <c:pt idx="693">
                  <c:v>16.907600000000002</c:v>
                </c:pt>
                <c:pt idx="694">
                  <c:v>16.526499999999999</c:v>
                </c:pt>
                <c:pt idx="695">
                  <c:v>16.653199999999998</c:v>
                </c:pt>
                <c:pt idx="696">
                  <c:v>17.027799999999999</c:v>
                </c:pt>
                <c:pt idx="697">
                  <c:v>16.881399999999999</c:v>
                </c:pt>
                <c:pt idx="698">
                  <c:v>16.537099999999995</c:v>
                </c:pt>
                <c:pt idx="699">
                  <c:v>16.704700000000003</c:v>
                </c:pt>
                <c:pt idx="700">
                  <c:v>16.241799999999998</c:v>
                </c:pt>
                <c:pt idx="701">
                  <c:v>16.303699999999992</c:v>
                </c:pt>
                <c:pt idx="702">
                  <c:v>16.7226</c:v>
                </c:pt>
                <c:pt idx="703">
                  <c:v>16.676299999999998</c:v>
                </c:pt>
                <c:pt idx="704">
                  <c:v>16.340800000000002</c:v>
                </c:pt>
                <c:pt idx="705">
                  <c:v>16.721600000000009</c:v>
                </c:pt>
                <c:pt idx="706">
                  <c:v>16.571799999999996</c:v>
                </c:pt>
                <c:pt idx="707">
                  <c:v>16.595200000000006</c:v>
                </c:pt>
                <c:pt idx="708">
                  <c:v>16.432199999999995</c:v>
                </c:pt>
                <c:pt idx="709">
                  <c:v>15.903300000000002</c:v>
                </c:pt>
                <c:pt idx="710">
                  <c:v>16.013599999999997</c:v>
                </c:pt>
                <c:pt idx="711">
                  <c:v>16.179199999999994</c:v>
                </c:pt>
                <c:pt idx="712">
                  <c:v>15.879800000000003</c:v>
                </c:pt>
                <c:pt idx="713">
                  <c:v>16.166499999999999</c:v>
                </c:pt>
                <c:pt idx="714">
                  <c:v>16.087900000000005</c:v>
                </c:pt>
                <c:pt idx="715">
                  <c:v>15.660200000000003</c:v>
                </c:pt>
                <c:pt idx="716">
                  <c:v>15.880400000000009</c:v>
                </c:pt>
                <c:pt idx="717">
                  <c:v>15.654300000000006</c:v>
                </c:pt>
                <c:pt idx="718">
                  <c:v>15.24369999999999</c:v>
                </c:pt>
                <c:pt idx="719">
                  <c:v>15.544899999999998</c:v>
                </c:pt>
                <c:pt idx="720">
                  <c:v>15.737799999999993</c:v>
                </c:pt>
                <c:pt idx="721">
                  <c:v>15.264199999999988</c:v>
                </c:pt>
                <c:pt idx="722">
                  <c:v>15.485299999999995</c:v>
                </c:pt>
                <c:pt idx="723">
                  <c:v>15.394599999999997</c:v>
                </c:pt>
                <c:pt idx="724">
                  <c:v>15.186099999999996</c:v>
                </c:pt>
                <c:pt idx="725">
                  <c:v>15.0274</c:v>
                </c:pt>
                <c:pt idx="726">
                  <c:v>15.121600000000001</c:v>
                </c:pt>
                <c:pt idx="727">
                  <c:v>15.382300000000001</c:v>
                </c:pt>
                <c:pt idx="728">
                  <c:v>15.069400000000002</c:v>
                </c:pt>
                <c:pt idx="729">
                  <c:v>14.5732</c:v>
                </c:pt>
                <c:pt idx="730">
                  <c:v>15.117699999999999</c:v>
                </c:pt>
                <c:pt idx="731">
                  <c:v>14.635300000000001</c:v>
                </c:pt>
                <c:pt idx="732">
                  <c:v>14.433999999999997</c:v>
                </c:pt>
                <c:pt idx="733">
                  <c:v>14.720199999999991</c:v>
                </c:pt>
                <c:pt idx="734">
                  <c:v>14.164000000000001</c:v>
                </c:pt>
                <c:pt idx="735">
                  <c:v>14.560100000000006</c:v>
                </c:pt>
                <c:pt idx="736">
                  <c:v>14.966300000000004</c:v>
                </c:pt>
                <c:pt idx="737">
                  <c:v>14.164500000000004</c:v>
                </c:pt>
                <c:pt idx="738">
                  <c:v>14.342799999999997</c:v>
                </c:pt>
                <c:pt idx="739">
                  <c:v>14.896000000000001</c:v>
                </c:pt>
                <c:pt idx="740">
                  <c:v>14.186999999999998</c:v>
                </c:pt>
                <c:pt idx="741">
                  <c:v>13.903300000000002</c:v>
                </c:pt>
                <c:pt idx="742">
                  <c:v>14.622099999999989</c:v>
                </c:pt>
                <c:pt idx="743">
                  <c:v>14.518599999999992</c:v>
                </c:pt>
                <c:pt idx="744">
                  <c:v>14.477099999999993</c:v>
                </c:pt>
                <c:pt idx="745">
                  <c:v>14.650800000000004</c:v>
                </c:pt>
                <c:pt idx="746">
                  <c:v>14.52000000000001</c:v>
                </c:pt>
                <c:pt idx="747">
                  <c:v>14.563900000000004</c:v>
                </c:pt>
                <c:pt idx="748">
                  <c:v>14.886700000000005</c:v>
                </c:pt>
                <c:pt idx="749">
                  <c:v>14.637200000000007</c:v>
                </c:pt>
                <c:pt idx="750">
                  <c:v>14.531700000000001</c:v>
                </c:pt>
                <c:pt idx="751">
                  <c:v>14.290999999999997</c:v>
                </c:pt>
                <c:pt idx="752">
                  <c:v>13.925299999999993</c:v>
                </c:pt>
                <c:pt idx="753">
                  <c:v>14.078600000000009</c:v>
                </c:pt>
                <c:pt idx="754">
                  <c:v>14.421400000000006</c:v>
                </c:pt>
                <c:pt idx="755">
                  <c:v>14.296900000000008</c:v>
                </c:pt>
                <c:pt idx="756">
                  <c:v>14.010199999999998</c:v>
                </c:pt>
                <c:pt idx="757">
                  <c:v>14.309100000000001</c:v>
                </c:pt>
                <c:pt idx="758">
                  <c:v>14.214399999999998</c:v>
                </c:pt>
                <c:pt idx="759">
                  <c:v>14.172899999999998</c:v>
                </c:pt>
                <c:pt idx="760">
                  <c:v>14.276399999999995</c:v>
                </c:pt>
                <c:pt idx="761">
                  <c:v>14.296400000000006</c:v>
                </c:pt>
                <c:pt idx="762">
                  <c:v>14.023499999999999</c:v>
                </c:pt>
                <c:pt idx="763">
                  <c:v>13.873499999999993</c:v>
                </c:pt>
                <c:pt idx="764">
                  <c:v>13.632400000000004</c:v>
                </c:pt>
                <c:pt idx="765">
                  <c:v>13.708500000000001</c:v>
                </c:pt>
                <c:pt idx="766">
                  <c:v>13.489199999999997</c:v>
                </c:pt>
                <c:pt idx="767">
                  <c:v>13.861899999999991</c:v>
                </c:pt>
                <c:pt idx="768">
                  <c:v>13.811999999999998</c:v>
                </c:pt>
                <c:pt idx="769">
                  <c:v>13.478999999999999</c:v>
                </c:pt>
                <c:pt idx="770">
                  <c:v>13.883300000000006</c:v>
                </c:pt>
                <c:pt idx="771">
                  <c:v>13.802699999999987</c:v>
                </c:pt>
                <c:pt idx="772">
                  <c:v>13.588399999999993</c:v>
                </c:pt>
                <c:pt idx="773">
                  <c:v>13.685000000000002</c:v>
                </c:pt>
                <c:pt idx="774">
                  <c:v>13.985900000000001</c:v>
                </c:pt>
                <c:pt idx="775">
                  <c:v>13.851100000000002</c:v>
                </c:pt>
                <c:pt idx="776">
                  <c:v>13.871600000000001</c:v>
                </c:pt>
                <c:pt idx="777">
                  <c:v>13.771000000000001</c:v>
                </c:pt>
                <c:pt idx="778">
                  <c:v>13.621099999999998</c:v>
                </c:pt>
                <c:pt idx="779">
                  <c:v>13.838399999999993</c:v>
                </c:pt>
                <c:pt idx="780">
                  <c:v>13.541499999999999</c:v>
                </c:pt>
                <c:pt idx="781">
                  <c:v>13.132300000000001</c:v>
                </c:pt>
                <c:pt idx="782">
                  <c:v>13.741199999999992</c:v>
                </c:pt>
                <c:pt idx="783">
                  <c:v>13.493700000000004</c:v>
                </c:pt>
                <c:pt idx="784">
                  <c:v>13.123499999999993</c:v>
                </c:pt>
                <c:pt idx="785">
                  <c:v>13.662099999999995</c:v>
                </c:pt>
                <c:pt idx="786">
                  <c:v>13.332499999999996</c:v>
                </c:pt>
                <c:pt idx="787">
                  <c:v>13.145099999999999</c:v>
                </c:pt>
                <c:pt idx="788">
                  <c:v>13.570800000000006</c:v>
                </c:pt>
                <c:pt idx="789">
                  <c:v>13.490200000000002</c:v>
                </c:pt>
                <c:pt idx="790">
                  <c:v>13.198800000000006</c:v>
                </c:pt>
                <c:pt idx="791">
                  <c:v>13.543000000000006</c:v>
                </c:pt>
                <c:pt idx="792">
                  <c:v>13.323700000000002</c:v>
                </c:pt>
                <c:pt idx="793">
                  <c:v>13.264600000000002</c:v>
                </c:pt>
                <c:pt idx="794">
                  <c:v>13.456599999999995</c:v>
                </c:pt>
                <c:pt idx="795">
                  <c:v>13.331600000000009</c:v>
                </c:pt>
                <c:pt idx="796">
                  <c:v>13.201599999999999</c:v>
                </c:pt>
                <c:pt idx="797">
                  <c:v>13.159199999999998</c:v>
                </c:pt>
                <c:pt idx="798">
                  <c:v>13.2226</c:v>
                </c:pt>
                <c:pt idx="799">
                  <c:v>12.748100000000008</c:v>
                </c:pt>
                <c:pt idx="800">
                  <c:v>12.897000000000006</c:v>
                </c:pt>
                <c:pt idx="801">
                  <c:v>12.846699999999998</c:v>
                </c:pt>
                <c:pt idx="802">
                  <c:v>13.011200000000002</c:v>
                </c:pt>
                <c:pt idx="803">
                  <c:v>12.665099999999995</c:v>
                </c:pt>
                <c:pt idx="804">
                  <c:v>12.885300000000001</c:v>
                </c:pt>
                <c:pt idx="805">
                  <c:v>12.700700000000012</c:v>
                </c:pt>
                <c:pt idx="806">
                  <c:v>12.489800000000002</c:v>
                </c:pt>
                <c:pt idx="807">
                  <c:v>12.912599999999998</c:v>
                </c:pt>
                <c:pt idx="808">
                  <c:v>12.859400000000008</c:v>
                </c:pt>
                <c:pt idx="809">
                  <c:v>13.008299999999991</c:v>
                </c:pt>
                <c:pt idx="810">
                  <c:v>12.812000000000012</c:v>
                </c:pt>
                <c:pt idx="811">
                  <c:v>12.697299999999998</c:v>
                </c:pt>
                <c:pt idx="812">
                  <c:v>12.539999999999992</c:v>
                </c:pt>
                <c:pt idx="813">
                  <c:v>12.715399999999988</c:v>
                </c:pt>
                <c:pt idx="814">
                  <c:v>12.748000000000005</c:v>
                </c:pt>
                <c:pt idx="815">
                  <c:v>12.565899999999999</c:v>
                </c:pt>
                <c:pt idx="816">
                  <c:v>13.085899999999995</c:v>
                </c:pt>
                <c:pt idx="817">
                  <c:v>12.693799999999996</c:v>
                </c:pt>
                <c:pt idx="818">
                  <c:v>12.499499999999998</c:v>
                </c:pt>
                <c:pt idx="819">
                  <c:v>12.845699999999994</c:v>
                </c:pt>
                <c:pt idx="820">
                  <c:v>12.901300000000006</c:v>
                </c:pt>
                <c:pt idx="821">
                  <c:v>12.514600000000002</c:v>
                </c:pt>
                <c:pt idx="822">
                  <c:v>12.561500000000002</c:v>
                </c:pt>
                <c:pt idx="823">
                  <c:v>12.469299999999997</c:v>
                </c:pt>
                <c:pt idx="824">
                  <c:v>12.133300000000006</c:v>
                </c:pt>
                <c:pt idx="825">
                  <c:v>12.522500000000001</c:v>
                </c:pt>
                <c:pt idx="826">
                  <c:v>12.138199999999998</c:v>
                </c:pt>
                <c:pt idx="827">
                  <c:v>12.067900000000002</c:v>
                </c:pt>
                <c:pt idx="828">
                  <c:v>12.644099999999995</c:v>
                </c:pt>
                <c:pt idx="829">
                  <c:v>12.200199999999995</c:v>
                </c:pt>
                <c:pt idx="830">
                  <c:v>12.1997</c:v>
                </c:pt>
                <c:pt idx="831">
                  <c:v>12.740699999999997</c:v>
                </c:pt>
                <c:pt idx="832">
                  <c:v>12.4116</c:v>
                </c:pt>
                <c:pt idx="833">
                  <c:v>12.254299999999994</c:v>
                </c:pt>
                <c:pt idx="834">
                  <c:v>12.407700000000006</c:v>
                </c:pt>
                <c:pt idx="835">
                  <c:v>12.0869</c:v>
                </c:pt>
                <c:pt idx="836">
                  <c:v>12.180199999999999</c:v>
                </c:pt>
                <c:pt idx="837">
                  <c:v>12.1524</c:v>
                </c:pt>
                <c:pt idx="838">
                  <c:v>12.12299999999999</c:v>
                </c:pt>
                <c:pt idx="839">
                  <c:v>12.4253</c:v>
                </c:pt>
                <c:pt idx="840">
                  <c:v>11.962800000000001</c:v>
                </c:pt>
                <c:pt idx="841">
                  <c:v>12.098100000000002</c:v>
                </c:pt>
                <c:pt idx="842">
                  <c:v>12.285600000000002</c:v>
                </c:pt>
                <c:pt idx="843">
                  <c:v>12.082499999999996</c:v>
                </c:pt>
                <c:pt idx="844">
                  <c:v>12.139199999999995</c:v>
                </c:pt>
                <c:pt idx="845">
                  <c:v>12.221699999999991</c:v>
                </c:pt>
                <c:pt idx="846">
                  <c:v>12.105899999999998</c:v>
                </c:pt>
                <c:pt idx="847">
                  <c:v>12.165000000000006</c:v>
                </c:pt>
                <c:pt idx="848">
                  <c:v>12.615700000000004</c:v>
                </c:pt>
                <c:pt idx="849">
                  <c:v>12.066400000000002</c:v>
                </c:pt>
                <c:pt idx="850">
                  <c:v>12.060000000000002</c:v>
                </c:pt>
                <c:pt idx="851">
                  <c:v>12.138199999999991</c:v>
                </c:pt>
                <c:pt idx="852">
                  <c:v>11.834900000000005</c:v>
                </c:pt>
                <c:pt idx="853">
                  <c:v>11.8735</c:v>
                </c:pt>
                <c:pt idx="854">
                  <c:v>12.271000000000001</c:v>
                </c:pt>
                <c:pt idx="855">
                  <c:v>11.504400000000004</c:v>
                </c:pt>
                <c:pt idx="856">
                  <c:v>11.674799999999998</c:v>
                </c:pt>
                <c:pt idx="857">
                  <c:v>11.990200000000009</c:v>
                </c:pt>
                <c:pt idx="858">
                  <c:v>11.633300000000006</c:v>
                </c:pt>
                <c:pt idx="859">
                  <c:v>11.605499999999999</c:v>
                </c:pt>
                <c:pt idx="860">
                  <c:v>11.737799999999993</c:v>
                </c:pt>
                <c:pt idx="861">
                  <c:v>11.2408</c:v>
                </c:pt>
                <c:pt idx="862">
                  <c:v>12.023400000000002</c:v>
                </c:pt>
                <c:pt idx="863">
                  <c:v>11.622100000000003</c:v>
                </c:pt>
                <c:pt idx="864">
                  <c:v>11.726099999999995</c:v>
                </c:pt>
                <c:pt idx="865">
                  <c:v>11.826200000000007</c:v>
                </c:pt>
                <c:pt idx="866">
                  <c:v>11.664000000000001</c:v>
                </c:pt>
                <c:pt idx="867">
                  <c:v>11.553200000000004</c:v>
                </c:pt>
                <c:pt idx="868">
                  <c:v>12.014200000000002</c:v>
                </c:pt>
                <c:pt idx="869">
                  <c:v>11.759200000000007</c:v>
                </c:pt>
                <c:pt idx="870">
                  <c:v>11.524900000000002</c:v>
                </c:pt>
                <c:pt idx="871">
                  <c:v>12.067899999999995</c:v>
                </c:pt>
                <c:pt idx="872">
                  <c:v>12.026899999999998</c:v>
                </c:pt>
                <c:pt idx="873">
                  <c:v>11.746099999999998</c:v>
                </c:pt>
                <c:pt idx="874">
                  <c:v>11.586499999999994</c:v>
                </c:pt>
                <c:pt idx="875">
                  <c:v>11.297399999999996</c:v>
                </c:pt>
                <c:pt idx="876">
                  <c:v>11.642099999999999</c:v>
                </c:pt>
                <c:pt idx="877">
                  <c:v>11.701700000000002</c:v>
                </c:pt>
                <c:pt idx="878">
                  <c:v>11.854499999999994</c:v>
                </c:pt>
                <c:pt idx="879">
                  <c:v>11.612300000000005</c:v>
                </c:pt>
                <c:pt idx="880">
                  <c:v>11.647999999999996</c:v>
                </c:pt>
                <c:pt idx="881">
                  <c:v>11.5488</c:v>
                </c:pt>
                <c:pt idx="882">
                  <c:v>11.626500000000007</c:v>
                </c:pt>
                <c:pt idx="883">
                  <c:v>11.63669999999999</c:v>
                </c:pt>
                <c:pt idx="884">
                  <c:v>11.542000000000002</c:v>
                </c:pt>
                <c:pt idx="885">
                  <c:v>11.248600000000003</c:v>
                </c:pt>
                <c:pt idx="886">
                  <c:v>11.2622</c:v>
                </c:pt>
                <c:pt idx="887">
                  <c:v>11.728000000000002</c:v>
                </c:pt>
                <c:pt idx="888">
                  <c:v>11.437000000000005</c:v>
                </c:pt>
                <c:pt idx="889">
                  <c:v>11.107500000000002</c:v>
                </c:pt>
                <c:pt idx="890">
                  <c:v>11.804700000000004</c:v>
                </c:pt>
                <c:pt idx="891">
                  <c:v>11.542000000000009</c:v>
                </c:pt>
                <c:pt idx="892">
                  <c:v>11.2622</c:v>
                </c:pt>
                <c:pt idx="893">
                  <c:v>11.250000000000007</c:v>
                </c:pt>
                <c:pt idx="894">
                  <c:v>11.182599999999994</c:v>
                </c:pt>
                <c:pt idx="895">
                  <c:v>11.342800000000004</c:v>
                </c:pt>
                <c:pt idx="896">
                  <c:v>11.540500000000002</c:v>
                </c:pt>
                <c:pt idx="897">
                  <c:v>11.020099999999999</c:v>
                </c:pt>
                <c:pt idx="898">
                  <c:v>11.270500000000006</c:v>
                </c:pt>
                <c:pt idx="899">
                  <c:v>11.177800000000005</c:v>
                </c:pt>
                <c:pt idx="900">
                  <c:v>11.186500000000009</c:v>
                </c:pt>
                <c:pt idx="901">
                  <c:v>11.077600000000004</c:v>
                </c:pt>
                <c:pt idx="902">
                  <c:v>11.412599999999998</c:v>
                </c:pt>
                <c:pt idx="903">
                  <c:v>11.265100000000004</c:v>
                </c:pt>
                <c:pt idx="904">
                  <c:v>10.896500000000003</c:v>
                </c:pt>
                <c:pt idx="905">
                  <c:v>11.408200000000001</c:v>
                </c:pt>
                <c:pt idx="906">
                  <c:v>11.394499999999994</c:v>
                </c:pt>
                <c:pt idx="907">
                  <c:v>10.991199999999999</c:v>
                </c:pt>
                <c:pt idx="908">
                  <c:v>11.024899999999995</c:v>
                </c:pt>
                <c:pt idx="909">
                  <c:v>11.282700000000006</c:v>
                </c:pt>
                <c:pt idx="910">
                  <c:v>11.000399999999999</c:v>
                </c:pt>
                <c:pt idx="911">
                  <c:v>11.1006</c:v>
                </c:pt>
                <c:pt idx="912">
                  <c:v>11.042500000000004</c:v>
                </c:pt>
                <c:pt idx="913">
                  <c:v>10.785699999999999</c:v>
                </c:pt>
                <c:pt idx="914">
                  <c:v>11.301700000000004</c:v>
                </c:pt>
                <c:pt idx="915">
                  <c:v>11.230000000000004</c:v>
                </c:pt>
                <c:pt idx="916">
                  <c:v>10.523900000000005</c:v>
                </c:pt>
                <c:pt idx="917">
                  <c:v>11.042999999999999</c:v>
                </c:pt>
                <c:pt idx="918">
                  <c:v>11.438000000000002</c:v>
                </c:pt>
                <c:pt idx="919">
                  <c:v>11.003899999999994</c:v>
                </c:pt>
                <c:pt idx="920">
                  <c:v>10.8857</c:v>
                </c:pt>
                <c:pt idx="921">
                  <c:v>12.287599999999998</c:v>
                </c:pt>
                <c:pt idx="922">
                  <c:v>11.246099999999998</c:v>
                </c:pt>
                <c:pt idx="923">
                  <c:v>11.335899999999995</c:v>
                </c:pt>
                <c:pt idx="924">
                  <c:v>13.612299999999998</c:v>
                </c:pt>
                <c:pt idx="925">
                  <c:v>10.5092</c:v>
                </c:pt>
                <c:pt idx="926">
                  <c:v>9.3994</c:v>
                </c:pt>
                <c:pt idx="927">
                  <c:v>6.7603000000000009</c:v>
                </c:pt>
                <c:pt idx="928">
                  <c:v>13.221600000000002</c:v>
                </c:pt>
                <c:pt idx="929">
                  <c:v>10.6479</c:v>
                </c:pt>
                <c:pt idx="930">
                  <c:v>8.8403000000000063</c:v>
                </c:pt>
                <c:pt idx="931">
                  <c:v>8.4995000000000047</c:v>
                </c:pt>
                <c:pt idx="932">
                  <c:v>10.425300000000007</c:v>
                </c:pt>
                <c:pt idx="933">
                  <c:v>10.602499999999992</c:v>
                </c:pt>
                <c:pt idx="934">
                  <c:v>10.268600000000006</c:v>
                </c:pt>
                <c:pt idx="935">
                  <c:v>10.404299999999999</c:v>
                </c:pt>
                <c:pt idx="936">
                  <c:v>10.757300000000001</c:v>
                </c:pt>
                <c:pt idx="937">
                  <c:v>10.409199999999998</c:v>
                </c:pt>
                <c:pt idx="938">
                  <c:v>10.540500000000002</c:v>
                </c:pt>
                <c:pt idx="939">
                  <c:v>10.646399999999993</c:v>
                </c:pt>
                <c:pt idx="940">
                  <c:v>10.607000000000006</c:v>
                </c:pt>
                <c:pt idx="941">
                  <c:v>10.274399999999993</c:v>
                </c:pt>
                <c:pt idx="942">
                  <c:v>10.5747</c:v>
                </c:pt>
                <c:pt idx="943">
                  <c:v>10.498599999999996</c:v>
                </c:pt>
                <c:pt idx="944">
                  <c:v>10.4863</c:v>
                </c:pt>
                <c:pt idx="945">
                  <c:v>10.543399999999998</c:v>
                </c:pt>
                <c:pt idx="946">
                  <c:v>10.592299999999994</c:v>
                </c:pt>
                <c:pt idx="947">
                  <c:v>10.309599999999996</c:v>
                </c:pt>
                <c:pt idx="948">
                  <c:v>10.251999999999995</c:v>
                </c:pt>
                <c:pt idx="949">
                  <c:v>10.755300000000005</c:v>
                </c:pt>
                <c:pt idx="950">
                  <c:v>11.100999999999992</c:v>
                </c:pt>
                <c:pt idx="951">
                  <c:v>11.015599999999999</c:v>
                </c:pt>
                <c:pt idx="952">
                  <c:v>11.206499999999998</c:v>
                </c:pt>
                <c:pt idx="953">
                  <c:v>11.167499999999997</c:v>
                </c:pt>
                <c:pt idx="954">
                  <c:v>11.303200000000004</c:v>
                </c:pt>
                <c:pt idx="955">
                  <c:v>11.181599999999996</c:v>
                </c:pt>
                <c:pt idx="956">
                  <c:v>11.174800000000005</c:v>
                </c:pt>
                <c:pt idx="957">
                  <c:v>11.039500000000004</c:v>
                </c:pt>
                <c:pt idx="958">
                  <c:v>11.546399999999998</c:v>
                </c:pt>
                <c:pt idx="959">
                  <c:v>11.523400000000002</c:v>
                </c:pt>
                <c:pt idx="960">
                  <c:v>11.876400000000004</c:v>
                </c:pt>
                <c:pt idx="961">
                  <c:v>12.260300000000001</c:v>
                </c:pt>
                <c:pt idx="962">
                  <c:v>12.238799999999998</c:v>
                </c:pt>
                <c:pt idx="963">
                  <c:v>13.375500000000002</c:v>
                </c:pt>
                <c:pt idx="964">
                  <c:v>12.754399999999997</c:v>
                </c:pt>
                <c:pt idx="965">
                  <c:v>9.6118999999999986</c:v>
                </c:pt>
                <c:pt idx="966">
                  <c:v>8.0482999999999976</c:v>
                </c:pt>
                <c:pt idx="967">
                  <c:v>10.912100000000002</c:v>
                </c:pt>
                <c:pt idx="968">
                  <c:v>7.7383000000000024</c:v>
                </c:pt>
                <c:pt idx="969">
                  <c:v>7.5381</c:v>
                </c:pt>
                <c:pt idx="970">
                  <c:v>7.7158000000000015</c:v>
                </c:pt>
                <c:pt idx="971">
                  <c:v>7.4975999999999985</c:v>
                </c:pt>
                <c:pt idx="972">
                  <c:v>7.3412999999999968</c:v>
                </c:pt>
                <c:pt idx="973">
                  <c:v>8.5249000000000024</c:v>
                </c:pt>
                <c:pt idx="974">
                  <c:v>10.648400000000002</c:v>
                </c:pt>
                <c:pt idx="975">
                  <c:v>7.8666999999999945</c:v>
                </c:pt>
                <c:pt idx="976">
                  <c:v>8.7518999999999991</c:v>
                </c:pt>
                <c:pt idx="977">
                  <c:v>11.174300000000002</c:v>
                </c:pt>
                <c:pt idx="978">
                  <c:v>11.267099999999999</c:v>
                </c:pt>
                <c:pt idx="979">
                  <c:v>12.390599999999992</c:v>
                </c:pt>
                <c:pt idx="980">
                  <c:v>11.903300000000002</c:v>
                </c:pt>
                <c:pt idx="981">
                  <c:v>11.877400000000002</c:v>
                </c:pt>
                <c:pt idx="982">
                  <c:v>12.101000000000006</c:v>
                </c:pt>
                <c:pt idx="983">
                  <c:v>11.682600000000001</c:v>
                </c:pt>
                <c:pt idx="984">
                  <c:v>12.092200000000005</c:v>
                </c:pt>
                <c:pt idx="985">
                  <c:v>11.6875</c:v>
                </c:pt>
                <c:pt idx="986">
                  <c:v>11.605499999999999</c:v>
                </c:pt>
                <c:pt idx="987">
                  <c:v>12.040599999999998</c:v>
                </c:pt>
                <c:pt idx="988">
                  <c:v>11.778800000000004</c:v>
                </c:pt>
                <c:pt idx="989">
                  <c:v>11.763199999999998</c:v>
                </c:pt>
                <c:pt idx="990">
                  <c:v>12.089300000000001</c:v>
                </c:pt>
                <c:pt idx="991">
                  <c:v>12.139099999999999</c:v>
                </c:pt>
                <c:pt idx="992">
                  <c:v>12.483899999999998</c:v>
                </c:pt>
                <c:pt idx="993">
                  <c:v>11.925199999999997</c:v>
                </c:pt>
                <c:pt idx="994">
                  <c:v>11.934100000000001</c:v>
                </c:pt>
                <c:pt idx="995">
                  <c:v>12.001399999999997</c:v>
                </c:pt>
                <c:pt idx="996">
                  <c:v>12.237300000000005</c:v>
                </c:pt>
                <c:pt idx="997">
                  <c:v>11.984899999999996</c:v>
                </c:pt>
                <c:pt idx="998">
                  <c:v>12.154800000000002</c:v>
                </c:pt>
                <c:pt idx="999">
                  <c:v>12.3399</c:v>
                </c:pt>
                <c:pt idx="1000">
                  <c:v>12.625399999999999</c:v>
                </c:pt>
                <c:pt idx="1001">
                  <c:v>12.461500000000001</c:v>
                </c:pt>
                <c:pt idx="1002">
                  <c:v>12.633299999999998</c:v>
                </c:pt>
                <c:pt idx="1003">
                  <c:v>12.234400000000001</c:v>
                </c:pt>
                <c:pt idx="1004">
                  <c:v>12.502000000000002</c:v>
                </c:pt>
                <c:pt idx="1005">
                  <c:v>12.254399999999997</c:v>
                </c:pt>
                <c:pt idx="1006">
                  <c:v>12.476499999999994</c:v>
                </c:pt>
                <c:pt idx="1007">
                  <c:v>13.202599999999997</c:v>
                </c:pt>
                <c:pt idx="1008">
                  <c:v>12.351100000000002</c:v>
                </c:pt>
                <c:pt idx="1009">
                  <c:v>12.281300000000002</c:v>
                </c:pt>
                <c:pt idx="1010">
                  <c:v>13.046900000000001</c:v>
                </c:pt>
                <c:pt idx="1011">
                  <c:v>12.231000000000002</c:v>
                </c:pt>
                <c:pt idx="1012">
                  <c:v>12.869099999999996</c:v>
                </c:pt>
                <c:pt idx="1013">
                  <c:v>13.092299999999994</c:v>
                </c:pt>
                <c:pt idx="1014">
                  <c:v>13.023899999999998</c:v>
                </c:pt>
                <c:pt idx="1015">
                  <c:v>12.811</c:v>
                </c:pt>
                <c:pt idx="1016">
                  <c:v>13.138700000000007</c:v>
                </c:pt>
                <c:pt idx="1017">
                  <c:v>13.270000000000003</c:v>
                </c:pt>
                <c:pt idx="1018">
                  <c:v>13.491199999999992</c:v>
                </c:pt>
                <c:pt idx="1019">
                  <c:v>13.295900000000003</c:v>
                </c:pt>
                <c:pt idx="1020">
                  <c:v>13.0366</c:v>
                </c:pt>
                <c:pt idx="1021">
                  <c:v>12.449199999999998</c:v>
                </c:pt>
                <c:pt idx="1022">
                  <c:v>12.771900000000002</c:v>
                </c:pt>
                <c:pt idx="1023">
                  <c:v>13.3247</c:v>
                </c:pt>
                <c:pt idx="1024">
                  <c:v>12.982400000000005</c:v>
                </c:pt>
                <c:pt idx="1025">
                  <c:v>13.297799999999995</c:v>
                </c:pt>
                <c:pt idx="1026">
                  <c:v>13.434100000000001</c:v>
                </c:pt>
                <c:pt idx="1027">
                  <c:v>12.981000000000002</c:v>
                </c:pt>
                <c:pt idx="1028">
                  <c:v>13.182600000000001</c:v>
                </c:pt>
                <c:pt idx="1029">
                  <c:v>13.648899999999998</c:v>
                </c:pt>
                <c:pt idx="1030">
                  <c:v>13.119100000000003</c:v>
                </c:pt>
                <c:pt idx="1031">
                  <c:v>13.203699999999998</c:v>
                </c:pt>
                <c:pt idx="1032">
                  <c:v>13.259299999999996</c:v>
                </c:pt>
                <c:pt idx="1033">
                  <c:v>13.017099999999999</c:v>
                </c:pt>
                <c:pt idx="1034">
                  <c:v>13.246600000000001</c:v>
                </c:pt>
                <c:pt idx="1035">
                  <c:v>13.287099999999995</c:v>
                </c:pt>
                <c:pt idx="1036">
                  <c:v>13.793500000000002</c:v>
                </c:pt>
                <c:pt idx="1037">
                  <c:v>11.725100000000005</c:v>
                </c:pt>
                <c:pt idx="1038">
                  <c:v>14.009300000000003</c:v>
                </c:pt>
                <c:pt idx="1039">
                  <c:v>13.547799999999995</c:v>
                </c:pt>
                <c:pt idx="1040">
                  <c:v>12.569299999999998</c:v>
                </c:pt>
                <c:pt idx="1041">
                  <c:v>8.5103000000000009</c:v>
                </c:pt>
                <c:pt idx="1042">
                  <c:v>5.6640000000000015</c:v>
                </c:pt>
                <c:pt idx="1043">
                  <c:v>9.5865000000000009</c:v>
                </c:pt>
                <c:pt idx="1044">
                  <c:v>10.398000000000003</c:v>
                </c:pt>
                <c:pt idx="1045">
                  <c:v>9.3392999999999944</c:v>
                </c:pt>
                <c:pt idx="1046">
                  <c:v>8.4707000000000008</c:v>
                </c:pt>
                <c:pt idx="1047">
                  <c:v>7.7870999999999952</c:v>
                </c:pt>
                <c:pt idx="1048">
                  <c:v>9.3140000000000001</c:v>
                </c:pt>
                <c:pt idx="1049">
                  <c:v>9.4565999999999946</c:v>
                </c:pt>
                <c:pt idx="1050">
                  <c:v>9.6742999999999952</c:v>
                </c:pt>
                <c:pt idx="1051">
                  <c:v>9.5030000000000001</c:v>
                </c:pt>
                <c:pt idx="1052">
                  <c:v>9.3291000000000039</c:v>
                </c:pt>
                <c:pt idx="1053">
                  <c:v>8.7554000000000016</c:v>
                </c:pt>
                <c:pt idx="1054">
                  <c:v>9.6368000000000009</c:v>
                </c:pt>
                <c:pt idx="1055">
                  <c:v>10.499000000000002</c:v>
                </c:pt>
                <c:pt idx="1056">
                  <c:v>9.4120999999999952</c:v>
                </c:pt>
                <c:pt idx="1057">
                  <c:v>9.7383000000000024</c:v>
                </c:pt>
                <c:pt idx="1058">
                  <c:v>9.6527999999999992</c:v>
                </c:pt>
                <c:pt idx="1059">
                  <c:v>9.0576000000000008</c:v>
                </c:pt>
                <c:pt idx="1060">
                  <c:v>8.8686000000000007</c:v>
                </c:pt>
                <c:pt idx="1061">
                  <c:v>10.2866</c:v>
                </c:pt>
                <c:pt idx="1062">
                  <c:v>9.5716999999999999</c:v>
                </c:pt>
                <c:pt idx="1063">
                  <c:v>9.2436000000000007</c:v>
                </c:pt>
                <c:pt idx="1064">
                  <c:v>10.719200000000001</c:v>
                </c:pt>
                <c:pt idx="1065">
                  <c:v>9.5322000000000031</c:v>
                </c:pt>
                <c:pt idx="1066">
                  <c:v>7.9077000000000055</c:v>
                </c:pt>
                <c:pt idx="1067">
                  <c:v>10.569800000000001</c:v>
                </c:pt>
                <c:pt idx="1068">
                  <c:v>10.779299999999999</c:v>
                </c:pt>
                <c:pt idx="1069">
                  <c:v>9.5727999999999938</c:v>
                </c:pt>
                <c:pt idx="1070">
                  <c:v>10.154299999999999</c:v>
                </c:pt>
                <c:pt idx="1071">
                  <c:v>9.6743000000000023</c:v>
                </c:pt>
                <c:pt idx="1072">
                  <c:v>9.8960000000000008</c:v>
                </c:pt>
                <c:pt idx="1073">
                  <c:v>10.524499999999996</c:v>
                </c:pt>
                <c:pt idx="1074">
                  <c:v>10.244199999999999</c:v>
                </c:pt>
                <c:pt idx="1075">
                  <c:v>9.8251999999999953</c:v>
                </c:pt>
                <c:pt idx="1076">
                  <c:v>9.4491999999999976</c:v>
                </c:pt>
                <c:pt idx="1077">
                  <c:v>9.2289999999999992</c:v>
                </c:pt>
                <c:pt idx="1078">
                  <c:v>10.046300000000002</c:v>
                </c:pt>
                <c:pt idx="1079">
                  <c:v>9.306599999999996</c:v>
                </c:pt>
                <c:pt idx="1080">
                  <c:v>8.6392000000000024</c:v>
                </c:pt>
                <c:pt idx="1081">
                  <c:v>9.7285000000000039</c:v>
                </c:pt>
                <c:pt idx="1082">
                  <c:v>9.8237999999999985</c:v>
                </c:pt>
                <c:pt idx="1083">
                  <c:v>9.4566000000000017</c:v>
                </c:pt>
                <c:pt idx="1084">
                  <c:v>9.2608000000000033</c:v>
                </c:pt>
                <c:pt idx="1085">
                  <c:v>9.4682999999999993</c:v>
                </c:pt>
                <c:pt idx="1086">
                  <c:v>9.1060000000000016</c:v>
                </c:pt>
                <c:pt idx="1087">
                  <c:v>9.0345999999999975</c:v>
                </c:pt>
                <c:pt idx="1088">
                  <c:v>9.3199000000000041</c:v>
                </c:pt>
                <c:pt idx="1089">
                  <c:v>9.2265999999999977</c:v>
                </c:pt>
                <c:pt idx="1090">
                  <c:v>9.2608000000000033</c:v>
                </c:pt>
                <c:pt idx="1091">
                  <c:v>9.5210000000000008</c:v>
                </c:pt>
                <c:pt idx="1092">
                  <c:v>9.4551000000000016</c:v>
                </c:pt>
                <c:pt idx="1093">
                  <c:v>9.1582000000000008</c:v>
                </c:pt>
                <c:pt idx="1094">
                  <c:v>9.5513000000000048</c:v>
                </c:pt>
                <c:pt idx="1095">
                  <c:v>8.7669999999999959</c:v>
                </c:pt>
                <c:pt idx="1096">
                  <c:v>9.2958999999999961</c:v>
                </c:pt>
                <c:pt idx="1097">
                  <c:v>9.7890000000000015</c:v>
                </c:pt>
                <c:pt idx="1098">
                  <c:v>9.4131</c:v>
                </c:pt>
                <c:pt idx="1099">
                  <c:v>8.7728999999999999</c:v>
                </c:pt>
                <c:pt idx="1100">
                  <c:v>9.8057000000000016</c:v>
                </c:pt>
                <c:pt idx="1101">
                  <c:v>10.369600000000005</c:v>
                </c:pt>
                <c:pt idx="1102">
                  <c:v>9.8716000000000008</c:v>
                </c:pt>
                <c:pt idx="1103">
                  <c:v>9.3789000000000016</c:v>
                </c:pt>
                <c:pt idx="1104">
                  <c:v>9.4545999999999992</c:v>
                </c:pt>
                <c:pt idx="1105">
                  <c:v>9.332099999999997</c:v>
                </c:pt>
                <c:pt idx="1106">
                  <c:v>9.5005000000000024</c:v>
                </c:pt>
                <c:pt idx="1107">
                  <c:v>9.1704000000000008</c:v>
                </c:pt>
                <c:pt idx="1108">
                  <c:v>8.4545999999999992</c:v>
                </c:pt>
                <c:pt idx="1109">
                  <c:v>8.7768999999999977</c:v>
                </c:pt>
                <c:pt idx="1110">
                  <c:v>10.005299999999998</c:v>
                </c:pt>
                <c:pt idx="1111">
                  <c:v>9.4408999999999992</c:v>
                </c:pt>
                <c:pt idx="1112">
                  <c:v>9.8277000000000001</c:v>
                </c:pt>
                <c:pt idx="1113">
                  <c:v>10.077599999999997</c:v>
                </c:pt>
                <c:pt idx="1114">
                  <c:v>8.4906999999999968</c:v>
                </c:pt>
                <c:pt idx="1115">
                  <c:v>8.580600000000004</c:v>
                </c:pt>
                <c:pt idx="1116">
                  <c:v>9.3598999999999961</c:v>
                </c:pt>
                <c:pt idx="1117">
                  <c:v>9.2603000000000009</c:v>
                </c:pt>
                <c:pt idx="1118">
                  <c:v>8.7167999999999992</c:v>
                </c:pt>
                <c:pt idx="1119">
                  <c:v>9.3524999999999991</c:v>
                </c:pt>
                <c:pt idx="1120">
                  <c:v>9.2997999999999976</c:v>
                </c:pt>
                <c:pt idx="1121">
                  <c:v>9.667500000000004</c:v>
                </c:pt>
                <c:pt idx="1122">
                  <c:v>9.7241</c:v>
                </c:pt>
                <c:pt idx="1123">
                  <c:v>9.2616999999999976</c:v>
                </c:pt>
                <c:pt idx="1124">
                  <c:v>8.8853000000000009</c:v>
                </c:pt>
                <c:pt idx="1125">
                  <c:v>9.6757999999999953</c:v>
                </c:pt>
                <c:pt idx="1126">
                  <c:v>9.3373999999999953</c:v>
                </c:pt>
                <c:pt idx="1127">
                  <c:v>8.6137999999999977</c:v>
                </c:pt>
                <c:pt idx="1128">
                  <c:v>8.9497999999999962</c:v>
                </c:pt>
                <c:pt idx="1129">
                  <c:v>8.7036000000000016</c:v>
                </c:pt>
                <c:pt idx="1130">
                  <c:v>9.3203000000000031</c:v>
                </c:pt>
                <c:pt idx="1131">
                  <c:v>10.4863</c:v>
                </c:pt>
                <c:pt idx="1132">
                  <c:v>9.2568000000000055</c:v>
                </c:pt>
                <c:pt idx="1133">
                  <c:v>8.9907000000000039</c:v>
                </c:pt>
                <c:pt idx="1134">
                  <c:v>9.8818999999999946</c:v>
                </c:pt>
                <c:pt idx="1135">
                  <c:v>9.0414999999999992</c:v>
                </c:pt>
                <c:pt idx="1136">
                  <c:v>8.3910999999999945</c:v>
                </c:pt>
                <c:pt idx="1137">
                  <c:v>8.6547999999999945</c:v>
                </c:pt>
                <c:pt idx="1138">
                  <c:v>8.7934999999999945</c:v>
                </c:pt>
                <c:pt idx="1139">
                  <c:v>8.9605000000000032</c:v>
                </c:pt>
                <c:pt idx="1140">
                  <c:v>9.0679000000000016</c:v>
                </c:pt>
                <c:pt idx="1141">
                  <c:v>9.0298000000000016</c:v>
                </c:pt>
                <c:pt idx="1142">
                  <c:v>8.1616</c:v>
                </c:pt>
                <c:pt idx="1143">
                  <c:v>9.0506999999999991</c:v>
                </c:pt>
                <c:pt idx="1144">
                  <c:v>9.1382000000000048</c:v>
                </c:pt>
                <c:pt idx="1145">
                  <c:v>8.5912999999999968</c:v>
                </c:pt>
                <c:pt idx="1146">
                  <c:v>9.256299999999996</c:v>
                </c:pt>
                <c:pt idx="1147">
                  <c:v>8.9344999999999999</c:v>
                </c:pt>
                <c:pt idx="1148">
                  <c:v>7.4662999999999968</c:v>
                </c:pt>
                <c:pt idx="1149">
                  <c:v>7.4097000000000008</c:v>
                </c:pt>
                <c:pt idx="1150">
                  <c:v>9.0205000000000055</c:v>
                </c:pt>
                <c:pt idx="1151">
                  <c:v>8.4873000000000047</c:v>
                </c:pt>
                <c:pt idx="1152">
                  <c:v>8.0536999999999992</c:v>
                </c:pt>
                <c:pt idx="1153">
                  <c:v>8.5737000000000023</c:v>
                </c:pt>
                <c:pt idx="1154">
                  <c:v>8.8954999999999984</c:v>
                </c:pt>
                <c:pt idx="1155">
                  <c:v>8.9780999999999977</c:v>
                </c:pt>
                <c:pt idx="1156">
                  <c:v>9.3817999999999984</c:v>
                </c:pt>
                <c:pt idx="1157">
                  <c:v>9.1683999999999983</c:v>
                </c:pt>
                <c:pt idx="1158">
                  <c:v>8.9867999999999952</c:v>
                </c:pt>
                <c:pt idx="1159">
                  <c:v>8.957099999999997</c:v>
                </c:pt>
                <c:pt idx="1160">
                  <c:v>7.9087000000000032</c:v>
                </c:pt>
                <c:pt idx="1161">
                  <c:v>8.0170999999999992</c:v>
                </c:pt>
                <c:pt idx="1162">
                  <c:v>8.4613999999999976</c:v>
                </c:pt>
                <c:pt idx="1163">
                  <c:v>8.8783999999999992</c:v>
                </c:pt>
                <c:pt idx="1164">
                  <c:v>9.2123999999999953</c:v>
                </c:pt>
                <c:pt idx="1165">
                  <c:v>8.7764000000000024</c:v>
                </c:pt>
                <c:pt idx="1166">
                  <c:v>9.0473999999999961</c:v>
                </c:pt>
                <c:pt idx="1167">
                  <c:v>8.5116999999999976</c:v>
                </c:pt>
                <c:pt idx="1168">
                  <c:v>7.5625</c:v>
                </c:pt>
                <c:pt idx="1169">
                  <c:v>8.3213000000000008</c:v>
                </c:pt>
                <c:pt idx="1170">
                  <c:v>8.5351999999999961</c:v>
                </c:pt>
                <c:pt idx="1171">
                  <c:v>8.7855999999999952</c:v>
                </c:pt>
                <c:pt idx="1172">
                  <c:v>8.7182000000000031</c:v>
                </c:pt>
                <c:pt idx="1173">
                  <c:v>8.8036999999999992</c:v>
                </c:pt>
                <c:pt idx="1174">
                  <c:v>9.1353000000000009</c:v>
                </c:pt>
                <c:pt idx="1175">
                  <c:v>9.2319999999999993</c:v>
                </c:pt>
                <c:pt idx="1176">
                  <c:v>8.7261000000000024</c:v>
                </c:pt>
                <c:pt idx="1177">
                  <c:v>8.3027999999999977</c:v>
                </c:pt>
                <c:pt idx="1178">
                  <c:v>9.0503</c:v>
                </c:pt>
                <c:pt idx="1179">
                  <c:v>8.4379999999999953</c:v>
                </c:pt>
                <c:pt idx="1180">
                  <c:v>8.9707000000000008</c:v>
                </c:pt>
                <c:pt idx="1181">
                  <c:v>9.3808999999999969</c:v>
                </c:pt>
                <c:pt idx="1182">
                  <c:v>8.7382999999999953</c:v>
                </c:pt>
                <c:pt idx="1183">
                  <c:v>8.9052000000000007</c:v>
                </c:pt>
                <c:pt idx="1184">
                  <c:v>9.0914000000000001</c:v>
                </c:pt>
                <c:pt idx="1185">
                  <c:v>8.3911000000000016</c:v>
                </c:pt>
                <c:pt idx="1186">
                  <c:v>7.9042999999999992</c:v>
                </c:pt>
                <c:pt idx="1187">
                  <c:v>9.4405000000000001</c:v>
                </c:pt>
                <c:pt idx="1188">
                  <c:v>9.4311999999999969</c:v>
                </c:pt>
                <c:pt idx="1189">
                  <c:v>8.4228000000000023</c:v>
                </c:pt>
                <c:pt idx="1190">
                  <c:v>8.1490000000000009</c:v>
                </c:pt>
                <c:pt idx="1191">
                  <c:v>8.2349000000000032</c:v>
                </c:pt>
                <c:pt idx="1192">
                  <c:v>8.6773000000000025</c:v>
                </c:pt>
                <c:pt idx="1193">
                  <c:v>8.7783000000000015</c:v>
                </c:pt>
                <c:pt idx="1194">
                  <c:v>8.1683999999999983</c:v>
                </c:pt>
                <c:pt idx="1195">
                  <c:v>8.3233000000000033</c:v>
                </c:pt>
                <c:pt idx="1196">
                  <c:v>8.8256999999999977</c:v>
                </c:pt>
                <c:pt idx="1197">
                  <c:v>8.6963000000000008</c:v>
                </c:pt>
                <c:pt idx="1198">
                  <c:v>8.5210000000000008</c:v>
                </c:pt>
                <c:pt idx="1199">
                  <c:v>9.0898000000000039</c:v>
                </c:pt>
                <c:pt idx="1200">
                  <c:v>9.1850000000000023</c:v>
                </c:pt>
                <c:pt idx="1201">
                  <c:v>8.7299000000000007</c:v>
                </c:pt>
                <c:pt idx="1202">
                  <c:v>8.4810000000000016</c:v>
                </c:pt>
                <c:pt idx="1203">
                  <c:v>7.8491</c:v>
                </c:pt>
                <c:pt idx="1204">
                  <c:v>8.4185000000000016</c:v>
                </c:pt>
                <c:pt idx="1205">
                  <c:v>9.3569000000000031</c:v>
                </c:pt>
                <c:pt idx="1206">
                  <c:v>8.8907000000000025</c:v>
                </c:pt>
                <c:pt idx="1207">
                  <c:v>7.9804999999999993</c:v>
                </c:pt>
                <c:pt idx="1208">
                  <c:v>8.5478000000000023</c:v>
                </c:pt>
                <c:pt idx="1209">
                  <c:v>9.2792999999999992</c:v>
                </c:pt>
                <c:pt idx="1210">
                  <c:v>8.5887999999999991</c:v>
                </c:pt>
                <c:pt idx="1211">
                  <c:v>7.8530000000000015</c:v>
                </c:pt>
                <c:pt idx="1212">
                  <c:v>8.157199999999996</c:v>
                </c:pt>
                <c:pt idx="1213">
                  <c:v>8.4858000000000047</c:v>
                </c:pt>
                <c:pt idx="1214">
                  <c:v>9.0108000000000033</c:v>
                </c:pt>
                <c:pt idx="1215">
                  <c:v>8.9677000000000007</c:v>
                </c:pt>
                <c:pt idx="1216">
                  <c:v>8.3663000000000025</c:v>
                </c:pt>
                <c:pt idx="1217">
                  <c:v>7.5643999999999991</c:v>
                </c:pt>
                <c:pt idx="1218">
                  <c:v>8.4281999999999968</c:v>
                </c:pt>
                <c:pt idx="1219">
                  <c:v>9.1270000000000024</c:v>
                </c:pt>
                <c:pt idx="1220">
                  <c:v>8.8461999999999961</c:v>
                </c:pt>
                <c:pt idx="1221">
                  <c:v>8.5170999999999992</c:v>
                </c:pt>
                <c:pt idx="1222">
                  <c:v>7.7310000000000016</c:v>
                </c:pt>
                <c:pt idx="1223">
                  <c:v>8.2886000000000024</c:v>
                </c:pt>
                <c:pt idx="1224">
                  <c:v>8.4106000000000023</c:v>
                </c:pt>
                <c:pt idx="1225">
                  <c:v>7.7813000000000017</c:v>
                </c:pt>
                <c:pt idx="1226">
                  <c:v>8.6216000000000008</c:v>
                </c:pt>
                <c:pt idx="1227">
                  <c:v>8.2674999999999983</c:v>
                </c:pt>
                <c:pt idx="1228">
                  <c:v>7.7757999999999967</c:v>
                </c:pt>
                <c:pt idx="1229">
                  <c:v>8.3491</c:v>
                </c:pt>
                <c:pt idx="1230">
                  <c:v>9.2017000000000024</c:v>
                </c:pt>
                <c:pt idx="1231">
                  <c:v>8.3393000000000015</c:v>
                </c:pt>
                <c:pt idx="1232">
                  <c:v>8.2177000000000007</c:v>
                </c:pt>
                <c:pt idx="1233">
                  <c:v>8.3457000000000008</c:v>
                </c:pt>
                <c:pt idx="1234">
                  <c:v>7.8277000000000001</c:v>
                </c:pt>
                <c:pt idx="1235">
                  <c:v>8.8472000000000008</c:v>
                </c:pt>
                <c:pt idx="1236">
                  <c:v>8.4721000000000046</c:v>
                </c:pt>
                <c:pt idx="1237">
                  <c:v>8.330600000000004</c:v>
                </c:pt>
                <c:pt idx="1238">
                  <c:v>9.1743999999999986</c:v>
                </c:pt>
                <c:pt idx="1239">
                  <c:v>8.9229000000000056</c:v>
                </c:pt>
                <c:pt idx="1240">
                  <c:v>8.3158999999999992</c:v>
                </c:pt>
                <c:pt idx="1241">
                  <c:v>8.2905000000000015</c:v>
                </c:pt>
                <c:pt idx="1242">
                  <c:v>8.2083999999999975</c:v>
                </c:pt>
                <c:pt idx="1243">
                  <c:v>8.1259999999999977</c:v>
                </c:pt>
                <c:pt idx="1244">
                  <c:v>8.6225000000000023</c:v>
                </c:pt>
                <c:pt idx="1245">
                  <c:v>8.9653999999999954</c:v>
                </c:pt>
                <c:pt idx="1246">
                  <c:v>9.5219999999999985</c:v>
                </c:pt>
                <c:pt idx="1247">
                  <c:v>8.6055000000000064</c:v>
                </c:pt>
                <c:pt idx="1248">
                  <c:v>8.5196000000000041</c:v>
                </c:pt>
                <c:pt idx="1249">
                  <c:v>8.4009</c:v>
                </c:pt>
                <c:pt idx="1250">
                  <c:v>7.9336000000000055</c:v>
                </c:pt>
                <c:pt idx="1251">
                  <c:v>8.7411999999999992</c:v>
                </c:pt>
                <c:pt idx="1252">
                  <c:v>8.3153999999999968</c:v>
                </c:pt>
                <c:pt idx="1253">
                  <c:v>7.7154000000000025</c:v>
                </c:pt>
                <c:pt idx="1254">
                  <c:v>7.9414000000000016</c:v>
                </c:pt>
                <c:pt idx="1255">
                  <c:v>7.6792000000000016</c:v>
                </c:pt>
                <c:pt idx="1256">
                  <c:v>7.5581000000000031</c:v>
                </c:pt>
                <c:pt idx="1257">
                  <c:v>8</c:v>
                </c:pt>
                <c:pt idx="1258">
                  <c:v>8.0074000000000041</c:v>
                </c:pt>
                <c:pt idx="1259">
                  <c:v>7.3885999999999967</c:v>
                </c:pt>
                <c:pt idx="1260">
                  <c:v>7.6299000000000063</c:v>
                </c:pt>
                <c:pt idx="1261">
                  <c:v>8.7626999999999953</c:v>
                </c:pt>
                <c:pt idx="1262">
                  <c:v>8.2280000000000015</c:v>
                </c:pt>
                <c:pt idx="1263">
                  <c:v>7.6026000000000025</c:v>
                </c:pt>
                <c:pt idx="1264">
                  <c:v>7.6234999999999999</c:v>
                </c:pt>
                <c:pt idx="1265">
                  <c:v>8.3345000000000056</c:v>
                </c:pt>
                <c:pt idx="1266">
                  <c:v>9.8774999999999977</c:v>
                </c:pt>
                <c:pt idx="1267">
                  <c:v>8.881299999999996</c:v>
                </c:pt>
                <c:pt idx="1268">
                  <c:v>7.8739999999999952</c:v>
                </c:pt>
                <c:pt idx="1269">
                  <c:v>8.1236000000000033</c:v>
                </c:pt>
                <c:pt idx="1270">
                  <c:v>6.6987999999999985</c:v>
                </c:pt>
                <c:pt idx="1271">
                  <c:v>8.7201999999999984</c:v>
                </c:pt>
                <c:pt idx="1272">
                  <c:v>30.0655</c:v>
                </c:pt>
                <c:pt idx="1273">
                  <c:v>84.780799999999999</c:v>
                </c:pt>
                <c:pt idx="1274">
                  <c:v>282.03180000000003</c:v>
                </c:pt>
                <c:pt idx="1275">
                  <c:v>2384.6055000000001</c:v>
                </c:pt>
                <c:pt idx="1276">
                  <c:v>2165.3580000000002</c:v>
                </c:pt>
                <c:pt idx="1277">
                  <c:v>-1438.11</c:v>
                </c:pt>
                <c:pt idx="1278">
                  <c:v>-2303.402</c:v>
                </c:pt>
                <c:pt idx="1279">
                  <c:v>-815.423</c:v>
                </c:pt>
                <c:pt idx="1280">
                  <c:v>-174.7894</c:v>
                </c:pt>
                <c:pt idx="1281">
                  <c:v>-58.604500000000002</c:v>
                </c:pt>
                <c:pt idx="1282">
                  <c:v>-0.85989999999999966</c:v>
                </c:pt>
                <c:pt idx="1283">
                  <c:v>32.983899999999998</c:v>
                </c:pt>
                <c:pt idx="1284">
                  <c:v>52.708500000000001</c:v>
                </c:pt>
                <c:pt idx="1285">
                  <c:v>63.763300000000001</c:v>
                </c:pt>
                <c:pt idx="1286">
                  <c:v>70.217099999999988</c:v>
                </c:pt>
                <c:pt idx="1287">
                  <c:v>73.442700000000002</c:v>
                </c:pt>
                <c:pt idx="1288">
                  <c:v>75.616399999999999</c:v>
                </c:pt>
                <c:pt idx="1289">
                  <c:v>77.474900000000005</c:v>
                </c:pt>
                <c:pt idx="1290">
                  <c:v>78.2804</c:v>
                </c:pt>
                <c:pt idx="1291">
                  <c:v>78.315799999999996</c:v>
                </c:pt>
                <c:pt idx="1292">
                  <c:v>78.871700000000004</c:v>
                </c:pt>
                <c:pt idx="1293">
                  <c:v>79.108999999999995</c:v>
                </c:pt>
                <c:pt idx="1294">
                  <c:v>79.065600000000003</c:v>
                </c:pt>
                <c:pt idx="1295">
                  <c:v>79.043899999999994</c:v>
                </c:pt>
                <c:pt idx="1296">
                  <c:v>78.301500000000004</c:v>
                </c:pt>
                <c:pt idx="1297">
                  <c:v>78.120199999999997</c:v>
                </c:pt>
                <c:pt idx="1298">
                  <c:v>78.158900000000003</c:v>
                </c:pt>
                <c:pt idx="1299">
                  <c:v>77.326999999999998</c:v>
                </c:pt>
                <c:pt idx="1300">
                  <c:v>77.706600000000009</c:v>
                </c:pt>
                <c:pt idx="1301">
                  <c:v>78.055700000000002</c:v>
                </c:pt>
                <c:pt idx="1302">
                  <c:v>77.115799999999993</c:v>
                </c:pt>
                <c:pt idx="1303">
                  <c:v>77.027299999999997</c:v>
                </c:pt>
                <c:pt idx="1304">
                  <c:v>77.079100000000011</c:v>
                </c:pt>
                <c:pt idx="1305">
                  <c:v>76.445300000000003</c:v>
                </c:pt>
                <c:pt idx="1306">
                  <c:v>76.262200000000007</c:v>
                </c:pt>
                <c:pt idx="1307">
                  <c:v>75.751500000000007</c:v>
                </c:pt>
                <c:pt idx="1308">
                  <c:v>75.732900000000001</c:v>
                </c:pt>
                <c:pt idx="1309">
                  <c:v>75.547299999999993</c:v>
                </c:pt>
                <c:pt idx="1310">
                  <c:v>75.458529999999996</c:v>
                </c:pt>
                <c:pt idx="1311">
                  <c:v>74.861319999999992</c:v>
                </c:pt>
                <c:pt idx="1312">
                  <c:v>74.422820000000002</c:v>
                </c:pt>
                <c:pt idx="1313">
                  <c:v>74.550809999999998</c:v>
                </c:pt>
                <c:pt idx="1314">
                  <c:v>73.812030000000007</c:v>
                </c:pt>
                <c:pt idx="1315">
                  <c:v>74.158169999999998</c:v>
                </c:pt>
                <c:pt idx="1316">
                  <c:v>74.735799999999998</c:v>
                </c:pt>
                <c:pt idx="1317">
                  <c:v>73.799758999999995</c:v>
                </c:pt>
                <c:pt idx="1318">
                  <c:v>73.490679999999998</c:v>
                </c:pt>
                <c:pt idx="1319">
                  <c:v>73.835409999999996</c:v>
                </c:pt>
                <c:pt idx="1320">
                  <c:v>73.061070000000001</c:v>
                </c:pt>
                <c:pt idx="1321">
                  <c:v>72.334969999999998</c:v>
                </c:pt>
                <c:pt idx="1322">
                  <c:v>72.421390000000002</c:v>
                </c:pt>
                <c:pt idx="1323">
                  <c:v>72.270480000000006</c:v>
                </c:pt>
                <c:pt idx="1324">
                  <c:v>71.811999999999998</c:v>
                </c:pt>
                <c:pt idx="1325">
                  <c:v>72.352550000000008</c:v>
                </c:pt>
                <c:pt idx="1326">
                  <c:v>72.480500000000006</c:v>
                </c:pt>
                <c:pt idx="1327">
                  <c:v>71.835900000000009</c:v>
                </c:pt>
                <c:pt idx="1328">
                  <c:v>71.290499999999994</c:v>
                </c:pt>
                <c:pt idx="1329">
                  <c:v>71.434600000000003</c:v>
                </c:pt>
                <c:pt idx="1330">
                  <c:v>71.015100000000004</c:v>
                </c:pt>
                <c:pt idx="1331">
                  <c:v>71.318799999999996</c:v>
                </c:pt>
                <c:pt idx="1332">
                  <c:v>71.371600000000001</c:v>
                </c:pt>
                <c:pt idx="1333">
                  <c:v>70.703599999999994</c:v>
                </c:pt>
                <c:pt idx="1334">
                  <c:v>70.380799999999994</c:v>
                </c:pt>
                <c:pt idx="1335">
                  <c:v>70.344300000000004</c:v>
                </c:pt>
                <c:pt idx="1336">
                  <c:v>69.853099999999998</c:v>
                </c:pt>
                <c:pt idx="1337">
                  <c:v>69.784700000000001</c:v>
                </c:pt>
                <c:pt idx="1338">
                  <c:v>70.253900000000002</c:v>
                </c:pt>
                <c:pt idx="1339">
                  <c:v>69.574700000000007</c:v>
                </c:pt>
                <c:pt idx="1340">
                  <c:v>69.291499999999999</c:v>
                </c:pt>
                <c:pt idx="1341">
                  <c:v>69.493600000000001</c:v>
                </c:pt>
                <c:pt idx="1342">
                  <c:v>68.994600000000005</c:v>
                </c:pt>
                <c:pt idx="1343">
                  <c:v>68.628399999999999</c:v>
                </c:pt>
                <c:pt idx="1344">
                  <c:v>69.295900000000003</c:v>
                </c:pt>
                <c:pt idx="1345">
                  <c:v>68.584500000000006</c:v>
                </c:pt>
                <c:pt idx="1346">
                  <c:v>68.386200000000002</c:v>
                </c:pt>
                <c:pt idx="1347">
                  <c:v>68.787100000000009</c:v>
                </c:pt>
                <c:pt idx="1348">
                  <c:v>68.140600000000006</c:v>
                </c:pt>
                <c:pt idx="1349">
                  <c:v>68.603999999999999</c:v>
                </c:pt>
                <c:pt idx="1350">
                  <c:v>68.531700000000001</c:v>
                </c:pt>
                <c:pt idx="1351">
                  <c:v>67.87700000000001</c:v>
                </c:pt>
                <c:pt idx="1352">
                  <c:v>67.881399999999999</c:v>
                </c:pt>
                <c:pt idx="1353">
                  <c:v>68.139199999999988</c:v>
                </c:pt>
                <c:pt idx="1354">
                  <c:v>67.929699999999997</c:v>
                </c:pt>
                <c:pt idx="1355">
                  <c:v>67.366199999999992</c:v>
                </c:pt>
                <c:pt idx="1356">
                  <c:v>67.628399999999999</c:v>
                </c:pt>
                <c:pt idx="1357">
                  <c:v>67.184600000000003</c:v>
                </c:pt>
                <c:pt idx="1358">
                  <c:v>66.046400000000006</c:v>
                </c:pt>
                <c:pt idx="1359">
                  <c:v>66.530799999999999</c:v>
                </c:pt>
                <c:pt idx="1360">
                  <c:v>67.5518</c:v>
                </c:pt>
                <c:pt idx="1361">
                  <c:v>66.718299999999999</c:v>
                </c:pt>
                <c:pt idx="1362">
                  <c:v>66.5381</c:v>
                </c:pt>
                <c:pt idx="1363">
                  <c:v>66.724099999999993</c:v>
                </c:pt>
                <c:pt idx="1364">
                  <c:v>66.721699999999998</c:v>
                </c:pt>
                <c:pt idx="1365">
                  <c:v>66.820300000000003</c:v>
                </c:pt>
                <c:pt idx="1366">
                  <c:v>66.518600000000006</c:v>
                </c:pt>
                <c:pt idx="1367">
                  <c:v>65.565399999999997</c:v>
                </c:pt>
                <c:pt idx="1368">
                  <c:v>65.691000000000003</c:v>
                </c:pt>
                <c:pt idx="1369">
                  <c:v>65.9863</c:v>
                </c:pt>
                <c:pt idx="1370">
                  <c:v>65.524900000000002</c:v>
                </c:pt>
                <c:pt idx="1371">
                  <c:v>65.439499999999995</c:v>
                </c:pt>
                <c:pt idx="1372">
                  <c:v>66.113299999999995</c:v>
                </c:pt>
                <c:pt idx="1373">
                  <c:v>65.401899999999998</c:v>
                </c:pt>
                <c:pt idx="1374">
                  <c:v>64.612300000000005</c:v>
                </c:pt>
                <c:pt idx="1375">
                  <c:v>65.443899999999999</c:v>
                </c:pt>
                <c:pt idx="1376">
                  <c:v>65.635199999999998</c:v>
                </c:pt>
                <c:pt idx="1377">
                  <c:v>65.380300000000005</c:v>
                </c:pt>
                <c:pt idx="1378">
                  <c:v>65.255300000000005</c:v>
                </c:pt>
                <c:pt idx="1379">
                  <c:v>64.61330000000001</c:v>
                </c:pt>
                <c:pt idx="1380">
                  <c:v>64.793959999999998</c:v>
                </c:pt>
                <c:pt idx="1381">
                  <c:v>64.851089999999999</c:v>
                </c:pt>
                <c:pt idx="1382">
                  <c:v>64.628399999999999</c:v>
                </c:pt>
                <c:pt idx="1383">
                  <c:v>64.816869999999994</c:v>
                </c:pt>
                <c:pt idx="1384">
                  <c:v>64.968789999999998</c:v>
                </c:pt>
                <c:pt idx="1385">
                  <c:v>64.026409999999998</c:v>
                </c:pt>
                <c:pt idx="1386">
                  <c:v>63.565909999999995</c:v>
                </c:pt>
                <c:pt idx="1387">
                  <c:v>63.887700000000002</c:v>
                </c:pt>
                <c:pt idx="1388">
                  <c:v>63.898960000000002</c:v>
                </c:pt>
                <c:pt idx="1389">
                  <c:v>63.525889999999997</c:v>
                </c:pt>
                <c:pt idx="1390">
                  <c:v>64.097180000000009</c:v>
                </c:pt>
                <c:pt idx="1391">
                  <c:v>63.854479999999995</c:v>
                </c:pt>
                <c:pt idx="1392">
                  <c:v>65.569356999999997</c:v>
                </c:pt>
                <c:pt idx="1393">
                  <c:v>65.658177000000009</c:v>
                </c:pt>
                <c:pt idx="1394">
                  <c:v>-506.66366999999997</c:v>
                </c:pt>
                <c:pt idx="1395">
                  <c:v>-2181.4292800000003</c:v>
                </c:pt>
                <c:pt idx="1396">
                  <c:v>-479.02800000000013</c:v>
                </c:pt>
                <c:pt idx="1397">
                  <c:v>1672.4560000000001</c:v>
                </c:pt>
                <c:pt idx="1398">
                  <c:v>-380.87000000000012</c:v>
                </c:pt>
                <c:pt idx="1399">
                  <c:v>-149.96000000000004</c:v>
                </c:pt>
                <c:pt idx="1400">
                  <c:v>296.49</c:v>
                </c:pt>
                <c:pt idx="1401">
                  <c:v>219.25</c:v>
                </c:pt>
                <c:pt idx="1402">
                  <c:v>168.78999999999996</c:v>
                </c:pt>
                <c:pt idx="1403">
                  <c:v>139.29999999999995</c:v>
                </c:pt>
                <c:pt idx="1404">
                  <c:v>123.50999999999999</c:v>
                </c:pt>
                <c:pt idx="1405">
                  <c:v>114.63000000000011</c:v>
                </c:pt>
                <c:pt idx="1406">
                  <c:v>111.92000000000007</c:v>
                </c:pt>
                <c:pt idx="1407">
                  <c:v>108.44000000000005</c:v>
                </c:pt>
                <c:pt idx="1408">
                  <c:v>107.26999999999998</c:v>
                </c:pt>
                <c:pt idx="1409">
                  <c:v>105.92000000000007</c:v>
                </c:pt>
                <c:pt idx="1410">
                  <c:v>104.98000000000002</c:v>
                </c:pt>
                <c:pt idx="1411">
                  <c:v>105.44999999999982</c:v>
                </c:pt>
                <c:pt idx="1412">
                  <c:v>105.7199999999998</c:v>
                </c:pt>
                <c:pt idx="1413">
                  <c:v>105.49000000000001</c:v>
                </c:pt>
                <c:pt idx="1414">
                  <c:v>105.75999999999999</c:v>
                </c:pt>
                <c:pt idx="1415">
                  <c:v>106.26999999999998</c:v>
                </c:pt>
                <c:pt idx="1416">
                  <c:v>104.75999999999999</c:v>
                </c:pt>
                <c:pt idx="1417">
                  <c:v>105.15000000000009</c:v>
                </c:pt>
                <c:pt idx="1418">
                  <c:v>106.24000000000001</c:v>
                </c:pt>
                <c:pt idx="1419">
                  <c:v>105.01999999999998</c:v>
                </c:pt>
                <c:pt idx="1420">
                  <c:v>105.25999999999999</c:v>
                </c:pt>
                <c:pt idx="1421">
                  <c:v>105.73000000000002</c:v>
                </c:pt>
                <c:pt idx="1422">
                  <c:v>105.16999999999985</c:v>
                </c:pt>
                <c:pt idx="1423">
                  <c:v>105</c:v>
                </c:pt>
                <c:pt idx="1424">
                  <c:v>106.14999999999986</c:v>
                </c:pt>
                <c:pt idx="1425">
                  <c:v>105.86000000000013</c:v>
                </c:pt>
                <c:pt idx="1426">
                  <c:v>105.09999999999991</c:v>
                </c:pt>
                <c:pt idx="1427">
                  <c:v>105.48000000000002</c:v>
                </c:pt>
                <c:pt idx="1428">
                  <c:v>105.12000000000012</c:v>
                </c:pt>
                <c:pt idx="1429">
                  <c:v>104.87000000000012</c:v>
                </c:pt>
                <c:pt idx="1430">
                  <c:v>106.18999999999983</c:v>
                </c:pt>
                <c:pt idx="1431">
                  <c:v>107.04999999999995</c:v>
                </c:pt>
                <c:pt idx="1432">
                  <c:v>103.45000000000005</c:v>
                </c:pt>
                <c:pt idx="1433">
                  <c:v>102.94000000000005</c:v>
                </c:pt>
                <c:pt idx="1434">
                  <c:v>104.25999999999999</c:v>
                </c:pt>
                <c:pt idx="1435">
                  <c:v>104.44000000000005</c:v>
                </c:pt>
                <c:pt idx="1436">
                  <c:v>110.77999999999997</c:v>
                </c:pt>
                <c:pt idx="1437">
                  <c:v>115.09999999999991</c:v>
                </c:pt>
                <c:pt idx="1438">
                  <c:v>109.30999999999995</c:v>
                </c:pt>
                <c:pt idx="1439">
                  <c:v>99.75</c:v>
                </c:pt>
                <c:pt idx="1440">
                  <c:v>103.30999999999995</c:v>
                </c:pt>
                <c:pt idx="1441">
                  <c:v>112.75</c:v>
                </c:pt>
                <c:pt idx="1442">
                  <c:v>109.95000000000005</c:v>
                </c:pt>
                <c:pt idx="1443">
                  <c:v>103.63000000000011</c:v>
                </c:pt>
                <c:pt idx="1444">
                  <c:v>103.22000000000003</c:v>
                </c:pt>
                <c:pt idx="1445">
                  <c:v>105.70000000000005</c:v>
                </c:pt>
                <c:pt idx="1446">
                  <c:v>105.93000000000006</c:v>
                </c:pt>
                <c:pt idx="1447">
                  <c:v>105.49000000000001</c:v>
                </c:pt>
                <c:pt idx="1448">
                  <c:v>105.69000000000005</c:v>
                </c:pt>
                <c:pt idx="1449">
                  <c:v>106.18000000000006</c:v>
                </c:pt>
                <c:pt idx="1450">
                  <c:v>106.05999999999995</c:v>
                </c:pt>
                <c:pt idx="1451">
                  <c:v>106.09999999999991</c:v>
                </c:pt>
                <c:pt idx="1452">
                  <c:v>105.66000000000008</c:v>
                </c:pt>
                <c:pt idx="1453">
                  <c:v>105.17000000000007</c:v>
                </c:pt>
                <c:pt idx="1454">
                  <c:v>106.20000000000005</c:v>
                </c:pt>
                <c:pt idx="1455">
                  <c:v>106.61999999999989</c:v>
                </c:pt>
                <c:pt idx="1456">
                  <c:v>105.56999999999994</c:v>
                </c:pt>
                <c:pt idx="1457">
                  <c:v>105.8599999999999</c:v>
                </c:pt>
                <c:pt idx="1458">
                  <c:v>106.57999999999993</c:v>
                </c:pt>
                <c:pt idx="1459">
                  <c:v>106.32999999999993</c:v>
                </c:pt>
                <c:pt idx="1460">
                  <c:v>105.95000000000005</c:v>
                </c:pt>
                <c:pt idx="1461">
                  <c:v>105.70999999999981</c:v>
                </c:pt>
                <c:pt idx="1462">
                  <c:v>105.76999999999998</c:v>
                </c:pt>
                <c:pt idx="1463">
                  <c:v>106.25999999999999</c:v>
                </c:pt>
                <c:pt idx="1464">
                  <c:v>106.36000000000013</c:v>
                </c:pt>
                <c:pt idx="1465">
                  <c:v>105.92000000000007</c:v>
                </c:pt>
                <c:pt idx="1466">
                  <c:v>105.79999999999995</c:v>
                </c:pt>
                <c:pt idx="1467">
                  <c:v>105.57999999999993</c:v>
                </c:pt>
                <c:pt idx="1468">
                  <c:v>105.4699999999998</c:v>
                </c:pt>
                <c:pt idx="1469">
                  <c:v>105.32999999999993</c:v>
                </c:pt>
                <c:pt idx="1470">
                  <c:v>105.58999999999992</c:v>
                </c:pt>
                <c:pt idx="1471">
                  <c:v>105.41000000000008</c:v>
                </c:pt>
                <c:pt idx="1472">
                  <c:v>105.48000000000002</c:v>
                </c:pt>
                <c:pt idx="1473">
                  <c:v>105.75</c:v>
                </c:pt>
                <c:pt idx="1474">
                  <c:v>106.25999999999999</c:v>
                </c:pt>
                <c:pt idx="1475">
                  <c:v>106.30999999999995</c:v>
                </c:pt>
                <c:pt idx="1476">
                  <c:v>105.3599999999999</c:v>
                </c:pt>
                <c:pt idx="1477">
                  <c:v>105.71000000000004</c:v>
                </c:pt>
                <c:pt idx="1478">
                  <c:v>105.39999999999986</c:v>
                </c:pt>
                <c:pt idx="1479">
                  <c:v>105.86999999999989</c:v>
                </c:pt>
                <c:pt idx="1480">
                  <c:v>106.44000000000005</c:v>
                </c:pt>
                <c:pt idx="1481">
                  <c:v>105.38000000000011</c:v>
                </c:pt>
                <c:pt idx="1482">
                  <c:v>105.62999999999988</c:v>
                </c:pt>
                <c:pt idx="1483">
                  <c:v>106.69000000000005</c:v>
                </c:pt>
                <c:pt idx="1484">
                  <c:v>106.3599999999999</c:v>
                </c:pt>
                <c:pt idx="1485">
                  <c:v>104.82999999999993</c:v>
                </c:pt>
                <c:pt idx="1486">
                  <c:v>103.71000000000004</c:v>
                </c:pt>
                <c:pt idx="1487">
                  <c:v>104.52999999999997</c:v>
                </c:pt>
                <c:pt idx="1488">
                  <c:v>110.34999999999991</c:v>
                </c:pt>
                <c:pt idx="1489">
                  <c:v>110.31999999999994</c:v>
                </c:pt>
                <c:pt idx="1490">
                  <c:v>103.82999999999993</c:v>
                </c:pt>
                <c:pt idx="1491">
                  <c:v>101.33999999999992</c:v>
                </c:pt>
                <c:pt idx="1492">
                  <c:v>103.36999999999989</c:v>
                </c:pt>
                <c:pt idx="1493">
                  <c:v>105.09999999999991</c:v>
                </c:pt>
                <c:pt idx="1494">
                  <c:v>105.45000000000005</c:v>
                </c:pt>
                <c:pt idx="1495">
                  <c:v>106.26999999999998</c:v>
                </c:pt>
                <c:pt idx="1496">
                  <c:v>106.36000000000013</c:v>
                </c:pt>
                <c:pt idx="1497">
                  <c:v>106.76999999999998</c:v>
                </c:pt>
                <c:pt idx="1498">
                  <c:v>106.42000000000007</c:v>
                </c:pt>
                <c:pt idx="1499">
                  <c:v>105.28999999999996</c:v>
                </c:pt>
                <c:pt idx="1500">
                  <c:v>106.26999999999998</c:v>
                </c:pt>
                <c:pt idx="1501">
                  <c:v>106.66000000000008</c:v>
                </c:pt>
                <c:pt idx="1502">
                  <c:v>105.75999999999999</c:v>
                </c:pt>
                <c:pt idx="1503">
                  <c:v>105.80000000000018</c:v>
                </c:pt>
                <c:pt idx="1504">
                  <c:v>106.10000000000014</c:v>
                </c:pt>
                <c:pt idx="1505">
                  <c:v>105.73000000000002</c:v>
                </c:pt>
                <c:pt idx="1506">
                  <c:v>105.27999999999997</c:v>
                </c:pt>
                <c:pt idx="1507">
                  <c:v>105.69999999999982</c:v>
                </c:pt>
                <c:pt idx="1508">
                  <c:v>105.80000000000018</c:v>
                </c:pt>
                <c:pt idx="1509">
                  <c:v>105.58999999999992</c:v>
                </c:pt>
                <c:pt idx="1510">
                  <c:v>106.14999999999986</c:v>
                </c:pt>
                <c:pt idx="1511">
                  <c:v>106.24000000000001</c:v>
                </c:pt>
                <c:pt idx="1512">
                  <c:v>105.74000000000001</c:v>
                </c:pt>
                <c:pt idx="1513">
                  <c:v>106</c:v>
                </c:pt>
                <c:pt idx="1514">
                  <c:v>105.91000000000008</c:v>
                </c:pt>
                <c:pt idx="1515">
                  <c:v>105.78999999999996</c:v>
                </c:pt>
                <c:pt idx="1516">
                  <c:v>106.68000000000006</c:v>
                </c:pt>
                <c:pt idx="1517">
                  <c:v>105.93999999999983</c:v>
                </c:pt>
                <c:pt idx="1518">
                  <c:v>105.33999999999992</c:v>
                </c:pt>
                <c:pt idx="1519">
                  <c:v>106.06999999999994</c:v>
                </c:pt>
                <c:pt idx="1520">
                  <c:v>106.70000000000005</c:v>
                </c:pt>
                <c:pt idx="1521">
                  <c:v>106.3900000000001</c:v>
                </c:pt>
                <c:pt idx="1522">
                  <c:v>106.88000000000011</c:v>
                </c:pt>
                <c:pt idx="1523">
                  <c:v>105.97000000000003</c:v>
                </c:pt>
                <c:pt idx="1524">
                  <c:v>105.67000000000007</c:v>
                </c:pt>
                <c:pt idx="1525">
                  <c:v>106.02999999999997</c:v>
                </c:pt>
                <c:pt idx="1526">
                  <c:v>105.91999999999985</c:v>
                </c:pt>
                <c:pt idx="1527">
                  <c:v>105.40999999999985</c:v>
                </c:pt>
                <c:pt idx="1528">
                  <c:v>105.47000000000003</c:v>
                </c:pt>
                <c:pt idx="1529">
                  <c:v>103.71000000000004</c:v>
                </c:pt>
                <c:pt idx="1530">
                  <c:v>104.2199999999998</c:v>
                </c:pt>
                <c:pt idx="1531">
                  <c:v>107.38000000000011</c:v>
                </c:pt>
                <c:pt idx="1532">
                  <c:v>110.3900000000001</c:v>
                </c:pt>
                <c:pt idx="1533">
                  <c:v>109.40999999999985</c:v>
                </c:pt>
                <c:pt idx="1534">
                  <c:v>104.24000000000001</c:v>
                </c:pt>
                <c:pt idx="1535">
                  <c:v>102.51999999999998</c:v>
                </c:pt>
                <c:pt idx="1536">
                  <c:v>104.62999999999988</c:v>
                </c:pt>
                <c:pt idx="1537">
                  <c:v>106.67000000000007</c:v>
                </c:pt>
                <c:pt idx="1538">
                  <c:v>106.53999999999996</c:v>
                </c:pt>
                <c:pt idx="1539">
                  <c:v>105.21000000000004</c:v>
                </c:pt>
                <c:pt idx="1540">
                  <c:v>104.99000000000001</c:v>
                </c:pt>
                <c:pt idx="1541">
                  <c:v>105.58999999999992</c:v>
                </c:pt>
                <c:pt idx="1542">
                  <c:v>106.3599999999999</c:v>
                </c:pt>
                <c:pt idx="1543">
                  <c:v>106.07000000000016</c:v>
                </c:pt>
                <c:pt idx="1544">
                  <c:v>105.99000000000001</c:v>
                </c:pt>
                <c:pt idx="1545">
                  <c:v>105.51999999999998</c:v>
                </c:pt>
                <c:pt idx="1546">
                  <c:v>103.98000000000002</c:v>
                </c:pt>
                <c:pt idx="1547">
                  <c:v>105.29999999999995</c:v>
                </c:pt>
                <c:pt idx="1548">
                  <c:v>106.15000000000009</c:v>
                </c:pt>
                <c:pt idx="1549">
                  <c:v>105.78999999999996</c:v>
                </c:pt>
                <c:pt idx="1550">
                  <c:v>106.40000000000009</c:v>
                </c:pt>
                <c:pt idx="1551">
                  <c:v>106.46000000000004</c:v>
                </c:pt>
                <c:pt idx="1552">
                  <c:v>104.71000000000004</c:v>
                </c:pt>
                <c:pt idx="1553">
                  <c:v>104.58000000000015</c:v>
                </c:pt>
                <c:pt idx="1554">
                  <c:v>106.54999999999995</c:v>
                </c:pt>
                <c:pt idx="1555">
                  <c:v>106.5</c:v>
                </c:pt>
                <c:pt idx="1556">
                  <c:v>105.63999999999987</c:v>
                </c:pt>
                <c:pt idx="1557">
                  <c:v>106.18000000000006</c:v>
                </c:pt>
                <c:pt idx="1558">
                  <c:v>104.84999999999991</c:v>
                </c:pt>
                <c:pt idx="1559">
                  <c:v>104.66999999999985</c:v>
                </c:pt>
                <c:pt idx="1560">
                  <c:v>106.42000000000007</c:v>
                </c:pt>
                <c:pt idx="1561">
                  <c:v>106.24000000000001</c:v>
                </c:pt>
                <c:pt idx="1562">
                  <c:v>105.16000000000008</c:v>
                </c:pt>
                <c:pt idx="1563">
                  <c:v>105.97000000000003</c:v>
                </c:pt>
                <c:pt idx="1564">
                  <c:v>106.19000000000005</c:v>
                </c:pt>
                <c:pt idx="1565">
                  <c:v>105.57000000000016</c:v>
                </c:pt>
                <c:pt idx="1566">
                  <c:v>105.73999999999978</c:v>
                </c:pt>
                <c:pt idx="1567">
                  <c:v>106.02999999999997</c:v>
                </c:pt>
                <c:pt idx="1568">
                  <c:v>106.01999999999998</c:v>
                </c:pt>
                <c:pt idx="1569">
                  <c:v>105.90999999999985</c:v>
                </c:pt>
                <c:pt idx="1570">
                  <c:v>106.37000000000012</c:v>
                </c:pt>
                <c:pt idx="1571">
                  <c:v>106.18000000000006</c:v>
                </c:pt>
                <c:pt idx="1572">
                  <c:v>106.37000000000012</c:v>
                </c:pt>
                <c:pt idx="1573">
                  <c:v>105.67000000000007</c:v>
                </c:pt>
                <c:pt idx="1574">
                  <c:v>105.99000000000001</c:v>
                </c:pt>
                <c:pt idx="1575">
                  <c:v>105.88999999999987</c:v>
                </c:pt>
                <c:pt idx="1576">
                  <c:v>105.29999999999995</c:v>
                </c:pt>
                <c:pt idx="1577">
                  <c:v>105.5</c:v>
                </c:pt>
                <c:pt idx="1578">
                  <c:v>106.3599999999999</c:v>
                </c:pt>
                <c:pt idx="1579">
                  <c:v>106.6099999999999</c:v>
                </c:pt>
                <c:pt idx="1580">
                  <c:v>105.80999999999995</c:v>
                </c:pt>
                <c:pt idx="1581">
                  <c:v>105.67999999999984</c:v>
                </c:pt>
                <c:pt idx="1582">
                  <c:v>106.06999999999994</c:v>
                </c:pt>
                <c:pt idx="1583">
                  <c:v>106.53999999999996</c:v>
                </c:pt>
                <c:pt idx="1584">
                  <c:v>105.71000000000004</c:v>
                </c:pt>
                <c:pt idx="1585">
                  <c:v>105.54999999999995</c:v>
                </c:pt>
                <c:pt idx="1586">
                  <c:v>106.04999999999995</c:v>
                </c:pt>
                <c:pt idx="1587">
                  <c:v>105.19000000000005</c:v>
                </c:pt>
                <c:pt idx="1588">
                  <c:v>104.56999999999994</c:v>
                </c:pt>
                <c:pt idx="1589">
                  <c:v>105.03999999999996</c:v>
                </c:pt>
                <c:pt idx="1590">
                  <c:v>105.40000000000009</c:v>
                </c:pt>
                <c:pt idx="1591">
                  <c:v>105.69000000000005</c:v>
                </c:pt>
                <c:pt idx="1592">
                  <c:v>105.87000000000012</c:v>
                </c:pt>
                <c:pt idx="1593">
                  <c:v>106.09999999999991</c:v>
                </c:pt>
                <c:pt idx="1594">
                  <c:v>106.47000000000003</c:v>
                </c:pt>
                <c:pt idx="1595">
                  <c:v>106.34999999999991</c:v>
                </c:pt>
                <c:pt idx="1596">
                  <c:v>106.06999999999994</c:v>
                </c:pt>
                <c:pt idx="1597">
                  <c:v>105.22000000000003</c:v>
                </c:pt>
                <c:pt idx="1598">
                  <c:v>105.18000000000006</c:v>
                </c:pt>
                <c:pt idx="1599">
                  <c:v>105.67999999999984</c:v>
                </c:pt>
                <c:pt idx="1600">
                  <c:v>105.82999999999993</c:v>
                </c:pt>
                <c:pt idx="1601">
                  <c:v>104.98000000000002</c:v>
                </c:pt>
                <c:pt idx="1602">
                  <c:v>104.57999999999993</c:v>
                </c:pt>
                <c:pt idx="1603">
                  <c:v>106.41000000000008</c:v>
                </c:pt>
                <c:pt idx="1604">
                  <c:v>105.68000000000006</c:v>
                </c:pt>
                <c:pt idx="1605">
                  <c:v>105.33999999999992</c:v>
                </c:pt>
                <c:pt idx="1606">
                  <c:v>105.94999999999982</c:v>
                </c:pt>
                <c:pt idx="1607">
                  <c:v>105.27999999999997</c:v>
                </c:pt>
                <c:pt idx="1608">
                  <c:v>105.32999999999993</c:v>
                </c:pt>
                <c:pt idx="1609">
                  <c:v>106.16000000000008</c:v>
                </c:pt>
                <c:pt idx="1610">
                  <c:v>105.76999999999998</c:v>
                </c:pt>
                <c:pt idx="1611">
                  <c:v>105.19000000000005</c:v>
                </c:pt>
                <c:pt idx="1612">
                  <c:v>106.26999999999998</c:v>
                </c:pt>
                <c:pt idx="1613">
                  <c:v>106.11000000000013</c:v>
                </c:pt>
                <c:pt idx="1614">
                  <c:v>105.84999999999991</c:v>
                </c:pt>
                <c:pt idx="1615">
                  <c:v>106.08000000000015</c:v>
                </c:pt>
                <c:pt idx="1616">
                  <c:v>105.34000000000015</c:v>
                </c:pt>
                <c:pt idx="1617">
                  <c:v>105.10000000000014</c:v>
                </c:pt>
                <c:pt idx="1618">
                  <c:v>105.56999999999994</c:v>
                </c:pt>
                <c:pt idx="1619">
                  <c:v>105.6400000000001</c:v>
                </c:pt>
                <c:pt idx="1620">
                  <c:v>105.55999999999995</c:v>
                </c:pt>
                <c:pt idx="1621">
                  <c:v>105.94999999999982</c:v>
                </c:pt>
                <c:pt idx="1622">
                  <c:v>106.37000000000012</c:v>
                </c:pt>
                <c:pt idx="1623">
                  <c:v>105.13999999999987</c:v>
                </c:pt>
                <c:pt idx="1624">
                  <c:v>105.72000000000003</c:v>
                </c:pt>
                <c:pt idx="1625">
                  <c:v>105.48000000000002</c:v>
                </c:pt>
                <c:pt idx="1626">
                  <c:v>104.45999999999981</c:v>
                </c:pt>
                <c:pt idx="1627">
                  <c:v>104.75999999999999</c:v>
                </c:pt>
                <c:pt idx="1628">
                  <c:v>106.08000000000015</c:v>
                </c:pt>
                <c:pt idx="1629">
                  <c:v>105.18000000000006</c:v>
                </c:pt>
                <c:pt idx="1630">
                  <c:v>104.75999999999999</c:v>
                </c:pt>
                <c:pt idx="1631">
                  <c:v>105.80999999999995</c:v>
                </c:pt>
                <c:pt idx="1632">
                  <c:v>105.20000000000005</c:v>
                </c:pt>
                <c:pt idx="1633">
                  <c:v>105.3599999999999</c:v>
                </c:pt>
                <c:pt idx="1634">
                  <c:v>105.65999999999985</c:v>
                </c:pt>
                <c:pt idx="1635">
                  <c:v>105.70000000000005</c:v>
                </c:pt>
                <c:pt idx="1636">
                  <c:v>105.18000000000006</c:v>
                </c:pt>
                <c:pt idx="1637">
                  <c:v>105.11999999999989</c:v>
                </c:pt>
                <c:pt idx="1638">
                  <c:v>105.41000000000008</c:v>
                </c:pt>
                <c:pt idx="1639">
                  <c:v>105.96000000000004</c:v>
                </c:pt>
                <c:pt idx="1640">
                  <c:v>105.11999999999989</c:v>
                </c:pt>
                <c:pt idx="1641">
                  <c:v>103.49000000000001</c:v>
                </c:pt>
                <c:pt idx="1642">
                  <c:v>104.44000000000005</c:v>
                </c:pt>
                <c:pt idx="1643">
                  <c:v>105.93000000000006</c:v>
                </c:pt>
                <c:pt idx="1644">
                  <c:v>105.00999999999999</c:v>
                </c:pt>
                <c:pt idx="1645">
                  <c:v>104.81000000000017</c:v>
                </c:pt>
                <c:pt idx="1646">
                  <c:v>105.87000000000012</c:v>
                </c:pt>
                <c:pt idx="1647">
                  <c:v>105.69999999999982</c:v>
                </c:pt>
                <c:pt idx="1648">
                  <c:v>105.7800000000002</c:v>
                </c:pt>
                <c:pt idx="1649">
                  <c:v>105.63999999999987</c:v>
                </c:pt>
                <c:pt idx="1650">
                  <c:v>105.2199999999998</c:v>
                </c:pt>
                <c:pt idx="1651">
                  <c:v>105.30000000000018</c:v>
                </c:pt>
                <c:pt idx="1652">
                  <c:v>105.42999999999984</c:v>
                </c:pt>
                <c:pt idx="1653">
                  <c:v>105.09999999999991</c:v>
                </c:pt>
                <c:pt idx="1654">
                  <c:v>104.90000000000009</c:v>
                </c:pt>
                <c:pt idx="1655">
                  <c:v>105.22000000000003</c:v>
                </c:pt>
                <c:pt idx="1656">
                  <c:v>105.11000000000013</c:v>
                </c:pt>
                <c:pt idx="1657">
                  <c:v>105.49000000000001</c:v>
                </c:pt>
                <c:pt idx="1658">
                  <c:v>105.95999999999981</c:v>
                </c:pt>
                <c:pt idx="1659">
                  <c:v>106.19000000000005</c:v>
                </c:pt>
                <c:pt idx="1660">
                  <c:v>106.03999999999996</c:v>
                </c:pt>
                <c:pt idx="1661">
                  <c:v>105.75</c:v>
                </c:pt>
                <c:pt idx="1662">
                  <c:v>105.68000000000006</c:v>
                </c:pt>
                <c:pt idx="1663">
                  <c:v>105.02999999999997</c:v>
                </c:pt>
                <c:pt idx="1664">
                  <c:v>105.33000000000015</c:v>
                </c:pt>
                <c:pt idx="1665">
                  <c:v>105.58999999999992</c:v>
                </c:pt>
                <c:pt idx="1666">
                  <c:v>105.88999999999987</c:v>
                </c:pt>
                <c:pt idx="1667">
                  <c:v>105.01999999999998</c:v>
                </c:pt>
                <c:pt idx="1668">
                  <c:v>105.42000000000007</c:v>
                </c:pt>
                <c:pt idx="1669">
                  <c:v>105.03999999999996</c:v>
                </c:pt>
                <c:pt idx="1670">
                  <c:v>105.83999999999992</c:v>
                </c:pt>
                <c:pt idx="1671">
                  <c:v>106.04999999999995</c:v>
                </c:pt>
                <c:pt idx="1672">
                  <c:v>105.18000000000006</c:v>
                </c:pt>
                <c:pt idx="1673">
                  <c:v>105.31999999999994</c:v>
                </c:pt>
                <c:pt idx="1674">
                  <c:v>105.53999999999996</c:v>
                </c:pt>
                <c:pt idx="1675">
                  <c:v>105.06999999999994</c:v>
                </c:pt>
                <c:pt idx="1676">
                  <c:v>104.68000000000006</c:v>
                </c:pt>
                <c:pt idx="1677">
                  <c:v>104.72000000000003</c:v>
                </c:pt>
                <c:pt idx="1678">
                  <c:v>105.40000000000009</c:v>
                </c:pt>
                <c:pt idx="1679">
                  <c:v>105.6099999999999</c:v>
                </c:pt>
                <c:pt idx="1680">
                  <c:v>105.42999999999984</c:v>
                </c:pt>
                <c:pt idx="1681">
                  <c:v>105.23000000000002</c:v>
                </c:pt>
                <c:pt idx="1682">
                  <c:v>104.58999999999992</c:v>
                </c:pt>
                <c:pt idx="1683">
                  <c:v>105.03999999999996</c:v>
                </c:pt>
                <c:pt idx="1684">
                  <c:v>105.27999999999997</c:v>
                </c:pt>
                <c:pt idx="1685">
                  <c:v>105.31999999999994</c:v>
                </c:pt>
                <c:pt idx="1686">
                  <c:v>105.79999999999995</c:v>
                </c:pt>
                <c:pt idx="1687">
                  <c:v>105.28999999999996</c:v>
                </c:pt>
                <c:pt idx="1688">
                  <c:v>105.67999999999984</c:v>
                </c:pt>
                <c:pt idx="1689">
                  <c:v>105.99000000000001</c:v>
                </c:pt>
                <c:pt idx="1690">
                  <c:v>104.99000000000001</c:v>
                </c:pt>
                <c:pt idx="1691">
                  <c:v>104.93000000000006</c:v>
                </c:pt>
                <c:pt idx="1692">
                  <c:v>105.05000000000018</c:v>
                </c:pt>
                <c:pt idx="1693">
                  <c:v>104.59999999999991</c:v>
                </c:pt>
                <c:pt idx="1694">
                  <c:v>104.75999999999999</c:v>
                </c:pt>
                <c:pt idx="1695">
                  <c:v>105.42000000000007</c:v>
                </c:pt>
                <c:pt idx="1696">
                  <c:v>105.65000000000009</c:v>
                </c:pt>
                <c:pt idx="1697">
                  <c:v>105.44000000000005</c:v>
                </c:pt>
                <c:pt idx="1698">
                  <c:v>105.23000000000002</c:v>
                </c:pt>
                <c:pt idx="1699">
                  <c:v>104.09000000000015</c:v>
                </c:pt>
                <c:pt idx="1700">
                  <c:v>104.51999999999998</c:v>
                </c:pt>
                <c:pt idx="1701">
                  <c:v>106.05999999999995</c:v>
                </c:pt>
                <c:pt idx="1702">
                  <c:v>105.97000000000003</c:v>
                </c:pt>
                <c:pt idx="1703">
                  <c:v>105.29999999999995</c:v>
                </c:pt>
                <c:pt idx="1704">
                  <c:v>105.17000000000007</c:v>
                </c:pt>
                <c:pt idx="1705">
                  <c:v>105.37000000000012</c:v>
                </c:pt>
                <c:pt idx="1706">
                  <c:v>105.08999999999992</c:v>
                </c:pt>
                <c:pt idx="1707">
                  <c:v>104.77999999999997</c:v>
                </c:pt>
                <c:pt idx="1708">
                  <c:v>105.02999999999997</c:v>
                </c:pt>
                <c:pt idx="1709">
                  <c:v>105.6099999999999</c:v>
                </c:pt>
                <c:pt idx="1710">
                  <c:v>105.27999999999997</c:v>
                </c:pt>
                <c:pt idx="1711">
                  <c:v>105.63000000000011</c:v>
                </c:pt>
                <c:pt idx="1712">
                  <c:v>105.07999999999993</c:v>
                </c:pt>
                <c:pt idx="1713">
                  <c:v>104.50999999999999</c:v>
                </c:pt>
                <c:pt idx="1714">
                  <c:v>105.46000000000004</c:v>
                </c:pt>
                <c:pt idx="1715">
                  <c:v>105.99000000000001</c:v>
                </c:pt>
                <c:pt idx="1716">
                  <c:v>105.42000000000007</c:v>
                </c:pt>
                <c:pt idx="1717">
                  <c:v>105.27999999999997</c:v>
                </c:pt>
                <c:pt idx="1718">
                  <c:v>104.64999999999986</c:v>
                </c:pt>
                <c:pt idx="1719">
                  <c:v>105.77999999999997</c:v>
                </c:pt>
                <c:pt idx="1720">
                  <c:v>105.28999999999996</c:v>
                </c:pt>
                <c:pt idx="1721">
                  <c:v>104.41999999999985</c:v>
                </c:pt>
                <c:pt idx="1722">
                  <c:v>104.40999999999985</c:v>
                </c:pt>
                <c:pt idx="1723">
                  <c:v>105.38999999999987</c:v>
                </c:pt>
                <c:pt idx="1724">
                  <c:v>104.98000000000002</c:v>
                </c:pt>
                <c:pt idx="1725">
                  <c:v>104.29999999999995</c:v>
                </c:pt>
                <c:pt idx="1726">
                  <c:v>105.16000000000008</c:v>
                </c:pt>
                <c:pt idx="1727">
                  <c:v>104.29999999999995</c:v>
                </c:pt>
                <c:pt idx="1728">
                  <c:v>104.3900000000001</c:v>
                </c:pt>
                <c:pt idx="1729">
                  <c:v>104.19000000000005</c:v>
                </c:pt>
                <c:pt idx="1730">
                  <c:v>104.2199999999998</c:v>
                </c:pt>
                <c:pt idx="1731">
                  <c:v>104.46000000000004</c:v>
                </c:pt>
                <c:pt idx="1732">
                  <c:v>105.34999999999991</c:v>
                </c:pt>
                <c:pt idx="1733">
                  <c:v>104.92000000000007</c:v>
                </c:pt>
                <c:pt idx="1734">
                  <c:v>105.12000000000012</c:v>
                </c:pt>
                <c:pt idx="1735">
                  <c:v>105.90999999999985</c:v>
                </c:pt>
                <c:pt idx="1736">
                  <c:v>105.5</c:v>
                </c:pt>
                <c:pt idx="1737">
                  <c:v>105.3599999999999</c:v>
                </c:pt>
                <c:pt idx="1738">
                  <c:v>105.66999999999985</c:v>
                </c:pt>
                <c:pt idx="1739">
                  <c:v>105.42000000000007</c:v>
                </c:pt>
                <c:pt idx="1740">
                  <c:v>104.57999999999993</c:v>
                </c:pt>
                <c:pt idx="1741">
                  <c:v>104.83999999999992</c:v>
                </c:pt>
                <c:pt idx="1742">
                  <c:v>105.83999999999992</c:v>
                </c:pt>
                <c:pt idx="1743">
                  <c:v>105</c:v>
                </c:pt>
                <c:pt idx="1744">
                  <c:v>104.84999999999991</c:v>
                </c:pt>
                <c:pt idx="1745">
                  <c:v>105.12000000000012</c:v>
                </c:pt>
                <c:pt idx="1746">
                  <c:v>104.75</c:v>
                </c:pt>
                <c:pt idx="1747">
                  <c:v>105.44000000000005</c:v>
                </c:pt>
                <c:pt idx="1748">
                  <c:v>105.51999999999998</c:v>
                </c:pt>
                <c:pt idx="1749">
                  <c:v>104.40000000000009</c:v>
                </c:pt>
                <c:pt idx="1750">
                  <c:v>105.20000000000005</c:v>
                </c:pt>
                <c:pt idx="1751">
                  <c:v>104.8900000000001</c:v>
                </c:pt>
                <c:pt idx="1752">
                  <c:v>104.72000000000003</c:v>
                </c:pt>
                <c:pt idx="1753">
                  <c:v>105.71000000000004</c:v>
                </c:pt>
                <c:pt idx="1754">
                  <c:v>105.3900000000001</c:v>
                </c:pt>
                <c:pt idx="1755">
                  <c:v>104.03999999999996</c:v>
                </c:pt>
                <c:pt idx="1756">
                  <c:v>103.90000000000009</c:v>
                </c:pt>
                <c:pt idx="1757">
                  <c:v>105.22000000000003</c:v>
                </c:pt>
                <c:pt idx="1758">
                  <c:v>105.64999999999986</c:v>
                </c:pt>
                <c:pt idx="1759">
                  <c:v>105.44000000000005</c:v>
                </c:pt>
                <c:pt idx="1760">
                  <c:v>105.09999999999991</c:v>
                </c:pt>
                <c:pt idx="1761">
                  <c:v>105.06000000000017</c:v>
                </c:pt>
                <c:pt idx="1762">
                  <c:v>102.22000000000003</c:v>
                </c:pt>
                <c:pt idx="1763">
                  <c:v>103.19000000000005</c:v>
                </c:pt>
                <c:pt idx="1764">
                  <c:v>75.480000000000018</c:v>
                </c:pt>
                <c:pt idx="1765">
                  <c:v>-2195.16</c:v>
                </c:pt>
                <c:pt idx="1766">
                  <c:v>-7443.7800000000007</c:v>
                </c:pt>
                <c:pt idx="1767">
                  <c:v>-4270.32</c:v>
                </c:pt>
                <c:pt idx="1768">
                  <c:v>2832.2799999999997</c:v>
                </c:pt>
                <c:pt idx="1769">
                  <c:v>4309.34</c:v>
                </c:pt>
                <c:pt idx="1770">
                  <c:v>3029.9</c:v>
                </c:pt>
                <c:pt idx="1771">
                  <c:v>1993.7399999999998</c:v>
                </c:pt>
                <c:pt idx="1772">
                  <c:v>1272.17</c:v>
                </c:pt>
                <c:pt idx="1773">
                  <c:v>799.33999999999992</c:v>
                </c:pt>
                <c:pt idx="1774">
                  <c:v>502.22</c:v>
                </c:pt>
                <c:pt idx="1775">
                  <c:v>331.87300000000005</c:v>
                </c:pt>
                <c:pt idx="1776">
                  <c:v>236.976</c:v>
                </c:pt>
                <c:pt idx="1777">
                  <c:v>183.55200000000002</c:v>
                </c:pt>
                <c:pt idx="1778">
                  <c:v>151.19900000000007</c:v>
                </c:pt>
                <c:pt idx="1779">
                  <c:v>131.98899999999992</c:v>
                </c:pt>
                <c:pt idx="1780">
                  <c:v>119.34100000000001</c:v>
                </c:pt>
                <c:pt idx="1781">
                  <c:v>111.91800000000001</c:v>
                </c:pt>
                <c:pt idx="1782">
                  <c:v>107.34399999999994</c:v>
                </c:pt>
                <c:pt idx="1783">
                  <c:v>103.94899999999996</c:v>
                </c:pt>
                <c:pt idx="1784">
                  <c:v>101.44600000000003</c:v>
                </c:pt>
                <c:pt idx="1785">
                  <c:v>100.62599999999998</c:v>
                </c:pt>
                <c:pt idx="1786">
                  <c:v>99.238000000000056</c:v>
                </c:pt>
                <c:pt idx="1787">
                  <c:v>97.635999999999967</c:v>
                </c:pt>
                <c:pt idx="1788">
                  <c:v>98.004999999999995</c:v>
                </c:pt>
                <c:pt idx="1789">
                  <c:v>97.278999999999996</c:v>
                </c:pt>
                <c:pt idx="1790">
                  <c:v>96.651000000000067</c:v>
                </c:pt>
                <c:pt idx="1791">
                  <c:v>95.831999999999994</c:v>
                </c:pt>
                <c:pt idx="1792">
                  <c:v>95.493000000000052</c:v>
                </c:pt>
                <c:pt idx="1793">
                  <c:v>96.108999999999924</c:v>
                </c:pt>
                <c:pt idx="1794">
                  <c:v>96.227000000000089</c:v>
                </c:pt>
                <c:pt idx="1795">
                  <c:v>95.777000000000044</c:v>
                </c:pt>
                <c:pt idx="1796">
                  <c:v>95.138000000000034</c:v>
                </c:pt>
                <c:pt idx="1797">
                  <c:v>94.988999999999919</c:v>
                </c:pt>
                <c:pt idx="1798">
                  <c:v>94.378999999999905</c:v>
                </c:pt>
                <c:pt idx="1799">
                  <c:v>94.390999999999963</c:v>
                </c:pt>
                <c:pt idx="1800">
                  <c:v>95.083999999999946</c:v>
                </c:pt>
                <c:pt idx="1801">
                  <c:v>94.328999999999951</c:v>
                </c:pt>
                <c:pt idx="1802">
                  <c:v>94.076999999999998</c:v>
                </c:pt>
                <c:pt idx="1803">
                  <c:v>93.326999999999998</c:v>
                </c:pt>
                <c:pt idx="1804">
                  <c:v>92.674000000000092</c:v>
                </c:pt>
                <c:pt idx="1805">
                  <c:v>93.052999999999997</c:v>
                </c:pt>
                <c:pt idx="1806">
                  <c:v>93.416000000000054</c:v>
                </c:pt>
                <c:pt idx="1807">
                  <c:v>92.682999999999993</c:v>
                </c:pt>
                <c:pt idx="1808">
                  <c:v>92.209999999999923</c:v>
                </c:pt>
                <c:pt idx="1809">
                  <c:v>92.100000000000023</c:v>
                </c:pt>
                <c:pt idx="1810">
                  <c:v>92.355999999999995</c:v>
                </c:pt>
                <c:pt idx="1811">
                  <c:v>91.8900000000001</c:v>
                </c:pt>
                <c:pt idx="1812">
                  <c:v>92</c:v>
                </c:pt>
                <c:pt idx="1813">
                  <c:v>92.516999999999939</c:v>
                </c:pt>
                <c:pt idx="1814">
                  <c:v>91.285999999999945</c:v>
                </c:pt>
                <c:pt idx="1815">
                  <c:v>91.229000000000042</c:v>
                </c:pt>
                <c:pt idx="1816">
                  <c:v>92.069999999999936</c:v>
                </c:pt>
                <c:pt idx="1817">
                  <c:v>91.852000000000089</c:v>
                </c:pt>
                <c:pt idx="1818">
                  <c:v>91.567999999999984</c:v>
                </c:pt>
                <c:pt idx="1819">
                  <c:v>91.877000000000066</c:v>
                </c:pt>
                <c:pt idx="1820">
                  <c:v>91.827999999999975</c:v>
                </c:pt>
                <c:pt idx="1821">
                  <c:v>91.584999999999923</c:v>
                </c:pt>
                <c:pt idx="1822">
                  <c:v>91.572000000000003</c:v>
                </c:pt>
                <c:pt idx="1823">
                  <c:v>91.392000000000053</c:v>
                </c:pt>
                <c:pt idx="1824">
                  <c:v>91.819999999999936</c:v>
                </c:pt>
                <c:pt idx="1825">
                  <c:v>91.761000000000081</c:v>
                </c:pt>
                <c:pt idx="1826">
                  <c:v>91.163000000000011</c:v>
                </c:pt>
                <c:pt idx="1827">
                  <c:v>91.598999999999933</c:v>
                </c:pt>
                <c:pt idx="1828">
                  <c:v>91.651000000000067</c:v>
                </c:pt>
                <c:pt idx="1829">
                  <c:v>91.192999999999984</c:v>
                </c:pt>
                <c:pt idx="1830">
                  <c:v>91.567999999999984</c:v>
                </c:pt>
                <c:pt idx="1831">
                  <c:v>91.564000000000078</c:v>
                </c:pt>
                <c:pt idx="1832">
                  <c:v>90.607000000000085</c:v>
                </c:pt>
                <c:pt idx="1833">
                  <c:v>90.470000000000027</c:v>
                </c:pt>
                <c:pt idx="1834">
                  <c:v>90.487999999999943</c:v>
                </c:pt>
                <c:pt idx="1835">
                  <c:v>90.163999999999987</c:v>
                </c:pt>
                <c:pt idx="1836">
                  <c:v>89.870999999999981</c:v>
                </c:pt>
                <c:pt idx="1837">
                  <c:v>90.119000000000028</c:v>
                </c:pt>
                <c:pt idx="1838">
                  <c:v>89.976999999999975</c:v>
                </c:pt>
                <c:pt idx="1839">
                  <c:v>89.788000000000011</c:v>
                </c:pt>
                <c:pt idx="1840">
                  <c:v>90.321000000000026</c:v>
                </c:pt>
                <c:pt idx="1841">
                  <c:v>90.25</c:v>
                </c:pt>
                <c:pt idx="1842">
                  <c:v>90.181999999999903</c:v>
                </c:pt>
                <c:pt idx="1843">
                  <c:v>90.244000000000028</c:v>
                </c:pt>
                <c:pt idx="1844">
                  <c:v>89.795999999999935</c:v>
                </c:pt>
                <c:pt idx="1845">
                  <c:v>89.625999999999976</c:v>
                </c:pt>
                <c:pt idx="1846">
                  <c:v>89.968999999999937</c:v>
                </c:pt>
                <c:pt idx="1847">
                  <c:v>89.858000000000061</c:v>
                </c:pt>
                <c:pt idx="1848">
                  <c:v>89.719000000000051</c:v>
                </c:pt>
                <c:pt idx="1849">
                  <c:v>90.283999999999992</c:v>
                </c:pt>
                <c:pt idx="1850">
                  <c:v>89.820999999999913</c:v>
                </c:pt>
                <c:pt idx="1851">
                  <c:v>89.12</c:v>
                </c:pt>
                <c:pt idx="1852">
                  <c:v>89.344000000000051</c:v>
                </c:pt>
                <c:pt idx="1853">
                  <c:v>90.254999999999995</c:v>
                </c:pt>
                <c:pt idx="1854">
                  <c:v>89.866999999999962</c:v>
                </c:pt>
                <c:pt idx="1855">
                  <c:v>89.652000000000044</c:v>
                </c:pt>
                <c:pt idx="1856">
                  <c:v>90.139999999999986</c:v>
                </c:pt>
                <c:pt idx="1857">
                  <c:v>89.461999999999989</c:v>
                </c:pt>
                <c:pt idx="1858">
                  <c:v>89.44399999999996</c:v>
                </c:pt>
                <c:pt idx="1859">
                  <c:v>89.730999999999995</c:v>
                </c:pt>
                <c:pt idx="1860">
                  <c:v>89.006999999999948</c:v>
                </c:pt>
                <c:pt idx="1861">
                  <c:v>89.466000000000008</c:v>
                </c:pt>
                <c:pt idx="1862">
                  <c:v>90.001999999999953</c:v>
                </c:pt>
                <c:pt idx="1863">
                  <c:v>89.38900000000001</c:v>
                </c:pt>
                <c:pt idx="1864">
                  <c:v>89.563999999999965</c:v>
                </c:pt>
                <c:pt idx="1865">
                  <c:v>89.505999999999972</c:v>
                </c:pt>
                <c:pt idx="1866">
                  <c:v>89.114000000000033</c:v>
                </c:pt>
                <c:pt idx="1867">
                  <c:v>88.758000000000038</c:v>
                </c:pt>
                <c:pt idx="1868">
                  <c:v>89.272000000000048</c:v>
                </c:pt>
                <c:pt idx="1869">
                  <c:v>88.812000000000012</c:v>
                </c:pt>
                <c:pt idx="1870">
                  <c:v>88.569000000000074</c:v>
                </c:pt>
                <c:pt idx="1871">
                  <c:v>89.326000000000022</c:v>
                </c:pt>
                <c:pt idx="1872">
                  <c:v>88.79099999999994</c:v>
                </c:pt>
                <c:pt idx="1873">
                  <c:v>88.484000000000037</c:v>
                </c:pt>
                <c:pt idx="1874">
                  <c:v>88.66599999999994</c:v>
                </c:pt>
                <c:pt idx="1875">
                  <c:v>88.442000000000007</c:v>
                </c:pt>
                <c:pt idx="1876">
                  <c:v>88.754000000000019</c:v>
                </c:pt>
                <c:pt idx="1877">
                  <c:v>89.331999999999994</c:v>
                </c:pt>
                <c:pt idx="1878">
                  <c:v>88.52800000000002</c:v>
                </c:pt>
                <c:pt idx="1879">
                  <c:v>88.312000000000012</c:v>
                </c:pt>
                <c:pt idx="1880">
                  <c:v>88.317000000000007</c:v>
                </c:pt>
                <c:pt idx="1881">
                  <c:v>88.115000000000009</c:v>
                </c:pt>
                <c:pt idx="1882">
                  <c:v>88.505999999999972</c:v>
                </c:pt>
                <c:pt idx="1883">
                  <c:v>88.529999999999973</c:v>
                </c:pt>
                <c:pt idx="1884">
                  <c:v>89.585000000000036</c:v>
                </c:pt>
                <c:pt idx="1885">
                  <c:v>86.62399999999991</c:v>
                </c:pt>
                <c:pt idx="1886">
                  <c:v>1049.5709999999999</c:v>
                </c:pt>
                <c:pt idx="1887">
                  <c:v>4070.6479999999997</c:v>
                </c:pt>
                <c:pt idx="1888">
                  <c:v>5509.107</c:v>
                </c:pt>
                <c:pt idx="1889">
                  <c:v>1230.96</c:v>
                </c:pt>
                <c:pt idx="1890">
                  <c:v>-3137.0099999999998</c:v>
                </c:pt>
                <c:pt idx="1891">
                  <c:v>-2853.9810000000002</c:v>
                </c:pt>
                <c:pt idx="1892">
                  <c:v>-2208.3490000000002</c:v>
                </c:pt>
                <c:pt idx="1893">
                  <c:v>-1454.9929999999999</c:v>
                </c:pt>
                <c:pt idx="1894">
                  <c:v>-901.93799999999999</c:v>
                </c:pt>
                <c:pt idx="1895">
                  <c:v>-518.84799999999996</c:v>
                </c:pt>
                <c:pt idx="1896">
                  <c:v>-279.24599999999998</c:v>
                </c:pt>
                <c:pt idx="1897">
                  <c:v>-125.93400000000008</c:v>
                </c:pt>
                <c:pt idx="1898">
                  <c:v>-32.789999999999964</c:v>
                </c:pt>
                <c:pt idx="1899">
                  <c:v>25.759999999999991</c:v>
                </c:pt>
                <c:pt idx="1900">
                  <c:v>53.509999999999991</c:v>
                </c:pt>
                <c:pt idx="1901">
                  <c:v>70.649999999999864</c:v>
                </c:pt>
                <c:pt idx="1902">
                  <c:v>84.789999999999964</c:v>
                </c:pt>
                <c:pt idx="1903">
                  <c:v>90.539999999999964</c:v>
                </c:pt>
                <c:pt idx="1904">
                  <c:v>96.3599999999999</c:v>
                </c:pt>
                <c:pt idx="1905">
                  <c:v>99.819999999999936</c:v>
                </c:pt>
                <c:pt idx="1906">
                  <c:v>101.84999999999991</c:v>
                </c:pt>
                <c:pt idx="1907">
                  <c:v>102.99000000000001</c:v>
                </c:pt>
                <c:pt idx="1908">
                  <c:v>103.68000000000006</c:v>
                </c:pt>
                <c:pt idx="1909">
                  <c:v>103.68999999999983</c:v>
                </c:pt>
                <c:pt idx="1910">
                  <c:v>104.83999999999992</c:v>
                </c:pt>
                <c:pt idx="1911">
                  <c:v>106.18999999999983</c:v>
                </c:pt>
                <c:pt idx="1912">
                  <c:v>105.20000000000005</c:v>
                </c:pt>
                <c:pt idx="1913">
                  <c:v>104.6400000000001</c:v>
                </c:pt>
                <c:pt idx="1914">
                  <c:v>105.37000000000012</c:v>
                </c:pt>
                <c:pt idx="1915">
                  <c:v>105.6400000000001</c:v>
                </c:pt>
                <c:pt idx="1916">
                  <c:v>106.65000000000009</c:v>
                </c:pt>
                <c:pt idx="1917">
                  <c:v>105.81999999999994</c:v>
                </c:pt>
                <c:pt idx="1918">
                  <c:v>105.80999999999995</c:v>
                </c:pt>
                <c:pt idx="1919">
                  <c:v>105.99000000000001</c:v>
                </c:pt>
                <c:pt idx="1920">
                  <c:v>106</c:v>
                </c:pt>
                <c:pt idx="1921">
                  <c:v>106.1099999999999</c:v>
                </c:pt>
                <c:pt idx="1922">
                  <c:v>111.60000000000014</c:v>
                </c:pt>
                <c:pt idx="1923">
                  <c:v>105.19000000000005</c:v>
                </c:pt>
                <c:pt idx="1924">
                  <c:v>103.6400000000001</c:v>
                </c:pt>
                <c:pt idx="1925">
                  <c:v>103.65000000000009</c:v>
                </c:pt>
                <c:pt idx="1926">
                  <c:v>107.51999999999998</c:v>
                </c:pt>
                <c:pt idx="1927">
                  <c:v>100.07999999999993</c:v>
                </c:pt>
                <c:pt idx="1928">
                  <c:v>103.52999999999997</c:v>
                </c:pt>
                <c:pt idx="1929">
                  <c:v>116.97000000000003</c:v>
                </c:pt>
                <c:pt idx="1930">
                  <c:v>118.39999999999986</c:v>
                </c:pt>
                <c:pt idx="1931">
                  <c:v>101.23000000000002</c:v>
                </c:pt>
                <c:pt idx="1932">
                  <c:v>90.690000000000055</c:v>
                </c:pt>
                <c:pt idx="1933">
                  <c:v>110.54999999999995</c:v>
                </c:pt>
                <c:pt idx="1934">
                  <c:v>117.25</c:v>
                </c:pt>
                <c:pt idx="1935">
                  <c:v>104.75999999999999</c:v>
                </c:pt>
                <c:pt idx="1936">
                  <c:v>100.75999999999999</c:v>
                </c:pt>
                <c:pt idx="1937">
                  <c:v>101.80999999999995</c:v>
                </c:pt>
                <c:pt idx="1938">
                  <c:v>103.82999999999993</c:v>
                </c:pt>
                <c:pt idx="1939">
                  <c:v>104.8599999999999</c:v>
                </c:pt>
                <c:pt idx="1940">
                  <c:v>104.6099999999999</c:v>
                </c:pt>
                <c:pt idx="1941">
                  <c:v>104.97000000000003</c:v>
                </c:pt>
                <c:pt idx="1942">
                  <c:v>105.5</c:v>
                </c:pt>
                <c:pt idx="1943">
                  <c:v>105.49000000000001</c:v>
                </c:pt>
                <c:pt idx="1944">
                  <c:v>105.63000000000011</c:v>
                </c:pt>
                <c:pt idx="1945">
                  <c:v>106.58999999999992</c:v>
                </c:pt>
                <c:pt idx="1946">
                  <c:v>105.94000000000005</c:v>
                </c:pt>
                <c:pt idx="1947">
                  <c:v>105.16999999999985</c:v>
                </c:pt>
                <c:pt idx="1948">
                  <c:v>106.46000000000004</c:v>
                </c:pt>
                <c:pt idx="1949">
                  <c:v>105.72000000000003</c:v>
                </c:pt>
                <c:pt idx="1950">
                  <c:v>105.34999999999991</c:v>
                </c:pt>
                <c:pt idx="1951">
                  <c:v>105.93000000000006</c:v>
                </c:pt>
                <c:pt idx="1952">
                  <c:v>105.63000000000011</c:v>
                </c:pt>
                <c:pt idx="1953">
                  <c:v>105.49000000000001</c:v>
                </c:pt>
                <c:pt idx="1954">
                  <c:v>105.92000000000007</c:v>
                </c:pt>
                <c:pt idx="1955">
                  <c:v>105.20000000000005</c:v>
                </c:pt>
                <c:pt idx="1956">
                  <c:v>105.69000000000005</c:v>
                </c:pt>
                <c:pt idx="1957">
                  <c:v>105.6400000000001</c:v>
                </c:pt>
                <c:pt idx="1958">
                  <c:v>105.32999999999993</c:v>
                </c:pt>
                <c:pt idx="1959">
                  <c:v>106.00999999999999</c:v>
                </c:pt>
                <c:pt idx="1960">
                  <c:v>105.80999999999995</c:v>
                </c:pt>
                <c:pt idx="1961">
                  <c:v>105.09999999999991</c:v>
                </c:pt>
                <c:pt idx="1962">
                  <c:v>104.81999999999994</c:v>
                </c:pt>
                <c:pt idx="1963">
                  <c:v>104.96000000000004</c:v>
                </c:pt>
                <c:pt idx="1964">
                  <c:v>105.96000000000004</c:v>
                </c:pt>
                <c:pt idx="1965">
                  <c:v>105.58999999999992</c:v>
                </c:pt>
                <c:pt idx="1966">
                  <c:v>105.36999999999989</c:v>
                </c:pt>
                <c:pt idx="1967">
                  <c:v>105.19000000000005</c:v>
                </c:pt>
                <c:pt idx="1968">
                  <c:v>104.99000000000001</c:v>
                </c:pt>
                <c:pt idx="1969">
                  <c:v>105.50999999999999</c:v>
                </c:pt>
                <c:pt idx="1970">
                  <c:v>106.21000000000004</c:v>
                </c:pt>
                <c:pt idx="1971">
                  <c:v>105.91000000000008</c:v>
                </c:pt>
                <c:pt idx="1972">
                  <c:v>105.36999999999989</c:v>
                </c:pt>
                <c:pt idx="1973">
                  <c:v>105.86000000000013</c:v>
                </c:pt>
                <c:pt idx="1974">
                  <c:v>105.50999999999999</c:v>
                </c:pt>
                <c:pt idx="1975">
                  <c:v>105.73000000000002</c:v>
                </c:pt>
                <c:pt idx="1976">
                  <c:v>106.68000000000006</c:v>
                </c:pt>
                <c:pt idx="1977">
                  <c:v>105.86999999999989</c:v>
                </c:pt>
                <c:pt idx="1978">
                  <c:v>103.05999999999995</c:v>
                </c:pt>
                <c:pt idx="1979">
                  <c:v>103.57999999999993</c:v>
                </c:pt>
                <c:pt idx="1980">
                  <c:v>108.00999999999999</c:v>
                </c:pt>
                <c:pt idx="1981">
                  <c:v>108.28999999999996</c:v>
                </c:pt>
                <c:pt idx="1982">
                  <c:v>106.28999999999996</c:v>
                </c:pt>
                <c:pt idx="1983">
                  <c:v>106.07999999999993</c:v>
                </c:pt>
                <c:pt idx="1984">
                  <c:v>107.08999999999992</c:v>
                </c:pt>
                <c:pt idx="1985">
                  <c:v>108.77999999999997</c:v>
                </c:pt>
                <c:pt idx="1986">
                  <c:v>105.90999999999985</c:v>
                </c:pt>
                <c:pt idx="1987">
                  <c:v>100.78999999999996</c:v>
                </c:pt>
                <c:pt idx="1988">
                  <c:v>101.04999999999995</c:v>
                </c:pt>
                <c:pt idx="1989">
                  <c:v>104.54999999999995</c:v>
                </c:pt>
                <c:pt idx="1990">
                  <c:v>106.56999999999994</c:v>
                </c:pt>
                <c:pt idx="1991">
                  <c:v>107.19999999999982</c:v>
                </c:pt>
                <c:pt idx="1992">
                  <c:v>106.80999999999995</c:v>
                </c:pt>
                <c:pt idx="1993">
                  <c:v>106.1400000000001</c:v>
                </c:pt>
                <c:pt idx="1994">
                  <c:v>106.08999999999992</c:v>
                </c:pt>
                <c:pt idx="1995">
                  <c:v>105.25999999999999</c:v>
                </c:pt>
                <c:pt idx="1996">
                  <c:v>104.72000000000003</c:v>
                </c:pt>
                <c:pt idx="1997">
                  <c:v>105.94000000000005</c:v>
                </c:pt>
                <c:pt idx="1998">
                  <c:v>105.62000000000012</c:v>
                </c:pt>
                <c:pt idx="1999">
                  <c:v>105.58999999999992</c:v>
                </c:pt>
                <c:pt idx="2000">
                  <c:v>106</c:v>
                </c:pt>
                <c:pt idx="2001">
                  <c:v>105.16000000000008</c:v>
                </c:pt>
                <c:pt idx="2002">
                  <c:v>106.06999999999994</c:v>
                </c:pt>
                <c:pt idx="2003">
                  <c:v>106.22000000000003</c:v>
                </c:pt>
                <c:pt idx="2004">
                  <c:v>105.69999999999982</c:v>
                </c:pt>
                <c:pt idx="2005">
                  <c:v>105.19000000000005</c:v>
                </c:pt>
                <c:pt idx="2006">
                  <c:v>105.55999999999995</c:v>
                </c:pt>
                <c:pt idx="2007">
                  <c:v>106.16999999999985</c:v>
                </c:pt>
                <c:pt idx="2008">
                  <c:v>105.82999999999993</c:v>
                </c:pt>
                <c:pt idx="2009">
                  <c:v>105.25999999999999</c:v>
                </c:pt>
                <c:pt idx="2010">
                  <c:v>106.18000000000006</c:v>
                </c:pt>
                <c:pt idx="2011">
                  <c:v>105.75</c:v>
                </c:pt>
                <c:pt idx="2012">
                  <c:v>106.22000000000003</c:v>
                </c:pt>
                <c:pt idx="2013">
                  <c:v>107.21000000000004</c:v>
                </c:pt>
                <c:pt idx="2014">
                  <c:v>105.56999999999994</c:v>
                </c:pt>
                <c:pt idx="2015">
                  <c:v>104.73000000000002</c:v>
                </c:pt>
                <c:pt idx="2016">
                  <c:v>105.98999999999978</c:v>
                </c:pt>
                <c:pt idx="2017">
                  <c:v>105.99000000000001</c:v>
                </c:pt>
                <c:pt idx="2018">
                  <c:v>105.99000000000001</c:v>
                </c:pt>
                <c:pt idx="2019">
                  <c:v>105.72000000000003</c:v>
                </c:pt>
                <c:pt idx="2020">
                  <c:v>105.73000000000002</c:v>
                </c:pt>
                <c:pt idx="2021">
                  <c:v>105.79999999999995</c:v>
                </c:pt>
                <c:pt idx="2022">
                  <c:v>105.37999999999988</c:v>
                </c:pt>
                <c:pt idx="2023">
                  <c:v>105.1099999999999</c:v>
                </c:pt>
                <c:pt idx="2024">
                  <c:v>106.11999999999989</c:v>
                </c:pt>
                <c:pt idx="2025">
                  <c:v>106.89999999999986</c:v>
                </c:pt>
                <c:pt idx="2026">
                  <c:v>106.25999999999999</c:v>
                </c:pt>
                <c:pt idx="2027">
                  <c:v>106.43999999999983</c:v>
                </c:pt>
                <c:pt idx="2028">
                  <c:v>105.47000000000003</c:v>
                </c:pt>
                <c:pt idx="2029">
                  <c:v>104.95000000000005</c:v>
                </c:pt>
                <c:pt idx="2030">
                  <c:v>105.67999999999984</c:v>
                </c:pt>
                <c:pt idx="2031">
                  <c:v>106.48000000000002</c:v>
                </c:pt>
                <c:pt idx="2032">
                  <c:v>106.22999999999979</c:v>
                </c:pt>
                <c:pt idx="2033">
                  <c:v>105.80999999999995</c:v>
                </c:pt>
                <c:pt idx="2034">
                  <c:v>106.25</c:v>
                </c:pt>
                <c:pt idx="2035">
                  <c:v>105.61999999999989</c:v>
                </c:pt>
                <c:pt idx="2036">
                  <c:v>105.10000000000014</c:v>
                </c:pt>
                <c:pt idx="2037">
                  <c:v>105.92000000000007</c:v>
                </c:pt>
                <c:pt idx="2038">
                  <c:v>106.35000000000014</c:v>
                </c:pt>
                <c:pt idx="2039">
                  <c:v>105.61999999999989</c:v>
                </c:pt>
                <c:pt idx="2040">
                  <c:v>105.62999999999988</c:v>
                </c:pt>
                <c:pt idx="2041">
                  <c:v>106.16000000000008</c:v>
                </c:pt>
                <c:pt idx="2042">
                  <c:v>105.71000000000004</c:v>
                </c:pt>
                <c:pt idx="2043">
                  <c:v>105.70000000000005</c:v>
                </c:pt>
                <c:pt idx="2044">
                  <c:v>106.24000000000001</c:v>
                </c:pt>
                <c:pt idx="2045">
                  <c:v>106.28999999999996</c:v>
                </c:pt>
                <c:pt idx="2046">
                  <c:v>106.20999999999981</c:v>
                </c:pt>
                <c:pt idx="2047">
                  <c:v>106.55000000000018</c:v>
                </c:pt>
                <c:pt idx="2048">
                  <c:v>105.77999999999997</c:v>
                </c:pt>
                <c:pt idx="2049">
                  <c:v>105.58999999999992</c:v>
                </c:pt>
                <c:pt idx="2050">
                  <c:v>106.23000000000002</c:v>
                </c:pt>
                <c:pt idx="2051">
                  <c:v>106.06000000000017</c:v>
                </c:pt>
                <c:pt idx="2052">
                  <c:v>106.06999999999994</c:v>
                </c:pt>
                <c:pt idx="2053">
                  <c:v>105.97000000000003</c:v>
                </c:pt>
                <c:pt idx="2054">
                  <c:v>105.33999999999992</c:v>
                </c:pt>
                <c:pt idx="2055">
                  <c:v>105.84999999999991</c:v>
                </c:pt>
                <c:pt idx="2056">
                  <c:v>106.73000000000002</c:v>
                </c:pt>
                <c:pt idx="2057">
                  <c:v>105.78999999999996</c:v>
                </c:pt>
                <c:pt idx="2058">
                  <c:v>105.42999999999984</c:v>
                </c:pt>
                <c:pt idx="2059">
                  <c:v>105.94000000000005</c:v>
                </c:pt>
                <c:pt idx="2060">
                  <c:v>105.59000000000015</c:v>
                </c:pt>
                <c:pt idx="2061">
                  <c:v>105.83999999999992</c:v>
                </c:pt>
                <c:pt idx="2062">
                  <c:v>106.31999999999994</c:v>
                </c:pt>
                <c:pt idx="2063">
                  <c:v>105.98000000000002</c:v>
                </c:pt>
                <c:pt idx="2064">
                  <c:v>105.71000000000004</c:v>
                </c:pt>
                <c:pt idx="2065">
                  <c:v>105.69000000000005</c:v>
                </c:pt>
                <c:pt idx="2066">
                  <c:v>105.79999999999995</c:v>
                </c:pt>
                <c:pt idx="2067">
                  <c:v>106.1099999999999</c:v>
                </c:pt>
                <c:pt idx="2068">
                  <c:v>106</c:v>
                </c:pt>
                <c:pt idx="2069">
                  <c:v>105.92999999999984</c:v>
                </c:pt>
                <c:pt idx="2070">
                  <c:v>105.66000000000008</c:v>
                </c:pt>
                <c:pt idx="2071">
                  <c:v>106.46000000000004</c:v>
                </c:pt>
                <c:pt idx="2072">
                  <c:v>106.30999999999995</c:v>
                </c:pt>
                <c:pt idx="2073">
                  <c:v>105.54999999999995</c:v>
                </c:pt>
                <c:pt idx="2074">
                  <c:v>106.28999999999996</c:v>
                </c:pt>
                <c:pt idx="2075">
                  <c:v>106.00999999999999</c:v>
                </c:pt>
                <c:pt idx="2076">
                  <c:v>105.80999999999995</c:v>
                </c:pt>
                <c:pt idx="2077">
                  <c:v>105.70000000000005</c:v>
                </c:pt>
                <c:pt idx="2078">
                  <c:v>105.40000000000009</c:v>
                </c:pt>
                <c:pt idx="2079">
                  <c:v>105.36999999999989</c:v>
                </c:pt>
                <c:pt idx="2080">
                  <c:v>105.77999999999997</c:v>
                </c:pt>
                <c:pt idx="2081">
                  <c:v>106.22000000000003</c:v>
                </c:pt>
                <c:pt idx="2082">
                  <c:v>105.38000000000011</c:v>
                </c:pt>
                <c:pt idx="2083">
                  <c:v>105.58999999999992</c:v>
                </c:pt>
                <c:pt idx="2084">
                  <c:v>105.77999999999997</c:v>
                </c:pt>
                <c:pt idx="2085">
                  <c:v>105.04999999999995</c:v>
                </c:pt>
                <c:pt idx="2086">
                  <c:v>101.77999999999997</c:v>
                </c:pt>
                <c:pt idx="2087">
                  <c:v>103.62999999999988</c:v>
                </c:pt>
                <c:pt idx="2088">
                  <c:v>110.1400000000001</c:v>
                </c:pt>
                <c:pt idx="2089">
                  <c:v>115.20000000000005</c:v>
                </c:pt>
                <c:pt idx="2090">
                  <c:v>1261.52</c:v>
                </c:pt>
                <c:pt idx="2091">
                  <c:v>1259.01</c:v>
                </c:pt>
                <c:pt idx="2092">
                  <c:v>1254.58</c:v>
                </c:pt>
              </c:numCache>
            </c:numRef>
          </c:yVal>
          <c:smooth val="1"/>
          <c:extLst>
            <c:ext xmlns:c16="http://schemas.microsoft.com/office/drawing/2014/chart" uri="{C3380CC4-5D6E-409C-BE32-E72D297353CC}">
              <c16:uniqueId val="{00000005-31AB-574F-B4F2-261B1FF36759}"/>
            </c:ext>
          </c:extLst>
        </c:ser>
        <c:ser>
          <c:idx val="6"/>
          <c:order val="6"/>
          <c:tx>
            <c:strRef>
              <c:f>'R3-11 - R3-26'!$X$1</c:f>
              <c:strCache>
                <c:ptCount val="1"/>
                <c:pt idx="0">
                  <c:v>R3-19</c:v>
                </c:pt>
              </c:strCache>
            </c:strRef>
          </c:tx>
          <c:spPr>
            <a:ln w="19050" cap="rnd">
              <a:solidFill>
                <a:schemeClr val="accent1">
                  <a:lumMod val="60000"/>
                </a:schemeClr>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R3-26'!$X$2:$X$2094</c:f>
              <c:numCache>
                <c:formatCode>General</c:formatCode>
                <c:ptCount val="2093"/>
                <c:pt idx="0">
                  <c:v>107.57999999999993</c:v>
                </c:pt>
                <c:pt idx="1">
                  <c:v>107.76999999999998</c:v>
                </c:pt>
                <c:pt idx="2">
                  <c:v>107.54999999999995</c:v>
                </c:pt>
                <c:pt idx="3">
                  <c:v>107.42999999999984</c:v>
                </c:pt>
                <c:pt idx="4">
                  <c:v>107.78999999999996</c:v>
                </c:pt>
                <c:pt idx="5">
                  <c:v>107.38999999999987</c:v>
                </c:pt>
                <c:pt idx="6">
                  <c:v>107.29999999999995</c:v>
                </c:pt>
                <c:pt idx="7">
                  <c:v>107.75</c:v>
                </c:pt>
                <c:pt idx="8">
                  <c:v>107.57999999999993</c:v>
                </c:pt>
                <c:pt idx="9">
                  <c:v>107.30999999999995</c:v>
                </c:pt>
                <c:pt idx="10">
                  <c:v>107.18000000000006</c:v>
                </c:pt>
                <c:pt idx="11">
                  <c:v>107.49000000000001</c:v>
                </c:pt>
                <c:pt idx="12">
                  <c:v>107.49000000000001</c:v>
                </c:pt>
                <c:pt idx="13">
                  <c:v>107.61999999999989</c:v>
                </c:pt>
                <c:pt idx="14">
                  <c:v>107.52999999999997</c:v>
                </c:pt>
                <c:pt idx="15">
                  <c:v>106.95999999999981</c:v>
                </c:pt>
                <c:pt idx="16">
                  <c:v>108.12999999999988</c:v>
                </c:pt>
                <c:pt idx="17">
                  <c:v>107.60000000000014</c:v>
                </c:pt>
                <c:pt idx="18">
                  <c:v>107.40999999999985</c:v>
                </c:pt>
                <c:pt idx="19">
                  <c:v>107.05999999999995</c:v>
                </c:pt>
                <c:pt idx="20">
                  <c:v>107.73000000000002</c:v>
                </c:pt>
                <c:pt idx="21">
                  <c:v>107.38000000000011</c:v>
                </c:pt>
                <c:pt idx="22">
                  <c:v>107.35000000000014</c:v>
                </c:pt>
                <c:pt idx="23">
                  <c:v>107.28999999999996</c:v>
                </c:pt>
                <c:pt idx="24">
                  <c:v>107.67000000000007</c:v>
                </c:pt>
                <c:pt idx="25">
                  <c:v>107.05999999999995</c:v>
                </c:pt>
                <c:pt idx="26">
                  <c:v>107.40999999999985</c:v>
                </c:pt>
                <c:pt idx="27">
                  <c:v>107.58000000000015</c:v>
                </c:pt>
                <c:pt idx="28">
                  <c:v>107.34999999999991</c:v>
                </c:pt>
                <c:pt idx="29">
                  <c:v>108.43000000000006</c:v>
                </c:pt>
                <c:pt idx="30">
                  <c:v>108.69000000000005</c:v>
                </c:pt>
                <c:pt idx="31">
                  <c:v>108.53999999999996</c:v>
                </c:pt>
                <c:pt idx="32">
                  <c:v>108.34999999999991</c:v>
                </c:pt>
                <c:pt idx="33">
                  <c:v>108.12000000000012</c:v>
                </c:pt>
                <c:pt idx="34">
                  <c:v>108.34000000000015</c:v>
                </c:pt>
                <c:pt idx="35">
                  <c:v>108.63999999999987</c:v>
                </c:pt>
                <c:pt idx="36">
                  <c:v>108.32999999999993</c:v>
                </c:pt>
                <c:pt idx="37">
                  <c:v>107.95000000000005</c:v>
                </c:pt>
                <c:pt idx="38">
                  <c:v>108.83999999999992</c:v>
                </c:pt>
                <c:pt idx="39">
                  <c:v>108.4699999999998</c:v>
                </c:pt>
                <c:pt idx="40">
                  <c:v>108.57999999999993</c:v>
                </c:pt>
                <c:pt idx="41">
                  <c:v>108.01999999999998</c:v>
                </c:pt>
                <c:pt idx="42">
                  <c:v>108.59999999999991</c:v>
                </c:pt>
                <c:pt idx="43">
                  <c:v>107.97000000000003</c:v>
                </c:pt>
                <c:pt idx="44">
                  <c:v>108.6400000000001</c:v>
                </c:pt>
                <c:pt idx="45">
                  <c:v>107.57999999999993</c:v>
                </c:pt>
                <c:pt idx="46">
                  <c:v>108.55999999999995</c:v>
                </c:pt>
                <c:pt idx="47">
                  <c:v>106.97000000000003</c:v>
                </c:pt>
                <c:pt idx="48">
                  <c:v>106.75</c:v>
                </c:pt>
                <c:pt idx="49">
                  <c:v>107.02999999999997</c:v>
                </c:pt>
                <c:pt idx="50">
                  <c:v>106.82999999999993</c:v>
                </c:pt>
                <c:pt idx="51">
                  <c:v>106.78999999999996</c:v>
                </c:pt>
                <c:pt idx="52">
                  <c:v>107.13999999999987</c:v>
                </c:pt>
                <c:pt idx="53">
                  <c:v>107.75999999999999</c:v>
                </c:pt>
                <c:pt idx="54">
                  <c:v>107.90000000000009</c:v>
                </c:pt>
                <c:pt idx="55">
                  <c:v>107.76999999999998</c:v>
                </c:pt>
                <c:pt idx="56">
                  <c:v>107.98000000000002</c:v>
                </c:pt>
                <c:pt idx="57">
                  <c:v>107.69999999999982</c:v>
                </c:pt>
                <c:pt idx="58">
                  <c:v>107.64999999999986</c:v>
                </c:pt>
                <c:pt idx="59">
                  <c:v>107.03999999999996</c:v>
                </c:pt>
                <c:pt idx="60">
                  <c:v>107.47000000000003</c:v>
                </c:pt>
                <c:pt idx="61">
                  <c:v>107.52000000000021</c:v>
                </c:pt>
                <c:pt idx="62">
                  <c:v>107.36000000000013</c:v>
                </c:pt>
                <c:pt idx="63">
                  <c:v>108.41000000000008</c:v>
                </c:pt>
                <c:pt idx="64">
                  <c:v>107.70000000000005</c:v>
                </c:pt>
                <c:pt idx="65">
                  <c:v>105.75999999999999</c:v>
                </c:pt>
                <c:pt idx="66">
                  <c:v>106.26999999999998</c:v>
                </c:pt>
                <c:pt idx="67">
                  <c:v>106.82999999999993</c:v>
                </c:pt>
                <c:pt idx="68">
                  <c:v>107.05000000000018</c:v>
                </c:pt>
                <c:pt idx="69">
                  <c:v>113.1400000000001</c:v>
                </c:pt>
                <c:pt idx="70">
                  <c:v>106.6099999999999</c:v>
                </c:pt>
                <c:pt idx="71">
                  <c:v>96.289999999999964</c:v>
                </c:pt>
                <c:pt idx="72">
                  <c:v>91.220000000000027</c:v>
                </c:pt>
                <c:pt idx="73">
                  <c:v>86.200000000000045</c:v>
                </c:pt>
                <c:pt idx="74">
                  <c:v>83.800000000000182</c:v>
                </c:pt>
                <c:pt idx="75">
                  <c:v>82.480000000000018</c:v>
                </c:pt>
                <c:pt idx="76">
                  <c:v>81.299999999999955</c:v>
                </c:pt>
                <c:pt idx="77">
                  <c:v>80</c:v>
                </c:pt>
                <c:pt idx="78">
                  <c:v>79.209999999999809</c:v>
                </c:pt>
                <c:pt idx="79">
                  <c:v>78.479999999999791</c:v>
                </c:pt>
                <c:pt idx="80">
                  <c:v>77.660000000000082</c:v>
                </c:pt>
                <c:pt idx="81">
                  <c:v>76.980000000000018</c:v>
                </c:pt>
                <c:pt idx="82">
                  <c:v>76.099999999999909</c:v>
                </c:pt>
                <c:pt idx="83">
                  <c:v>75.149999999999864</c:v>
                </c:pt>
                <c:pt idx="84">
                  <c:v>74.649999999999864</c:v>
                </c:pt>
                <c:pt idx="85">
                  <c:v>73.789999999999964</c:v>
                </c:pt>
                <c:pt idx="86">
                  <c:v>72.639999999999986</c:v>
                </c:pt>
                <c:pt idx="87">
                  <c:v>72.389999999999986</c:v>
                </c:pt>
                <c:pt idx="88">
                  <c:v>71.439999999999941</c:v>
                </c:pt>
                <c:pt idx="89">
                  <c:v>70.214000000000055</c:v>
                </c:pt>
                <c:pt idx="90">
                  <c:v>69.941999999999894</c:v>
                </c:pt>
                <c:pt idx="91">
                  <c:v>68.771000000000072</c:v>
                </c:pt>
                <c:pt idx="92">
                  <c:v>68.086999999999989</c:v>
                </c:pt>
                <c:pt idx="93">
                  <c:v>67.499999999999886</c:v>
                </c:pt>
                <c:pt idx="94">
                  <c:v>66.725999999999885</c:v>
                </c:pt>
                <c:pt idx="95">
                  <c:v>65.928000000000111</c:v>
                </c:pt>
                <c:pt idx="96">
                  <c:v>65.418999999999983</c:v>
                </c:pt>
                <c:pt idx="97">
                  <c:v>64.730999999999995</c:v>
                </c:pt>
                <c:pt idx="98">
                  <c:v>63.908999999999992</c:v>
                </c:pt>
                <c:pt idx="99">
                  <c:v>62.997000000000071</c:v>
                </c:pt>
                <c:pt idx="100">
                  <c:v>62.107999999999947</c:v>
                </c:pt>
                <c:pt idx="101">
                  <c:v>61.279999999999973</c:v>
                </c:pt>
                <c:pt idx="102">
                  <c:v>60.80499999999995</c:v>
                </c:pt>
                <c:pt idx="103">
                  <c:v>60.174999999999955</c:v>
                </c:pt>
                <c:pt idx="104">
                  <c:v>59.314999999999941</c:v>
                </c:pt>
                <c:pt idx="105">
                  <c:v>58.317000000000007</c:v>
                </c:pt>
                <c:pt idx="106">
                  <c:v>57.522000000000048</c:v>
                </c:pt>
                <c:pt idx="107">
                  <c:v>56.620000000000005</c:v>
                </c:pt>
                <c:pt idx="108">
                  <c:v>55.876999999999953</c:v>
                </c:pt>
                <c:pt idx="109">
                  <c:v>55.390999999999963</c:v>
                </c:pt>
                <c:pt idx="110">
                  <c:v>54.430000000000064</c:v>
                </c:pt>
                <c:pt idx="111">
                  <c:v>53.407000000000039</c:v>
                </c:pt>
                <c:pt idx="112">
                  <c:v>52.798999999999978</c:v>
                </c:pt>
                <c:pt idx="113">
                  <c:v>51.817999999999984</c:v>
                </c:pt>
                <c:pt idx="114">
                  <c:v>50.902999999999906</c:v>
                </c:pt>
                <c:pt idx="115">
                  <c:v>50.480999999999995</c:v>
                </c:pt>
                <c:pt idx="116">
                  <c:v>49.56899999999996</c:v>
                </c:pt>
                <c:pt idx="117">
                  <c:v>49.04200000000003</c:v>
                </c:pt>
                <c:pt idx="118">
                  <c:v>48.504999999999995</c:v>
                </c:pt>
                <c:pt idx="119">
                  <c:v>47.411000000000058</c:v>
                </c:pt>
                <c:pt idx="120">
                  <c:v>46.466999999999985</c:v>
                </c:pt>
                <c:pt idx="121">
                  <c:v>45.922000000000025</c:v>
                </c:pt>
                <c:pt idx="122">
                  <c:v>44.834999999999923</c:v>
                </c:pt>
                <c:pt idx="123">
                  <c:v>44.423999999999978</c:v>
                </c:pt>
                <c:pt idx="124">
                  <c:v>43.842000000000098</c:v>
                </c:pt>
                <c:pt idx="125">
                  <c:v>42.511999999999944</c:v>
                </c:pt>
                <c:pt idx="126">
                  <c:v>41.419000000000096</c:v>
                </c:pt>
                <c:pt idx="127">
                  <c:v>40.836000000000013</c:v>
                </c:pt>
                <c:pt idx="128">
                  <c:v>40.271999999999935</c:v>
                </c:pt>
                <c:pt idx="129">
                  <c:v>39.33299999999997</c:v>
                </c:pt>
                <c:pt idx="130">
                  <c:v>38.356999999999971</c:v>
                </c:pt>
                <c:pt idx="131">
                  <c:v>37.962999999999965</c:v>
                </c:pt>
                <c:pt idx="132">
                  <c:v>37.177999999999997</c:v>
                </c:pt>
                <c:pt idx="133">
                  <c:v>36.30499999999995</c:v>
                </c:pt>
                <c:pt idx="134">
                  <c:v>35.808999999999969</c:v>
                </c:pt>
                <c:pt idx="135">
                  <c:v>34.836999999999989</c:v>
                </c:pt>
                <c:pt idx="136">
                  <c:v>34.351999999999975</c:v>
                </c:pt>
                <c:pt idx="137">
                  <c:v>33.617000000000075</c:v>
                </c:pt>
                <c:pt idx="138">
                  <c:v>32.700000000000045</c:v>
                </c:pt>
                <c:pt idx="139">
                  <c:v>32.067000000000007</c:v>
                </c:pt>
                <c:pt idx="140">
                  <c:v>31.699999999999932</c:v>
                </c:pt>
                <c:pt idx="141">
                  <c:v>30.896999999999935</c:v>
                </c:pt>
                <c:pt idx="142">
                  <c:v>29.800000000000068</c:v>
                </c:pt>
                <c:pt idx="143">
                  <c:v>29.38900000000001</c:v>
                </c:pt>
                <c:pt idx="144">
                  <c:v>28.422000000000025</c:v>
                </c:pt>
                <c:pt idx="145">
                  <c:v>27.545000000000073</c:v>
                </c:pt>
                <c:pt idx="146">
                  <c:v>27.422000000000025</c:v>
                </c:pt>
                <c:pt idx="147">
                  <c:v>26.206999999999994</c:v>
                </c:pt>
                <c:pt idx="148">
                  <c:v>25.281999999999925</c:v>
                </c:pt>
                <c:pt idx="149">
                  <c:v>25.456999999999994</c:v>
                </c:pt>
                <c:pt idx="150">
                  <c:v>24.355999999999995</c:v>
                </c:pt>
                <c:pt idx="151">
                  <c:v>23.61099999999999</c:v>
                </c:pt>
                <c:pt idx="152">
                  <c:v>23.187999999999988</c:v>
                </c:pt>
                <c:pt idx="153">
                  <c:v>22.043999999999983</c:v>
                </c:pt>
                <c:pt idx="154">
                  <c:v>21.301000000000045</c:v>
                </c:pt>
                <c:pt idx="155">
                  <c:v>20.875</c:v>
                </c:pt>
                <c:pt idx="156">
                  <c:v>20</c:v>
                </c:pt>
                <c:pt idx="157">
                  <c:v>19.529999999999973</c:v>
                </c:pt>
                <c:pt idx="158">
                  <c:v>18.850000000000023</c:v>
                </c:pt>
                <c:pt idx="159">
                  <c:v>17.83299999999997</c:v>
                </c:pt>
                <c:pt idx="160">
                  <c:v>17.076000000000022</c:v>
                </c:pt>
                <c:pt idx="161">
                  <c:v>16.519999999999982</c:v>
                </c:pt>
                <c:pt idx="162">
                  <c:v>15.864000000000033</c:v>
                </c:pt>
                <c:pt idx="163">
                  <c:v>14.997000000000071</c:v>
                </c:pt>
                <c:pt idx="164">
                  <c:v>14.802999999999997</c:v>
                </c:pt>
                <c:pt idx="165">
                  <c:v>14.828000000000031</c:v>
                </c:pt>
                <c:pt idx="166">
                  <c:v>14.204000000000008</c:v>
                </c:pt>
                <c:pt idx="167">
                  <c:v>13.711000000000013</c:v>
                </c:pt>
                <c:pt idx="168">
                  <c:v>13.137</c:v>
                </c:pt>
                <c:pt idx="169">
                  <c:v>12.422000000000025</c:v>
                </c:pt>
                <c:pt idx="170">
                  <c:v>11.788000000000011</c:v>
                </c:pt>
                <c:pt idx="171">
                  <c:v>10.990999999999985</c:v>
                </c:pt>
                <c:pt idx="172">
                  <c:v>10.262</c:v>
                </c:pt>
                <c:pt idx="173">
                  <c:v>9.2449999999999477</c:v>
                </c:pt>
                <c:pt idx="174">
                  <c:v>8.7679999999999723</c:v>
                </c:pt>
                <c:pt idx="175">
                  <c:v>8.1820000000000164</c:v>
                </c:pt>
                <c:pt idx="176">
                  <c:v>7.0670000000000073</c:v>
                </c:pt>
                <c:pt idx="177">
                  <c:v>5.8029999999999973</c:v>
                </c:pt>
                <c:pt idx="178">
                  <c:v>5.0649999999999977</c:v>
                </c:pt>
                <c:pt idx="179">
                  <c:v>4.2599999999999909</c:v>
                </c:pt>
                <c:pt idx="180">
                  <c:v>4.1979999999999791</c:v>
                </c:pt>
                <c:pt idx="181">
                  <c:v>3.0629999999999882</c:v>
                </c:pt>
                <c:pt idx="182">
                  <c:v>2.478999999999985</c:v>
                </c:pt>
                <c:pt idx="183">
                  <c:v>2.2309999999999945</c:v>
                </c:pt>
                <c:pt idx="184">
                  <c:v>1.5889999999999986</c:v>
                </c:pt>
                <c:pt idx="185">
                  <c:v>0.97899999999998499</c:v>
                </c:pt>
                <c:pt idx="186">
                  <c:v>0.39699999999999136</c:v>
                </c:pt>
                <c:pt idx="187">
                  <c:v>-0.38800000000003365</c:v>
                </c:pt>
                <c:pt idx="188">
                  <c:v>-0.95300000000003138</c:v>
                </c:pt>
                <c:pt idx="189">
                  <c:v>-1.4699999999999704</c:v>
                </c:pt>
                <c:pt idx="190">
                  <c:v>-1.9189999999999827</c:v>
                </c:pt>
                <c:pt idx="191">
                  <c:v>-2.8999999999999773</c:v>
                </c:pt>
                <c:pt idx="192">
                  <c:v>-3.2849999999999682</c:v>
                </c:pt>
                <c:pt idx="193">
                  <c:v>-3.9990000000000236</c:v>
                </c:pt>
                <c:pt idx="194">
                  <c:v>-4.6349999999999909</c:v>
                </c:pt>
                <c:pt idx="195">
                  <c:v>-4.9130000000000109</c:v>
                </c:pt>
                <c:pt idx="196">
                  <c:v>-5.1579999999999586</c:v>
                </c:pt>
                <c:pt idx="197">
                  <c:v>-5.68100000000004</c:v>
                </c:pt>
                <c:pt idx="198">
                  <c:v>-6.43100000000004</c:v>
                </c:pt>
                <c:pt idx="199">
                  <c:v>-6.9959999999999809</c:v>
                </c:pt>
                <c:pt idx="200">
                  <c:v>-7.48599999999999</c:v>
                </c:pt>
                <c:pt idx="201">
                  <c:v>-8.2949999999999591</c:v>
                </c:pt>
                <c:pt idx="202">
                  <c:v>-8.9640000000000555</c:v>
                </c:pt>
                <c:pt idx="203">
                  <c:v>-9.3140000000000214</c:v>
                </c:pt>
                <c:pt idx="204">
                  <c:v>-9.3550000000000182</c:v>
                </c:pt>
                <c:pt idx="205">
                  <c:v>-9.9799999999999898</c:v>
                </c:pt>
                <c:pt idx="206">
                  <c:v>-10.664999999999992</c:v>
                </c:pt>
                <c:pt idx="207">
                  <c:v>-10.906999999999982</c:v>
                </c:pt>
                <c:pt idx="208">
                  <c:v>-11.313999999999993</c:v>
                </c:pt>
                <c:pt idx="209">
                  <c:v>-11.842999999999989</c:v>
                </c:pt>
                <c:pt idx="210">
                  <c:v>-12.225999999999999</c:v>
                </c:pt>
                <c:pt idx="211">
                  <c:v>-12.457999999999998</c:v>
                </c:pt>
                <c:pt idx="212">
                  <c:v>-12.85499999999999</c:v>
                </c:pt>
                <c:pt idx="213">
                  <c:v>-13.264999999999986</c:v>
                </c:pt>
                <c:pt idx="214">
                  <c:v>-13.498000000000019</c:v>
                </c:pt>
                <c:pt idx="215">
                  <c:v>-13.85499999999999</c:v>
                </c:pt>
                <c:pt idx="216">
                  <c:v>-14.448999999999984</c:v>
                </c:pt>
                <c:pt idx="217">
                  <c:v>-14.819000000000017</c:v>
                </c:pt>
                <c:pt idx="218">
                  <c:v>-15.391999999999996</c:v>
                </c:pt>
                <c:pt idx="219">
                  <c:v>-16.016999999999996</c:v>
                </c:pt>
                <c:pt idx="220">
                  <c:v>-15.88900000000001</c:v>
                </c:pt>
                <c:pt idx="221">
                  <c:v>-16.431999999999988</c:v>
                </c:pt>
                <c:pt idx="222">
                  <c:v>-16.796999999999997</c:v>
                </c:pt>
                <c:pt idx="223">
                  <c:v>-16.831000000000017</c:v>
                </c:pt>
                <c:pt idx="224">
                  <c:v>-17.929000000000002</c:v>
                </c:pt>
                <c:pt idx="225">
                  <c:v>-18.166999999999987</c:v>
                </c:pt>
                <c:pt idx="226">
                  <c:v>-18.298999999999992</c:v>
                </c:pt>
                <c:pt idx="227">
                  <c:v>-19.304000000000002</c:v>
                </c:pt>
                <c:pt idx="228">
                  <c:v>-19.460000000000008</c:v>
                </c:pt>
                <c:pt idx="229">
                  <c:v>-19.595700000000008</c:v>
                </c:pt>
                <c:pt idx="230">
                  <c:v>-19.936599999999999</c:v>
                </c:pt>
                <c:pt idx="231">
                  <c:v>-20.267099999999999</c:v>
                </c:pt>
                <c:pt idx="232">
                  <c:v>-20.450600000000009</c:v>
                </c:pt>
                <c:pt idx="233">
                  <c:v>-20.907699999999991</c:v>
                </c:pt>
                <c:pt idx="234">
                  <c:v>-21.067900000000009</c:v>
                </c:pt>
                <c:pt idx="235">
                  <c:v>-21.149899999999995</c:v>
                </c:pt>
                <c:pt idx="236">
                  <c:v>-21.534700000000001</c:v>
                </c:pt>
                <c:pt idx="237">
                  <c:v>-21.448799999999991</c:v>
                </c:pt>
                <c:pt idx="238">
                  <c:v>-21.874599999999994</c:v>
                </c:pt>
                <c:pt idx="239">
                  <c:v>-22.144100000000002</c:v>
                </c:pt>
                <c:pt idx="240">
                  <c:v>-22.624499999999998</c:v>
                </c:pt>
                <c:pt idx="241">
                  <c:v>-22.858899999999998</c:v>
                </c:pt>
                <c:pt idx="242">
                  <c:v>-23.005399999999998</c:v>
                </c:pt>
                <c:pt idx="243">
                  <c:v>-23.393999999999998</c:v>
                </c:pt>
                <c:pt idx="244">
                  <c:v>-23.589399999999998</c:v>
                </c:pt>
                <c:pt idx="245">
                  <c:v>-23.905809999999999</c:v>
                </c:pt>
                <c:pt idx="246">
                  <c:v>-24.220202</c:v>
                </c:pt>
                <c:pt idx="247">
                  <c:v>-23.770959999999999</c:v>
                </c:pt>
                <c:pt idx="248">
                  <c:v>-23.7456</c:v>
                </c:pt>
                <c:pt idx="249">
                  <c:v>-23.667479999999998</c:v>
                </c:pt>
                <c:pt idx="250">
                  <c:v>-23.61861</c:v>
                </c:pt>
                <c:pt idx="251">
                  <c:v>-24.083489999999998</c:v>
                </c:pt>
                <c:pt idx="252">
                  <c:v>-26.15775</c:v>
                </c:pt>
                <c:pt idx="253">
                  <c:v>-26.35885</c:v>
                </c:pt>
                <c:pt idx="254">
                  <c:v>-17.272915999999999</c:v>
                </c:pt>
                <c:pt idx="255">
                  <c:v>-11.00342</c:v>
                </c:pt>
                <c:pt idx="256">
                  <c:v>-7.49756</c:v>
                </c:pt>
                <c:pt idx="257">
                  <c:v>-5.1245150000000006</c:v>
                </c:pt>
                <c:pt idx="258">
                  <c:v>-3.9702169999999999</c:v>
                </c:pt>
                <c:pt idx="259">
                  <c:v>-3.7749099999999998</c:v>
                </c:pt>
                <c:pt idx="260">
                  <c:v>-3.2690399999999999</c:v>
                </c:pt>
                <c:pt idx="261">
                  <c:v>-3.2124000000000006</c:v>
                </c:pt>
                <c:pt idx="262">
                  <c:v>-3.1557599999999999</c:v>
                </c:pt>
                <c:pt idx="263">
                  <c:v>-2.6538099999999996</c:v>
                </c:pt>
                <c:pt idx="264">
                  <c:v>-2.7846700000000002</c:v>
                </c:pt>
                <c:pt idx="265">
                  <c:v>-2.9565399999999995</c:v>
                </c:pt>
                <c:pt idx="266">
                  <c:v>-2.6127900000000004</c:v>
                </c:pt>
                <c:pt idx="267">
                  <c:v>-2.9584900000000003</c:v>
                </c:pt>
                <c:pt idx="268">
                  <c:v>-2.6772399999999998</c:v>
                </c:pt>
                <c:pt idx="269">
                  <c:v>-3.0014599999999998</c:v>
                </c:pt>
                <c:pt idx="270">
                  <c:v>-2.3627899999999999</c:v>
                </c:pt>
                <c:pt idx="271">
                  <c:v>-3.2475549999999997</c:v>
                </c:pt>
                <c:pt idx="272">
                  <c:v>-2.9799800000000003</c:v>
                </c:pt>
                <c:pt idx="273">
                  <c:v>-2.7260799999999996</c:v>
                </c:pt>
                <c:pt idx="274">
                  <c:v>-2.8569399999999998</c:v>
                </c:pt>
                <c:pt idx="275">
                  <c:v>-2.7846599999999997</c:v>
                </c:pt>
                <c:pt idx="276">
                  <c:v>-2.5053700000000001</c:v>
                </c:pt>
                <c:pt idx="277">
                  <c:v>-2.6088800000000001</c:v>
                </c:pt>
                <c:pt idx="278">
                  <c:v>-2.0503</c:v>
                </c:pt>
                <c:pt idx="279">
                  <c:v>-2.0991200000000001</c:v>
                </c:pt>
                <c:pt idx="280">
                  <c:v>-2.8784100000000006</c:v>
                </c:pt>
                <c:pt idx="281">
                  <c:v>-2.7846700000000002</c:v>
                </c:pt>
                <c:pt idx="282">
                  <c:v>-2.4526399999999997</c:v>
                </c:pt>
                <c:pt idx="283">
                  <c:v>-1.7495100000000001</c:v>
                </c:pt>
                <c:pt idx="284">
                  <c:v>-1.08155</c:v>
                </c:pt>
                <c:pt idx="285">
                  <c:v>-0.86083999999999994</c:v>
                </c:pt>
                <c:pt idx="286">
                  <c:v>-4.5014659999999997</c:v>
                </c:pt>
                <c:pt idx="287">
                  <c:v>-4.6577129999999993</c:v>
                </c:pt>
                <c:pt idx="288">
                  <c:v>-5.5463800000000001</c:v>
                </c:pt>
                <c:pt idx="289">
                  <c:v>-7.6147499999999999</c:v>
                </c:pt>
                <c:pt idx="290">
                  <c:v>-1.9039999999999502E-2</c:v>
                </c:pt>
                <c:pt idx="291">
                  <c:v>1.8012699999999997</c:v>
                </c:pt>
                <c:pt idx="292">
                  <c:v>3.5356399999999999</c:v>
                </c:pt>
                <c:pt idx="293">
                  <c:v>-1.104981</c:v>
                </c:pt>
                <c:pt idx="294">
                  <c:v>-7.2612300000000003</c:v>
                </c:pt>
                <c:pt idx="295">
                  <c:v>-1.5268539999999999</c:v>
                </c:pt>
                <c:pt idx="296">
                  <c:v>-1.806149</c:v>
                </c:pt>
                <c:pt idx="297">
                  <c:v>-1.640137</c:v>
                </c:pt>
                <c:pt idx="298">
                  <c:v>-2.0190410000000001</c:v>
                </c:pt>
                <c:pt idx="299">
                  <c:v>-1.4409179999999999</c:v>
                </c:pt>
                <c:pt idx="300">
                  <c:v>-1.0112299999999999</c:v>
                </c:pt>
                <c:pt idx="301">
                  <c:v>-2.2827120000000001</c:v>
                </c:pt>
                <c:pt idx="302">
                  <c:v>-2.321777</c:v>
                </c:pt>
                <c:pt idx="303">
                  <c:v>-2.6655300000000004</c:v>
                </c:pt>
                <c:pt idx="304">
                  <c:v>-2.5209899999999998</c:v>
                </c:pt>
                <c:pt idx="305">
                  <c:v>-2.5014599999999998</c:v>
                </c:pt>
                <c:pt idx="306">
                  <c:v>-2.3979499999999998</c:v>
                </c:pt>
                <c:pt idx="307">
                  <c:v>-3.0971700000000002</c:v>
                </c:pt>
                <c:pt idx="308">
                  <c:v>-2.5229490000000001</c:v>
                </c:pt>
                <c:pt idx="309">
                  <c:v>-2.6186499999999997</c:v>
                </c:pt>
                <c:pt idx="310">
                  <c:v>-2.4955999999999996</c:v>
                </c:pt>
                <c:pt idx="311">
                  <c:v>-2.8256800000000002</c:v>
                </c:pt>
                <c:pt idx="312">
                  <c:v>-2.2709999999999999</c:v>
                </c:pt>
                <c:pt idx="313">
                  <c:v>-2.4936539999999998</c:v>
                </c:pt>
                <c:pt idx="314">
                  <c:v>-2.4741239999999998</c:v>
                </c:pt>
                <c:pt idx="315">
                  <c:v>-2.0639699999999999</c:v>
                </c:pt>
                <c:pt idx="316">
                  <c:v>-1.1635705999999999</c:v>
                </c:pt>
                <c:pt idx="317">
                  <c:v>-2.5776400000000002</c:v>
                </c:pt>
                <c:pt idx="318">
                  <c:v>-2.7495094</c:v>
                </c:pt>
                <c:pt idx="319">
                  <c:v>-2.7534189999999996</c:v>
                </c:pt>
                <c:pt idx="320">
                  <c:v>-2.4428719999999999</c:v>
                </c:pt>
                <c:pt idx="321">
                  <c:v>-2.5444330000000002</c:v>
                </c:pt>
                <c:pt idx="322">
                  <c:v>-2.6928730000000001</c:v>
                </c:pt>
                <c:pt idx="323">
                  <c:v>-2.2416939999999999</c:v>
                </c:pt>
                <c:pt idx="324">
                  <c:v>-2.3784170000000002</c:v>
                </c:pt>
                <c:pt idx="325">
                  <c:v>-2.0522450000000001</c:v>
                </c:pt>
                <c:pt idx="326">
                  <c:v>-2.8491239999999998</c:v>
                </c:pt>
                <c:pt idx="327">
                  <c:v>-2.0952120000000001</c:v>
                </c:pt>
                <c:pt idx="328">
                  <c:v>-2.1420870000000001</c:v>
                </c:pt>
                <c:pt idx="329">
                  <c:v>-2.0541939999999999</c:v>
                </c:pt>
                <c:pt idx="330">
                  <c:v>-2.1342759999999998</c:v>
                </c:pt>
                <c:pt idx="331">
                  <c:v>-2.2690440000000001</c:v>
                </c:pt>
                <c:pt idx="332">
                  <c:v>-2.063968</c:v>
                </c:pt>
                <c:pt idx="333">
                  <c:v>-2.4296860000000002</c:v>
                </c:pt>
                <c:pt idx="334">
                  <c:v>-2.1279250000000003</c:v>
                </c:pt>
                <c:pt idx="335">
                  <c:v>-3.0629879999999998</c:v>
                </c:pt>
                <c:pt idx="336">
                  <c:v>1.264648</c:v>
                </c:pt>
                <c:pt idx="337">
                  <c:v>-1.7915080000000001</c:v>
                </c:pt>
                <c:pt idx="338">
                  <c:v>-1.11572</c:v>
                </c:pt>
                <c:pt idx="339">
                  <c:v>-4.7016599999999995</c:v>
                </c:pt>
                <c:pt idx="340">
                  <c:v>-1.4960930000000001</c:v>
                </c:pt>
                <c:pt idx="341">
                  <c:v>0.35302799999999995</c:v>
                </c:pt>
                <c:pt idx="342">
                  <c:v>-1.975095</c:v>
                </c:pt>
                <c:pt idx="343">
                  <c:v>-2.3935520000000001</c:v>
                </c:pt>
                <c:pt idx="344">
                  <c:v>-3.0542020000000001</c:v>
                </c:pt>
                <c:pt idx="345">
                  <c:v>-1.6645529999999999</c:v>
                </c:pt>
                <c:pt idx="346">
                  <c:v>-1.6599999999999948E-2</c:v>
                </c:pt>
                <c:pt idx="347">
                  <c:v>-0.30127000000000015</c:v>
                </c:pt>
                <c:pt idx="348">
                  <c:v>-0.14795000000000003</c:v>
                </c:pt>
                <c:pt idx="349">
                  <c:v>9.9609999999999754E-2</c:v>
                </c:pt>
                <c:pt idx="350">
                  <c:v>0.45361999999999991</c:v>
                </c:pt>
                <c:pt idx="351">
                  <c:v>0.82862000000000013</c:v>
                </c:pt>
                <c:pt idx="352">
                  <c:v>0.44678000000000018</c:v>
                </c:pt>
                <c:pt idx="353">
                  <c:v>-0.66943200000000003</c:v>
                </c:pt>
                <c:pt idx="354">
                  <c:v>-0.37939000000000012</c:v>
                </c:pt>
                <c:pt idx="355">
                  <c:v>0.74560999999999988</c:v>
                </c:pt>
                <c:pt idx="356">
                  <c:v>0.38135000000000008</c:v>
                </c:pt>
                <c:pt idx="357">
                  <c:v>-0.64844000000000013</c:v>
                </c:pt>
                <c:pt idx="358">
                  <c:v>0.11817000000000011</c:v>
                </c:pt>
                <c:pt idx="359">
                  <c:v>0.52002000000000015</c:v>
                </c:pt>
                <c:pt idx="360">
                  <c:v>0.6606470000000001</c:v>
                </c:pt>
                <c:pt idx="361">
                  <c:v>0.35595999999999994</c:v>
                </c:pt>
                <c:pt idx="362">
                  <c:v>1.0209969999999999</c:v>
                </c:pt>
                <c:pt idx="363">
                  <c:v>1.6074189999999999</c:v>
                </c:pt>
                <c:pt idx="364">
                  <c:v>1.2631830000000002</c:v>
                </c:pt>
                <c:pt idx="365">
                  <c:v>0.21630899999999997</c:v>
                </c:pt>
                <c:pt idx="366">
                  <c:v>0.41601499999999991</c:v>
                </c:pt>
                <c:pt idx="367">
                  <c:v>0.16454999999999997</c:v>
                </c:pt>
                <c:pt idx="368">
                  <c:v>-0.21143000000000001</c:v>
                </c:pt>
                <c:pt idx="369">
                  <c:v>3.4179999999999877E-2</c:v>
                </c:pt>
                <c:pt idx="370">
                  <c:v>0.163574</c:v>
                </c:pt>
                <c:pt idx="371">
                  <c:v>-0.10791000000000006</c:v>
                </c:pt>
                <c:pt idx="372">
                  <c:v>0.17724600000000001</c:v>
                </c:pt>
                <c:pt idx="373">
                  <c:v>0.6000970000000001</c:v>
                </c:pt>
                <c:pt idx="374">
                  <c:v>6.8846999999999992E-2</c:v>
                </c:pt>
                <c:pt idx="375">
                  <c:v>0.329592</c:v>
                </c:pt>
                <c:pt idx="376">
                  <c:v>-0.28808600000000001</c:v>
                </c:pt>
                <c:pt idx="377">
                  <c:v>0.16650399999999999</c:v>
                </c:pt>
                <c:pt idx="378">
                  <c:v>0.86132829999999994</c:v>
                </c:pt>
                <c:pt idx="379">
                  <c:v>1.1962890000000002</c:v>
                </c:pt>
                <c:pt idx="380">
                  <c:v>1.109375</c:v>
                </c:pt>
                <c:pt idx="381">
                  <c:v>1.572754</c:v>
                </c:pt>
                <c:pt idx="382">
                  <c:v>1.43164</c:v>
                </c:pt>
                <c:pt idx="383">
                  <c:v>0.585449</c:v>
                </c:pt>
                <c:pt idx="384">
                  <c:v>0.90332100000000004</c:v>
                </c:pt>
                <c:pt idx="385">
                  <c:v>0.45947200000000005</c:v>
                </c:pt>
                <c:pt idx="386">
                  <c:v>6.5917999999999921E-2</c:v>
                </c:pt>
                <c:pt idx="387">
                  <c:v>4.1992000000000029E-2</c:v>
                </c:pt>
                <c:pt idx="388">
                  <c:v>0.33056599999999997</c:v>
                </c:pt>
                <c:pt idx="389">
                  <c:v>-9.228499999999995E-2</c:v>
                </c:pt>
                <c:pt idx="390">
                  <c:v>0.65673799999999993</c:v>
                </c:pt>
                <c:pt idx="391">
                  <c:v>0.984375</c:v>
                </c:pt>
                <c:pt idx="392">
                  <c:v>1.047363</c:v>
                </c:pt>
                <c:pt idx="393">
                  <c:v>1.2587890000000002</c:v>
                </c:pt>
                <c:pt idx="394">
                  <c:v>1.11084</c:v>
                </c:pt>
                <c:pt idx="395">
                  <c:v>1.5634760000000001</c:v>
                </c:pt>
                <c:pt idx="396">
                  <c:v>1.141114</c:v>
                </c:pt>
                <c:pt idx="397">
                  <c:v>1.345215</c:v>
                </c:pt>
                <c:pt idx="398">
                  <c:v>0.86181600000000003</c:v>
                </c:pt>
                <c:pt idx="399">
                  <c:v>0.44482499999999997</c:v>
                </c:pt>
                <c:pt idx="400">
                  <c:v>0.45849600000000007</c:v>
                </c:pt>
                <c:pt idx="401">
                  <c:v>0.84375040000000001</c:v>
                </c:pt>
                <c:pt idx="402">
                  <c:v>0.93701369999999995</c:v>
                </c:pt>
                <c:pt idx="403">
                  <c:v>1.28222719</c:v>
                </c:pt>
                <c:pt idx="404">
                  <c:v>1.0488279</c:v>
                </c:pt>
                <c:pt idx="405">
                  <c:v>0.54931700000000006</c:v>
                </c:pt>
                <c:pt idx="406">
                  <c:v>1.4409210000000001</c:v>
                </c:pt>
                <c:pt idx="407">
                  <c:v>1.1059570000000001</c:v>
                </c:pt>
                <c:pt idx="408">
                  <c:v>8.6913999999999936E-2</c:v>
                </c:pt>
                <c:pt idx="409">
                  <c:v>0.29736300000000004</c:v>
                </c:pt>
                <c:pt idx="410">
                  <c:v>0.25244169999999999</c:v>
                </c:pt>
                <c:pt idx="411">
                  <c:v>0.41064400000000001</c:v>
                </c:pt>
                <c:pt idx="412">
                  <c:v>-0.18945299999999998</c:v>
                </c:pt>
                <c:pt idx="413">
                  <c:v>-0.39746099999999995</c:v>
                </c:pt>
                <c:pt idx="414">
                  <c:v>0.12597700000000001</c:v>
                </c:pt>
                <c:pt idx="415">
                  <c:v>0.24658199999999997</c:v>
                </c:pt>
                <c:pt idx="416">
                  <c:v>0.11572300000000002</c:v>
                </c:pt>
                <c:pt idx="417">
                  <c:v>-0.24121099999999998</c:v>
                </c:pt>
                <c:pt idx="418">
                  <c:v>-0.1899419</c:v>
                </c:pt>
                <c:pt idx="419">
                  <c:v>-0.24560549999999998</c:v>
                </c:pt>
                <c:pt idx="420">
                  <c:v>-0.50244100000000003</c:v>
                </c:pt>
                <c:pt idx="421">
                  <c:v>-0.27001989999999998</c:v>
                </c:pt>
                <c:pt idx="422">
                  <c:v>0.14501916000000001</c:v>
                </c:pt>
                <c:pt idx="423">
                  <c:v>-0.23290991</c:v>
                </c:pt>
                <c:pt idx="424">
                  <c:v>0.17871100000000001</c:v>
                </c:pt>
                <c:pt idx="425">
                  <c:v>7.3239999999999972E-3</c:v>
                </c:pt>
                <c:pt idx="426">
                  <c:v>-0.42871100000000001</c:v>
                </c:pt>
                <c:pt idx="427">
                  <c:v>7.7148400000000006E-2</c:v>
                </c:pt>
                <c:pt idx="428">
                  <c:v>0.22949200000000003</c:v>
                </c:pt>
                <c:pt idx="429">
                  <c:v>-0.444824</c:v>
                </c:pt>
                <c:pt idx="430">
                  <c:v>-0.37548899999999996</c:v>
                </c:pt>
                <c:pt idx="431">
                  <c:v>-0.64453099999999997</c:v>
                </c:pt>
                <c:pt idx="432">
                  <c:v>-0.398926</c:v>
                </c:pt>
                <c:pt idx="433">
                  <c:v>-0.45117180000000001</c:v>
                </c:pt>
                <c:pt idx="434">
                  <c:v>0.13623000000000002</c:v>
                </c:pt>
                <c:pt idx="435">
                  <c:v>0.73779299999999992</c:v>
                </c:pt>
                <c:pt idx="436">
                  <c:v>-4.7973699999999999</c:v>
                </c:pt>
                <c:pt idx="437">
                  <c:v>-160.81661</c:v>
                </c:pt>
                <c:pt idx="438">
                  <c:v>-36.693999999999988</c:v>
                </c:pt>
                <c:pt idx="439">
                  <c:v>-4.2549999999999955</c:v>
                </c:pt>
                <c:pt idx="440">
                  <c:v>7.2129999999999939</c:v>
                </c:pt>
                <c:pt idx="441">
                  <c:v>6.7290000000000134</c:v>
                </c:pt>
                <c:pt idx="442">
                  <c:v>9.171999999999997</c:v>
                </c:pt>
                <c:pt idx="443">
                  <c:v>12.439000000000021</c:v>
                </c:pt>
                <c:pt idx="444">
                  <c:v>15.496999999999986</c:v>
                </c:pt>
                <c:pt idx="445">
                  <c:v>19.100999999999999</c:v>
                </c:pt>
                <c:pt idx="446">
                  <c:v>23.143000000000001</c:v>
                </c:pt>
                <c:pt idx="447">
                  <c:v>26.406000000000006</c:v>
                </c:pt>
                <c:pt idx="448">
                  <c:v>30.312999999999988</c:v>
                </c:pt>
                <c:pt idx="449">
                  <c:v>33.730999999999995</c:v>
                </c:pt>
                <c:pt idx="450">
                  <c:v>36.950999999999993</c:v>
                </c:pt>
                <c:pt idx="451">
                  <c:v>40.224000000000018</c:v>
                </c:pt>
                <c:pt idx="452">
                  <c:v>43.784999999999997</c:v>
                </c:pt>
                <c:pt idx="453">
                  <c:v>46.816999999999979</c:v>
                </c:pt>
                <c:pt idx="454">
                  <c:v>49.943999999999988</c:v>
                </c:pt>
                <c:pt idx="455">
                  <c:v>52.866000000000014</c:v>
                </c:pt>
                <c:pt idx="456">
                  <c:v>56.220000000000027</c:v>
                </c:pt>
                <c:pt idx="457">
                  <c:v>58.947000000000003</c:v>
                </c:pt>
                <c:pt idx="458">
                  <c:v>62.225999999999999</c:v>
                </c:pt>
                <c:pt idx="459">
                  <c:v>64.960999999999984</c:v>
                </c:pt>
                <c:pt idx="460">
                  <c:v>67.60499999999999</c:v>
                </c:pt>
                <c:pt idx="461">
                  <c:v>71.137</c:v>
                </c:pt>
                <c:pt idx="462">
                  <c:v>73.449999999999989</c:v>
                </c:pt>
                <c:pt idx="463">
                  <c:v>75.882000000000005</c:v>
                </c:pt>
                <c:pt idx="464">
                  <c:v>79.067000000000007</c:v>
                </c:pt>
                <c:pt idx="465">
                  <c:v>81.447000000000003</c:v>
                </c:pt>
                <c:pt idx="466">
                  <c:v>84.225000000000023</c:v>
                </c:pt>
                <c:pt idx="467">
                  <c:v>87.102000000000004</c:v>
                </c:pt>
                <c:pt idx="468">
                  <c:v>89.364000000000004</c:v>
                </c:pt>
                <c:pt idx="469">
                  <c:v>91.844999999999999</c:v>
                </c:pt>
                <c:pt idx="470">
                  <c:v>94.569000000000017</c:v>
                </c:pt>
                <c:pt idx="471">
                  <c:v>97.106999999999999</c:v>
                </c:pt>
                <c:pt idx="472">
                  <c:v>99.295000000000016</c:v>
                </c:pt>
                <c:pt idx="473">
                  <c:v>102.03700000000001</c:v>
                </c:pt>
                <c:pt idx="474">
                  <c:v>104.42100000000001</c:v>
                </c:pt>
                <c:pt idx="475">
                  <c:v>106.81900000000002</c:v>
                </c:pt>
                <c:pt idx="476">
                  <c:v>109.24499999999999</c:v>
                </c:pt>
                <c:pt idx="477">
                  <c:v>111.398</c:v>
                </c:pt>
                <c:pt idx="478">
                  <c:v>113.879</c:v>
                </c:pt>
                <c:pt idx="479">
                  <c:v>116.01600000000001</c:v>
                </c:pt>
                <c:pt idx="480">
                  <c:v>118.61099999999999</c:v>
                </c:pt>
                <c:pt idx="481">
                  <c:v>120.83800000000001</c:v>
                </c:pt>
                <c:pt idx="482">
                  <c:v>122.723</c:v>
                </c:pt>
                <c:pt idx="483">
                  <c:v>124.827</c:v>
                </c:pt>
                <c:pt idx="484">
                  <c:v>127.313</c:v>
                </c:pt>
                <c:pt idx="485">
                  <c:v>129.25299999999999</c:v>
                </c:pt>
                <c:pt idx="486">
                  <c:v>131.23200000000003</c:v>
                </c:pt>
                <c:pt idx="487">
                  <c:v>133.20299999999997</c:v>
                </c:pt>
                <c:pt idx="488">
                  <c:v>135.26600000000002</c:v>
                </c:pt>
                <c:pt idx="489">
                  <c:v>137.69299999999998</c:v>
                </c:pt>
                <c:pt idx="490">
                  <c:v>139.387</c:v>
                </c:pt>
                <c:pt idx="491">
                  <c:v>141.39699999999999</c:v>
                </c:pt>
                <c:pt idx="492">
                  <c:v>143.732</c:v>
                </c:pt>
                <c:pt idx="493">
                  <c:v>145.733</c:v>
                </c:pt>
                <c:pt idx="494">
                  <c:v>147.62299999999999</c:v>
                </c:pt>
                <c:pt idx="495">
                  <c:v>149.60599999999999</c:v>
                </c:pt>
                <c:pt idx="496">
                  <c:v>151.58100000000002</c:v>
                </c:pt>
                <c:pt idx="497">
                  <c:v>153.59750000000003</c:v>
                </c:pt>
                <c:pt idx="498">
                  <c:v>155.73430000000002</c:v>
                </c:pt>
                <c:pt idx="499">
                  <c:v>157.91390000000001</c:v>
                </c:pt>
                <c:pt idx="500">
                  <c:v>159.49600000000001</c:v>
                </c:pt>
                <c:pt idx="501">
                  <c:v>161.44649999999999</c:v>
                </c:pt>
                <c:pt idx="502">
                  <c:v>163.75139999999999</c:v>
                </c:pt>
                <c:pt idx="503">
                  <c:v>165.14680000000001</c:v>
                </c:pt>
                <c:pt idx="504">
                  <c:v>166.87909999999999</c:v>
                </c:pt>
                <c:pt idx="505">
                  <c:v>168.90050000000002</c:v>
                </c:pt>
                <c:pt idx="506">
                  <c:v>170.68379999999999</c:v>
                </c:pt>
                <c:pt idx="507">
                  <c:v>172.49819999999997</c:v>
                </c:pt>
                <c:pt idx="508">
                  <c:v>174.6789</c:v>
                </c:pt>
                <c:pt idx="509">
                  <c:v>175.99799999999999</c:v>
                </c:pt>
                <c:pt idx="510">
                  <c:v>177.83080000000001</c:v>
                </c:pt>
                <c:pt idx="511">
                  <c:v>179.53200000000001</c:v>
                </c:pt>
                <c:pt idx="512">
                  <c:v>181.3603</c:v>
                </c:pt>
                <c:pt idx="513">
                  <c:v>183.10180000000003</c:v>
                </c:pt>
                <c:pt idx="514">
                  <c:v>184.91669999999999</c:v>
                </c:pt>
                <c:pt idx="515">
                  <c:v>186.32999999999998</c:v>
                </c:pt>
                <c:pt idx="516">
                  <c:v>187.9102</c:v>
                </c:pt>
                <c:pt idx="517">
                  <c:v>189.35739999999998</c:v>
                </c:pt>
                <c:pt idx="518">
                  <c:v>191.13040000000001</c:v>
                </c:pt>
                <c:pt idx="519">
                  <c:v>192.82900000000001</c:v>
                </c:pt>
                <c:pt idx="520">
                  <c:v>194.67089999999996</c:v>
                </c:pt>
                <c:pt idx="521">
                  <c:v>196.32319999999999</c:v>
                </c:pt>
                <c:pt idx="522">
                  <c:v>197.9836</c:v>
                </c:pt>
                <c:pt idx="523">
                  <c:v>199.8015</c:v>
                </c:pt>
                <c:pt idx="524">
                  <c:v>201.41180000000003</c:v>
                </c:pt>
                <c:pt idx="525">
                  <c:v>202.93110000000001</c:v>
                </c:pt>
                <c:pt idx="526">
                  <c:v>205.69130000000001</c:v>
                </c:pt>
                <c:pt idx="527">
                  <c:v>206.97450000000001</c:v>
                </c:pt>
                <c:pt idx="528">
                  <c:v>208.23869999999999</c:v>
                </c:pt>
                <c:pt idx="529">
                  <c:v>209.94000000000003</c:v>
                </c:pt>
                <c:pt idx="530">
                  <c:v>211.54109999999997</c:v>
                </c:pt>
                <c:pt idx="531">
                  <c:v>213.22869999999998</c:v>
                </c:pt>
                <c:pt idx="532">
                  <c:v>214.88070000000002</c:v>
                </c:pt>
                <c:pt idx="533">
                  <c:v>216.20410000000001</c:v>
                </c:pt>
                <c:pt idx="534">
                  <c:v>217.70169999999999</c:v>
                </c:pt>
                <c:pt idx="535">
                  <c:v>219.15220000000002</c:v>
                </c:pt>
                <c:pt idx="536">
                  <c:v>220.73140000000001</c:v>
                </c:pt>
                <c:pt idx="537">
                  <c:v>222.197</c:v>
                </c:pt>
                <c:pt idx="538">
                  <c:v>223.77599999999998</c:v>
                </c:pt>
                <c:pt idx="539">
                  <c:v>225.17090000000002</c:v>
                </c:pt>
                <c:pt idx="540">
                  <c:v>226.2175</c:v>
                </c:pt>
                <c:pt idx="541">
                  <c:v>227.91200000000001</c:v>
                </c:pt>
                <c:pt idx="542">
                  <c:v>229.50370000000001</c:v>
                </c:pt>
                <c:pt idx="543">
                  <c:v>230.14420000000001</c:v>
                </c:pt>
                <c:pt idx="544">
                  <c:v>231.12989999999996</c:v>
                </c:pt>
                <c:pt idx="545">
                  <c:v>232.52139999999997</c:v>
                </c:pt>
                <c:pt idx="546">
                  <c:v>233.46720000000002</c:v>
                </c:pt>
                <c:pt idx="547">
                  <c:v>235.2508</c:v>
                </c:pt>
                <c:pt idx="548">
                  <c:v>236.45650000000001</c:v>
                </c:pt>
                <c:pt idx="549">
                  <c:v>237.52529999999999</c:v>
                </c:pt>
                <c:pt idx="550">
                  <c:v>238.95320000000004</c:v>
                </c:pt>
                <c:pt idx="551">
                  <c:v>240.74619999999999</c:v>
                </c:pt>
                <c:pt idx="552">
                  <c:v>242.13690000000003</c:v>
                </c:pt>
                <c:pt idx="553">
                  <c:v>243.77320000000003</c:v>
                </c:pt>
                <c:pt idx="554">
                  <c:v>245.4495</c:v>
                </c:pt>
                <c:pt idx="555">
                  <c:v>246.39009999999996</c:v>
                </c:pt>
                <c:pt idx="556">
                  <c:v>247.3897</c:v>
                </c:pt>
                <c:pt idx="557">
                  <c:v>249.19029999999998</c:v>
                </c:pt>
                <c:pt idx="558">
                  <c:v>250.27809999999999</c:v>
                </c:pt>
                <c:pt idx="559">
                  <c:v>251.21590000000003</c:v>
                </c:pt>
                <c:pt idx="560">
                  <c:v>252.71239999999997</c:v>
                </c:pt>
                <c:pt idx="561">
                  <c:v>253.8997</c:v>
                </c:pt>
                <c:pt idx="562">
                  <c:v>255.0035</c:v>
                </c:pt>
                <c:pt idx="563">
                  <c:v>256.38440000000003</c:v>
                </c:pt>
                <c:pt idx="564">
                  <c:v>257.4049</c:v>
                </c:pt>
                <c:pt idx="565">
                  <c:v>258.35599999999999</c:v>
                </c:pt>
                <c:pt idx="566">
                  <c:v>259.48589999999996</c:v>
                </c:pt>
                <c:pt idx="567">
                  <c:v>260.38469999999995</c:v>
                </c:pt>
                <c:pt idx="568">
                  <c:v>261.51749999999998</c:v>
                </c:pt>
                <c:pt idx="569">
                  <c:v>262.98430000000002</c:v>
                </c:pt>
                <c:pt idx="570">
                  <c:v>264.04170000000005</c:v>
                </c:pt>
                <c:pt idx="571">
                  <c:v>264.71269999999998</c:v>
                </c:pt>
                <c:pt idx="572">
                  <c:v>266.66660000000002</c:v>
                </c:pt>
                <c:pt idx="573">
                  <c:v>267.34059999999999</c:v>
                </c:pt>
                <c:pt idx="574">
                  <c:v>268.21800000000002</c:v>
                </c:pt>
                <c:pt idx="575">
                  <c:v>269.5729</c:v>
                </c:pt>
                <c:pt idx="576">
                  <c:v>270.47329999999999</c:v>
                </c:pt>
                <c:pt idx="577">
                  <c:v>271.61800000000005</c:v>
                </c:pt>
                <c:pt idx="578">
                  <c:v>272.64999999999998</c:v>
                </c:pt>
                <c:pt idx="579">
                  <c:v>273.91129999999998</c:v>
                </c:pt>
                <c:pt idx="580">
                  <c:v>274.90109999999999</c:v>
                </c:pt>
                <c:pt idx="581">
                  <c:v>275.91849999999999</c:v>
                </c:pt>
                <c:pt idx="582">
                  <c:v>277.38200000000001</c:v>
                </c:pt>
                <c:pt idx="583">
                  <c:v>277.99159999999995</c:v>
                </c:pt>
                <c:pt idx="584">
                  <c:v>279.43860000000001</c:v>
                </c:pt>
                <c:pt idx="585">
                  <c:v>281.32499999999999</c:v>
                </c:pt>
                <c:pt idx="586">
                  <c:v>282.16730000000001</c:v>
                </c:pt>
                <c:pt idx="587">
                  <c:v>283.26579999999996</c:v>
                </c:pt>
                <c:pt idx="588">
                  <c:v>284.60720000000003</c:v>
                </c:pt>
                <c:pt idx="589">
                  <c:v>285.33230000000003</c:v>
                </c:pt>
                <c:pt idx="590">
                  <c:v>285.92840000000001</c:v>
                </c:pt>
                <c:pt idx="591">
                  <c:v>286.5634</c:v>
                </c:pt>
                <c:pt idx="592">
                  <c:v>287.60599999999999</c:v>
                </c:pt>
                <c:pt idx="593">
                  <c:v>288.28729999999996</c:v>
                </c:pt>
                <c:pt idx="594">
                  <c:v>289.45730000000003</c:v>
                </c:pt>
                <c:pt idx="595">
                  <c:v>290.7047</c:v>
                </c:pt>
                <c:pt idx="596">
                  <c:v>291.68540000000002</c:v>
                </c:pt>
                <c:pt idx="597">
                  <c:v>292.38909999999998</c:v>
                </c:pt>
                <c:pt idx="598">
                  <c:v>293.32859999999999</c:v>
                </c:pt>
                <c:pt idx="599">
                  <c:v>293.92020000000002</c:v>
                </c:pt>
                <c:pt idx="600">
                  <c:v>294.84299999999996</c:v>
                </c:pt>
                <c:pt idx="601">
                  <c:v>296.10890000000001</c:v>
                </c:pt>
                <c:pt idx="602">
                  <c:v>297.19479999999999</c:v>
                </c:pt>
                <c:pt idx="603">
                  <c:v>298.37299999999999</c:v>
                </c:pt>
                <c:pt idx="604">
                  <c:v>299.50891000000001</c:v>
                </c:pt>
                <c:pt idx="605">
                  <c:v>300.15383000000003</c:v>
                </c:pt>
                <c:pt idx="606">
                  <c:v>301.26569000000001</c:v>
                </c:pt>
                <c:pt idx="607">
                  <c:v>302.14198000000005</c:v>
                </c:pt>
                <c:pt idx="608">
                  <c:v>302.88280000000003</c:v>
                </c:pt>
                <c:pt idx="609">
                  <c:v>303.86036999999999</c:v>
                </c:pt>
                <c:pt idx="610">
                  <c:v>304.62213000000003</c:v>
                </c:pt>
                <c:pt idx="611">
                  <c:v>305.61162000000002</c:v>
                </c:pt>
                <c:pt idx="612">
                  <c:v>306.71021000000002</c:v>
                </c:pt>
                <c:pt idx="613">
                  <c:v>307.50909999999999</c:v>
                </c:pt>
                <c:pt idx="614">
                  <c:v>308.52570000000003</c:v>
                </c:pt>
                <c:pt idx="615">
                  <c:v>309.40532999999999</c:v>
                </c:pt>
                <c:pt idx="616">
                  <c:v>310.42750000000001</c:v>
                </c:pt>
                <c:pt idx="617">
                  <c:v>436.37600000000003</c:v>
                </c:pt>
                <c:pt idx="618">
                  <c:v>340.791</c:v>
                </c:pt>
                <c:pt idx="619">
                  <c:v>370.23199999999997</c:v>
                </c:pt>
                <c:pt idx="620">
                  <c:v>324.34399999999999</c:v>
                </c:pt>
                <c:pt idx="621">
                  <c:v>327.23</c:v>
                </c:pt>
                <c:pt idx="622">
                  <c:v>327.93599999999998</c:v>
                </c:pt>
                <c:pt idx="623">
                  <c:v>326.57799999999997</c:v>
                </c:pt>
                <c:pt idx="624">
                  <c:v>327.43</c:v>
                </c:pt>
                <c:pt idx="625">
                  <c:v>327.39999999999998</c:v>
                </c:pt>
                <c:pt idx="626">
                  <c:v>326.601</c:v>
                </c:pt>
                <c:pt idx="627">
                  <c:v>326.52600000000001</c:v>
                </c:pt>
                <c:pt idx="628">
                  <c:v>326.11599999999999</c:v>
                </c:pt>
                <c:pt idx="629">
                  <c:v>325.66499999999996</c:v>
                </c:pt>
                <c:pt idx="630">
                  <c:v>325.08800000000002</c:v>
                </c:pt>
                <c:pt idx="631">
                  <c:v>324.69</c:v>
                </c:pt>
                <c:pt idx="632">
                  <c:v>324.13300000000004</c:v>
                </c:pt>
                <c:pt idx="633">
                  <c:v>323.53899999999999</c:v>
                </c:pt>
                <c:pt idx="634">
                  <c:v>323.57100000000003</c:v>
                </c:pt>
                <c:pt idx="635">
                  <c:v>322.96699999999998</c:v>
                </c:pt>
                <c:pt idx="636">
                  <c:v>322.38599999999997</c:v>
                </c:pt>
                <c:pt idx="637">
                  <c:v>322.33500000000004</c:v>
                </c:pt>
                <c:pt idx="638">
                  <c:v>322.30099999999999</c:v>
                </c:pt>
                <c:pt idx="639">
                  <c:v>321.86800000000005</c:v>
                </c:pt>
                <c:pt idx="640">
                  <c:v>321.97500000000002</c:v>
                </c:pt>
                <c:pt idx="641">
                  <c:v>321.31</c:v>
                </c:pt>
                <c:pt idx="642">
                  <c:v>320.92399999999998</c:v>
                </c:pt>
                <c:pt idx="643">
                  <c:v>321.274</c:v>
                </c:pt>
                <c:pt idx="644">
                  <c:v>321.63499999999999</c:v>
                </c:pt>
                <c:pt idx="645">
                  <c:v>321.25299999999999</c:v>
                </c:pt>
                <c:pt idx="646">
                  <c:v>321.28700000000003</c:v>
                </c:pt>
                <c:pt idx="647">
                  <c:v>320.99199999999996</c:v>
                </c:pt>
                <c:pt idx="648">
                  <c:v>320.72399999999999</c:v>
                </c:pt>
                <c:pt idx="649">
                  <c:v>321.02199999999999</c:v>
                </c:pt>
                <c:pt idx="650">
                  <c:v>320.36599999999999</c:v>
                </c:pt>
                <c:pt idx="651">
                  <c:v>320.10599999999999</c:v>
                </c:pt>
                <c:pt idx="652">
                  <c:v>320.017</c:v>
                </c:pt>
                <c:pt idx="653">
                  <c:v>319.97699999999998</c:v>
                </c:pt>
                <c:pt idx="654">
                  <c:v>319.411</c:v>
                </c:pt>
                <c:pt idx="655">
                  <c:v>319.05700000000002</c:v>
                </c:pt>
                <c:pt idx="656">
                  <c:v>317.82499999999999</c:v>
                </c:pt>
                <c:pt idx="657">
                  <c:v>317.91999999999996</c:v>
                </c:pt>
                <c:pt idx="658">
                  <c:v>317.87</c:v>
                </c:pt>
                <c:pt idx="659">
                  <c:v>317.41399999999999</c:v>
                </c:pt>
                <c:pt idx="660">
                  <c:v>317.59500000000003</c:v>
                </c:pt>
                <c:pt idx="661">
                  <c:v>317.77600000000001</c:v>
                </c:pt>
                <c:pt idx="662">
                  <c:v>317.61799999999999</c:v>
                </c:pt>
                <c:pt idx="663">
                  <c:v>317.45799999999997</c:v>
                </c:pt>
                <c:pt idx="664">
                  <c:v>316.94900000000001</c:v>
                </c:pt>
                <c:pt idx="665">
                  <c:v>316.88400000000001</c:v>
                </c:pt>
                <c:pt idx="666">
                  <c:v>316.74799999999999</c:v>
                </c:pt>
                <c:pt idx="667">
                  <c:v>317.096</c:v>
                </c:pt>
                <c:pt idx="668">
                  <c:v>317.51</c:v>
                </c:pt>
                <c:pt idx="669">
                  <c:v>317.31</c:v>
                </c:pt>
                <c:pt idx="670">
                  <c:v>317.04700000000003</c:v>
                </c:pt>
                <c:pt idx="671">
                  <c:v>317.392</c:v>
                </c:pt>
                <c:pt idx="672">
                  <c:v>317.08100000000002</c:v>
                </c:pt>
                <c:pt idx="673">
                  <c:v>316.24299999999999</c:v>
                </c:pt>
                <c:pt idx="674">
                  <c:v>316.02299999999997</c:v>
                </c:pt>
                <c:pt idx="675">
                  <c:v>315.79399999999998</c:v>
                </c:pt>
                <c:pt idx="676">
                  <c:v>315.36799999999999</c:v>
                </c:pt>
                <c:pt idx="677">
                  <c:v>316.084</c:v>
                </c:pt>
                <c:pt idx="678">
                  <c:v>315.63499999999999</c:v>
                </c:pt>
                <c:pt idx="679">
                  <c:v>316.16200000000003</c:v>
                </c:pt>
                <c:pt idx="680">
                  <c:v>316.54399999999998</c:v>
                </c:pt>
                <c:pt idx="681">
                  <c:v>315.95100000000002</c:v>
                </c:pt>
                <c:pt idx="682">
                  <c:v>315.65699999999998</c:v>
                </c:pt>
                <c:pt idx="683">
                  <c:v>316.291</c:v>
                </c:pt>
                <c:pt idx="684">
                  <c:v>315.53700000000003</c:v>
                </c:pt>
                <c:pt idx="685">
                  <c:v>315.62900000000002</c:v>
                </c:pt>
                <c:pt idx="686">
                  <c:v>315.66399999999999</c:v>
                </c:pt>
                <c:pt idx="687">
                  <c:v>315.20499999999998</c:v>
                </c:pt>
                <c:pt idx="688">
                  <c:v>315.096</c:v>
                </c:pt>
                <c:pt idx="689">
                  <c:v>315.238</c:v>
                </c:pt>
                <c:pt idx="690">
                  <c:v>315.30599999999998</c:v>
                </c:pt>
                <c:pt idx="691">
                  <c:v>314.01099999999997</c:v>
                </c:pt>
                <c:pt idx="692">
                  <c:v>313.92700000000002</c:v>
                </c:pt>
                <c:pt idx="693">
                  <c:v>313.63900000000001</c:v>
                </c:pt>
                <c:pt idx="694">
                  <c:v>313.57</c:v>
                </c:pt>
                <c:pt idx="695">
                  <c:v>313.74299999999999</c:v>
                </c:pt>
                <c:pt idx="696">
                  <c:v>313.52700000000004</c:v>
                </c:pt>
                <c:pt idx="697">
                  <c:v>314.34199999999998</c:v>
                </c:pt>
                <c:pt idx="698">
                  <c:v>314.63200000000001</c:v>
                </c:pt>
                <c:pt idx="699">
                  <c:v>314.55099999999999</c:v>
                </c:pt>
                <c:pt idx="700">
                  <c:v>314.22699999999998</c:v>
                </c:pt>
                <c:pt idx="701">
                  <c:v>314.17399999999998</c:v>
                </c:pt>
                <c:pt idx="702">
                  <c:v>314.14300000000003</c:v>
                </c:pt>
                <c:pt idx="703">
                  <c:v>313.72559999999999</c:v>
                </c:pt>
                <c:pt idx="704">
                  <c:v>313.2081</c:v>
                </c:pt>
                <c:pt idx="705">
                  <c:v>313.32100000000003</c:v>
                </c:pt>
                <c:pt idx="706">
                  <c:v>313.25490000000002</c:v>
                </c:pt>
                <c:pt idx="707">
                  <c:v>313.15960000000001</c:v>
                </c:pt>
                <c:pt idx="708">
                  <c:v>313.04830000000004</c:v>
                </c:pt>
                <c:pt idx="709">
                  <c:v>312.75970000000001</c:v>
                </c:pt>
                <c:pt idx="710">
                  <c:v>312.4033</c:v>
                </c:pt>
                <c:pt idx="711">
                  <c:v>312.58949999999999</c:v>
                </c:pt>
                <c:pt idx="712">
                  <c:v>312.5401</c:v>
                </c:pt>
                <c:pt idx="713">
                  <c:v>312.65409999999997</c:v>
                </c:pt>
                <c:pt idx="714">
                  <c:v>312.91739999999999</c:v>
                </c:pt>
                <c:pt idx="715">
                  <c:v>313.2056</c:v>
                </c:pt>
                <c:pt idx="716">
                  <c:v>313.08170000000001</c:v>
                </c:pt>
                <c:pt idx="717">
                  <c:v>313.24900000000002</c:v>
                </c:pt>
                <c:pt idx="718">
                  <c:v>312.97820000000002</c:v>
                </c:pt>
                <c:pt idx="719">
                  <c:v>312.47810000000004</c:v>
                </c:pt>
                <c:pt idx="720">
                  <c:v>313.25369999999998</c:v>
                </c:pt>
                <c:pt idx="721">
                  <c:v>312.10989999999998</c:v>
                </c:pt>
                <c:pt idx="722">
                  <c:v>311.59780000000001</c:v>
                </c:pt>
                <c:pt idx="723">
                  <c:v>311.96879999999999</c:v>
                </c:pt>
                <c:pt idx="724">
                  <c:v>311.5444</c:v>
                </c:pt>
                <c:pt idx="725">
                  <c:v>311.19119999999998</c:v>
                </c:pt>
                <c:pt idx="726">
                  <c:v>311.35629999999998</c:v>
                </c:pt>
                <c:pt idx="727">
                  <c:v>311.67250000000001</c:v>
                </c:pt>
                <c:pt idx="728">
                  <c:v>311.06659999999999</c:v>
                </c:pt>
                <c:pt idx="729">
                  <c:v>311.08550000000002</c:v>
                </c:pt>
                <c:pt idx="730">
                  <c:v>310.9486</c:v>
                </c:pt>
                <c:pt idx="731">
                  <c:v>310.50260000000003</c:v>
                </c:pt>
                <c:pt idx="732">
                  <c:v>311.04140000000001</c:v>
                </c:pt>
                <c:pt idx="733">
                  <c:v>311.6705</c:v>
                </c:pt>
                <c:pt idx="734">
                  <c:v>311.51229999999998</c:v>
                </c:pt>
                <c:pt idx="735">
                  <c:v>312.04399999999998</c:v>
                </c:pt>
                <c:pt idx="736">
                  <c:v>311.83170000000001</c:v>
                </c:pt>
                <c:pt idx="737">
                  <c:v>311.87369999999999</c:v>
                </c:pt>
                <c:pt idx="738">
                  <c:v>311.8623</c:v>
                </c:pt>
                <c:pt idx="739">
                  <c:v>311.0564</c:v>
                </c:pt>
                <c:pt idx="740">
                  <c:v>310.40279999999996</c:v>
                </c:pt>
                <c:pt idx="741">
                  <c:v>310.02940000000001</c:v>
                </c:pt>
                <c:pt idx="742">
                  <c:v>310.68259999999998</c:v>
                </c:pt>
                <c:pt idx="743">
                  <c:v>310.68700000000001</c:v>
                </c:pt>
                <c:pt idx="744">
                  <c:v>310.44880000000001</c:v>
                </c:pt>
                <c:pt idx="745">
                  <c:v>310.63740000000001</c:v>
                </c:pt>
                <c:pt idx="746">
                  <c:v>310.52929999999998</c:v>
                </c:pt>
                <c:pt idx="747">
                  <c:v>310.39019999999999</c:v>
                </c:pt>
                <c:pt idx="748">
                  <c:v>310.80410000000001</c:v>
                </c:pt>
                <c:pt idx="749">
                  <c:v>310.58629999999999</c:v>
                </c:pt>
                <c:pt idx="750">
                  <c:v>310.6927</c:v>
                </c:pt>
                <c:pt idx="751">
                  <c:v>310.28880000000004</c:v>
                </c:pt>
                <c:pt idx="752">
                  <c:v>309.99799999999999</c:v>
                </c:pt>
                <c:pt idx="753">
                  <c:v>310.04649999999998</c:v>
                </c:pt>
                <c:pt idx="754">
                  <c:v>310.1626</c:v>
                </c:pt>
                <c:pt idx="755">
                  <c:v>310.06889999999999</c:v>
                </c:pt>
                <c:pt idx="756">
                  <c:v>309.84230000000002</c:v>
                </c:pt>
                <c:pt idx="757">
                  <c:v>310.1567</c:v>
                </c:pt>
                <c:pt idx="758">
                  <c:v>310.08949999999999</c:v>
                </c:pt>
                <c:pt idx="759">
                  <c:v>310.0043</c:v>
                </c:pt>
                <c:pt idx="760">
                  <c:v>310.1438</c:v>
                </c:pt>
                <c:pt idx="761">
                  <c:v>310.04840000000002</c:v>
                </c:pt>
                <c:pt idx="762">
                  <c:v>309.53399999999999</c:v>
                </c:pt>
                <c:pt idx="763">
                  <c:v>309.5693</c:v>
                </c:pt>
                <c:pt idx="764">
                  <c:v>309.41430000000003</c:v>
                </c:pt>
                <c:pt idx="765">
                  <c:v>309.3535</c:v>
                </c:pt>
                <c:pt idx="766">
                  <c:v>309.32349999999997</c:v>
                </c:pt>
                <c:pt idx="767">
                  <c:v>309.41410000000002</c:v>
                </c:pt>
                <c:pt idx="768">
                  <c:v>309.48419999999999</c:v>
                </c:pt>
                <c:pt idx="769">
                  <c:v>309.30709999999999</c:v>
                </c:pt>
                <c:pt idx="770">
                  <c:v>309.41370000000001</c:v>
                </c:pt>
                <c:pt idx="771">
                  <c:v>309.29379999999998</c:v>
                </c:pt>
                <c:pt idx="772">
                  <c:v>309.41570000000002</c:v>
                </c:pt>
                <c:pt idx="773">
                  <c:v>309.33339999999998</c:v>
                </c:pt>
                <c:pt idx="774">
                  <c:v>309.291</c:v>
                </c:pt>
                <c:pt idx="775">
                  <c:v>309.35759999999999</c:v>
                </c:pt>
                <c:pt idx="776">
                  <c:v>309.34570000000002</c:v>
                </c:pt>
                <c:pt idx="777">
                  <c:v>309.41820000000001</c:v>
                </c:pt>
                <c:pt idx="778">
                  <c:v>309.4753</c:v>
                </c:pt>
                <c:pt idx="779">
                  <c:v>309.40729999999996</c:v>
                </c:pt>
                <c:pt idx="780">
                  <c:v>309.13720000000001</c:v>
                </c:pt>
                <c:pt idx="781">
                  <c:v>309.07589999999999</c:v>
                </c:pt>
                <c:pt idx="782">
                  <c:v>309.30840000000001</c:v>
                </c:pt>
                <c:pt idx="783">
                  <c:v>309.17099999999999</c:v>
                </c:pt>
                <c:pt idx="784">
                  <c:v>308.85469999999998</c:v>
                </c:pt>
                <c:pt idx="785">
                  <c:v>309.08420000000001</c:v>
                </c:pt>
                <c:pt idx="786">
                  <c:v>308.9366</c:v>
                </c:pt>
                <c:pt idx="787">
                  <c:v>308.86799999999999</c:v>
                </c:pt>
                <c:pt idx="788">
                  <c:v>308.89710000000002</c:v>
                </c:pt>
                <c:pt idx="789">
                  <c:v>308.99360000000001</c:v>
                </c:pt>
                <c:pt idx="790">
                  <c:v>308.98360000000002</c:v>
                </c:pt>
                <c:pt idx="791">
                  <c:v>308.81880000000001</c:v>
                </c:pt>
                <c:pt idx="792">
                  <c:v>308.86079999999998</c:v>
                </c:pt>
                <c:pt idx="793">
                  <c:v>308.59029999999996</c:v>
                </c:pt>
                <c:pt idx="794">
                  <c:v>308.59989999999999</c:v>
                </c:pt>
                <c:pt idx="795">
                  <c:v>308.31650000000002</c:v>
                </c:pt>
                <c:pt idx="796">
                  <c:v>308.26189999999997</c:v>
                </c:pt>
                <c:pt idx="797">
                  <c:v>308.32550000000003</c:v>
                </c:pt>
                <c:pt idx="798">
                  <c:v>308.72989999999999</c:v>
                </c:pt>
                <c:pt idx="799">
                  <c:v>308.09129999999999</c:v>
                </c:pt>
                <c:pt idx="800">
                  <c:v>308.2808</c:v>
                </c:pt>
                <c:pt idx="801">
                  <c:v>308.40570000000002</c:v>
                </c:pt>
                <c:pt idx="802">
                  <c:v>308.0831</c:v>
                </c:pt>
                <c:pt idx="803">
                  <c:v>308.10590000000002</c:v>
                </c:pt>
                <c:pt idx="804">
                  <c:v>308.14409999999998</c:v>
                </c:pt>
                <c:pt idx="805">
                  <c:v>307.8716</c:v>
                </c:pt>
                <c:pt idx="806">
                  <c:v>308.17439999999999</c:v>
                </c:pt>
                <c:pt idx="807">
                  <c:v>308.40480000000002</c:v>
                </c:pt>
                <c:pt idx="808">
                  <c:v>308.14949999999999</c:v>
                </c:pt>
                <c:pt idx="809">
                  <c:v>308.31529999999998</c:v>
                </c:pt>
                <c:pt idx="810">
                  <c:v>307.88679999999999</c:v>
                </c:pt>
                <c:pt idx="811">
                  <c:v>307.65570000000002</c:v>
                </c:pt>
                <c:pt idx="812">
                  <c:v>307.76089999999999</c:v>
                </c:pt>
                <c:pt idx="813">
                  <c:v>307.78539999999998</c:v>
                </c:pt>
                <c:pt idx="814">
                  <c:v>307.38339999999999</c:v>
                </c:pt>
                <c:pt idx="815">
                  <c:v>307.66589999999997</c:v>
                </c:pt>
                <c:pt idx="816">
                  <c:v>307.89109999999999</c:v>
                </c:pt>
                <c:pt idx="817">
                  <c:v>307.7756</c:v>
                </c:pt>
                <c:pt idx="818">
                  <c:v>307.81729999999999</c:v>
                </c:pt>
                <c:pt idx="819">
                  <c:v>307.85389999999995</c:v>
                </c:pt>
                <c:pt idx="820">
                  <c:v>307.59159999999997</c:v>
                </c:pt>
                <c:pt idx="821">
                  <c:v>307.34350000000001</c:v>
                </c:pt>
                <c:pt idx="822">
                  <c:v>307.47159999999997</c:v>
                </c:pt>
                <c:pt idx="823">
                  <c:v>307.47339999999997</c:v>
                </c:pt>
                <c:pt idx="824">
                  <c:v>307.10599999999999</c:v>
                </c:pt>
                <c:pt idx="825">
                  <c:v>307.59440000000001</c:v>
                </c:pt>
                <c:pt idx="826">
                  <c:v>307.33050000000003</c:v>
                </c:pt>
                <c:pt idx="827">
                  <c:v>307.0147</c:v>
                </c:pt>
                <c:pt idx="828">
                  <c:v>307.50779999999997</c:v>
                </c:pt>
                <c:pt idx="829">
                  <c:v>307.41340000000002</c:v>
                </c:pt>
                <c:pt idx="830">
                  <c:v>307.26120000000003</c:v>
                </c:pt>
                <c:pt idx="831">
                  <c:v>307.40589999999997</c:v>
                </c:pt>
                <c:pt idx="832">
                  <c:v>307.32320000000004</c:v>
                </c:pt>
                <c:pt idx="833">
                  <c:v>308.10879999999997</c:v>
                </c:pt>
                <c:pt idx="834">
                  <c:v>308.1551</c:v>
                </c:pt>
                <c:pt idx="835">
                  <c:v>308.15859999999998</c:v>
                </c:pt>
                <c:pt idx="836">
                  <c:v>308.23230000000001</c:v>
                </c:pt>
                <c:pt idx="837">
                  <c:v>308.1592</c:v>
                </c:pt>
                <c:pt idx="838">
                  <c:v>308.16789999999997</c:v>
                </c:pt>
                <c:pt idx="839">
                  <c:v>307.90969999999999</c:v>
                </c:pt>
                <c:pt idx="840">
                  <c:v>308.11009999999999</c:v>
                </c:pt>
                <c:pt idx="841">
                  <c:v>308.22239999999999</c:v>
                </c:pt>
                <c:pt idx="842">
                  <c:v>307.892</c:v>
                </c:pt>
                <c:pt idx="843">
                  <c:v>308.03989999999999</c:v>
                </c:pt>
                <c:pt idx="844">
                  <c:v>308.13909999999998</c:v>
                </c:pt>
                <c:pt idx="845">
                  <c:v>306.85410000000002</c:v>
                </c:pt>
                <c:pt idx="846">
                  <c:v>306.92320000000001</c:v>
                </c:pt>
                <c:pt idx="847">
                  <c:v>306.85790000000003</c:v>
                </c:pt>
                <c:pt idx="848">
                  <c:v>306.72839999999997</c:v>
                </c:pt>
                <c:pt idx="849">
                  <c:v>306.68790000000001</c:v>
                </c:pt>
                <c:pt idx="850">
                  <c:v>306.72460000000001</c:v>
                </c:pt>
                <c:pt idx="851">
                  <c:v>306.55549999999999</c:v>
                </c:pt>
                <c:pt idx="852">
                  <c:v>306.53380000000004</c:v>
                </c:pt>
                <c:pt idx="853">
                  <c:v>306.35149999999999</c:v>
                </c:pt>
                <c:pt idx="854">
                  <c:v>306.59659999999997</c:v>
                </c:pt>
                <c:pt idx="855">
                  <c:v>306.25440000000003</c:v>
                </c:pt>
                <c:pt idx="856">
                  <c:v>306.6524</c:v>
                </c:pt>
                <c:pt idx="857">
                  <c:v>307.34659999999997</c:v>
                </c:pt>
                <c:pt idx="858">
                  <c:v>307.26519999999999</c:v>
                </c:pt>
                <c:pt idx="859">
                  <c:v>307.13800000000003</c:v>
                </c:pt>
                <c:pt idx="860">
                  <c:v>307.06970000000001</c:v>
                </c:pt>
                <c:pt idx="861">
                  <c:v>306.93770000000001</c:v>
                </c:pt>
                <c:pt idx="862">
                  <c:v>307.51830000000001</c:v>
                </c:pt>
                <c:pt idx="863">
                  <c:v>307.03399999999999</c:v>
                </c:pt>
                <c:pt idx="864">
                  <c:v>306.90219999999999</c:v>
                </c:pt>
                <c:pt idx="865">
                  <c:v>307.02999999999997</c:v>
                </c:pt>
                <c:pt idx="866">
                  <c:v>307.22620000000001</c:v>
                </c:pt>
                <c:pt idx="867">
                  <c:v>307.11680000000001</c:v>
                </c:pt>
                <c:pt idx="868">
                  <c:v>307.60759999999999</c:v>
                </c:pt>
                <c:pt idx="869">
                  <c:v>307.29989999999998</c:v>
                </c:pt>
                <c:pt idx="870">
                  <c:v>307.18389999999999</c:v>
                </c:pt>
                <c:pt idx="871">
                  <c:v>307.33069999999998</c:v>
                </c:pt>
                <c:pt idx="872">
                  <c:v>307.28969999999998</c:v>
                </c:pt>
                <c:pt idx="873">
                  <c:v>306.91579999999999</c:v>
                </c:pt>
                <c:pt idx="874">
                  <c:v>306.48849999999999</c:v>
                </c:pt>
                <c:pt idx="875">
                  <c:v>305.46680000000003</c:v>
                </c:pt>
                <c:pt idx="876">
                  <c:v>305.68869999999998</c:v>
                </c:pt>
                <c:pt idx="877">
                  <c:v>305.88729999999998</c:v>
                </c:pt>
                <c:pt idx="878">
                  <c:v>306.0009</c:v>
                </c:pt>
                <c:pt idx="879">
                  <c:v>305.64510000000001</c:v>
                </c:pt>
                <c:pt idx="880">
                  <c:v>306.4008</c:v>
                </c:pt>
                <c:pt idx="881">
                  <c:v>307.01510000000002</c:v>
                </c:pt>
                <c:pt idx="882">
                  <c:v>306.62850000000003</c:v>
                </c:pt>
                <c:pt idx="883">
                  <c:v>306.8775</c:v>
                </c:pt>
                <c:pt idx="884">
                  <c:v>306.78680000000003</c:v>
                </c:pt>
                <c:pt idx="885">
                  <c:v>306.18299999999999</c:v>
                </c:pt>
                <c:pt idx="886">
                  <c:v>306.44290000000001</c:v>
                </c:pt>
                <c:pt idx="887">
                  <c:v>306.83300000000003</c:v>
                </c:pt>
                <c:pt idx="888">
                  <c:v>306.55870000000004</c:v>
                </c:pt>
                <c:pt idx="889">
                  <c:v>306.55089999999996</c:v>
                </c:pt>
                <c:pt idx="890">
                  <c:v>306.70760000000001</c:v>
                </c:pt>
                <c:pt idx="891">
                  <c:v>306.7955</c:v>
                </c:pt>
                <c:pt idx="892">
                  <c:v>306.3408</c:v>
                </c:pt>
                <c:pt idx="893">
                  <c:v>306.40160000000003</c:v>
                </c:pt>
                <c:pt idx="894">
                  <c:v>306.19760000000002</c:v>
                </c:pt>
                <c:pt idx="895">
                  <c:v>306.13240000000002</c:v>
                </c:pt>
                <c:pt idx="896">
                  <c:v>306.70910000000003</c:v>
                </c:pt>
                <c:pt idx="897">
                  <c:v>306.17679999999996</c:v>
                </c:pt>
                <c:pt idx="898">
                  <c:v>306.22070000000002</c:v>
                </c:pt>
                <c:pt idx="899">
                  <c:v>306.12430000000001</c:v>
                </c:pt>
                <c:pt idx="900">
                  <c:v>305.84250000000003</c:v>
                </c:pt>
                <c:pt idx="901">
                  <c:v>305.95269999999999</c:v>
                </c:pt>
                <c:pt idx="902">
                  <c:v>306.22840000000002</c:v>
                </c:pt>
                <c:pt idx="903">
                  <c:v>306.11540000000002</c:v>
                </c:pt>
                <c:pt idx="904">
                  <c:v>305.87210000000005</c:v>
                </c:pt>
                <c:pt idx="905">
                  <c:v>306.22149999999999</c:v>
                </c:pt>
                <c:pt idx="906">
                  <c:v>306.21619999999996</c:v>
                </c:pt>
                <c:pt idx="907">
                  <c:v>305.80290000000002</c:v>
                </c:pt>
                <c:pt idx="908">
                  <c:v>306.0145</c:v>
                </c:pt>
                <c:pt idx="909">
                  <c:v>306.15859999999998</c:v>
                </c:pt>
                <c:pt idx="910">
                  <c:v>305.73329999999999</c:v>
                </c:pt>
                <c:pt idx="911">
                  <c:v>306.0403</c:v>
                </c:pt>
                <c:pt idx="912">
                  <c:v>305.85289999999998</c:v>
                </c:pt>
                <c:pt idx="913">
                  <c:v>305.74239999999998</c:v>
                </c:pt>
                <c:pt idx="914">
                  <c:v>306.10020000000003</c:v>
                </c:pt>
                <c:pt idx="915">
                  <c:v>305.9812</c:v>
                </c:pt>
                <c:pt idx="916">
                  <c:v>305.33969999999999</c:v>
                </c:pt>
                <c:pt idx="917">
                  <c:v>305.62509999999997</c:v>
                </c:pt>
                <c:pt idx="918">
                  <c:v>306.1241</c:v>
                </c:pt>
                <c:pt idx="919">
                  <c:v>305.1225</c:v>
                </c:pt>
                <c:pt idx="920">
                  <c:v>305.55849999999998</c:v>
                </c:pt>
                <c:pt idx="921">
                  <c:v>306.66489999999999</c:v>
                </c:pt>
                <c:pt idx="922">
                  <c:v>304.61329999999998</c:v>
                </c:pt>
                <c:pt idx="923">
                  <c:v>306.15480000000002</c:v>
                </c:pt>
                <c:pt idx="924">
                  <c:v>307.57909999999998</c:v>
                </c:pt>
                <c:pt idx="925">
                  <c:v>304.51260000000002</c:v>
                </c:pt>
                <c:pt idx="926">
                  <c:v>302.46209999999996</c:v>
                </c:pt>
                <c:pt idx="927">
                  <c:v>301.85609999999997</c:v>
                </c:pt>
                <c:pt idx="928">
                  <c:v>308.13420000000002</c:v>
                </c:pt>
                <c:pt idx="929">
                  <c:v>306.22820000000002</c:v>
                </c:pt>
                <c:pt idx="930">
                  <c:v>303.15440000000001</c:v>
                </c:pt>
                <c:pt idx="931">
                  <c:v>303.0299</c:v>
                </c:pt>
                <c:pt idx="932">
                  <c:v>305.3091</c:v>
                </c:pt>
                <c:pt idx="933">
                  <c:v>305.6429</c:v>
                </c:pt>
                <c:pt idx="934">
                  <c:v>304.21859999999998</c:v>
                </c:pt>
                <c:pt idx="935">
                  <c:v>304.28700000000003</c:v>
                </c:pt>
                <c:pt idx="936">
                  <c:v>304.61329999999998</c:v>
                </c:pt>
                <c:pt idx="937">
                  <c:v>304.15730000000002</c:v>
                </c:pt>
                <c:pt idx="938">
                  <c:v>304.26670000000001</c:v>
                </c:pt>
                <c:pt idx="939">
                  <c:v>303.89889999999997</c:v>
                </c:pt>
                <c:pt idx="940">
                  <c:v>303.89820000000003</c:v>
                </c:pt>
                <c:pt idx="941">
                  <c:v>304.33260000000001</c:v>
                </c:pt>
                <c:pt idx="942">
                  <c:v>304.57470000000001</c:v>
                </c:pt>
                <c:pt idx="943">
                  <c:v>304.52710000000002</c:v>
                </c:pt>
                <c:pt idx="944">
                  <c:v>304.1481</c:v>
                </c:pt>
                <c:pt idx="945">
                  <c:v>303.9008</c:v>
                </c:pt>
                <c:pt idx="946">
                  <c:v>303.98680000000002</c:v>
                </c:pt>
                <c:pt idx="947">
                  <c:v>303.91020000000003</c:v>
                </c:pt>
                <c:pt idx="948">
                  <c:v>303.839</c:v>
                </c:pt>
                <c:pt idx="949">
                  <c:v>304.36439999999999</c:v>
                </c:pt>
                <c:pt idx="950">
                  <c:v>304.45439999999996</c:v>
                </c:pt>
                <c:pt idx="951">
                  <c:v>304.94110000000001</c:v>
                </c:pt>
                <c:pt idx="952">
                  <c:v>304.7876</c:v>
                </c:pt>
                <c:pt idx="953">
                  <c:v>305.08600000000001</c:v>
                </c:pt>
                <c:pt idx="954">
                  <c:v>304.80149999999998</c:v>
                </c:pt>
                <c:pt idx="955">
                  <c:v>304.64570000000003</c:v>
                </c:pt>
                <c:pt idx="956">
                  <c:v>304.7629</c:v>
                </c:pt>
                <c:pt idx="957">
                  <c:v>304.983</c:v>
                </c:pt>
                <c:pt idx="958">
                  <c:v>305.19389999999999</c:v>
                </c:pt>
                <c:pt idx="959">
                  <c:v>305.0027</c:v>
                </c:pt>
                <c:pt idx="960">
                  <c:v>304.86160000000001</c:v>
                </c:pt>
                <c:pt idx="961">
                  <c:v>305.25670000000002</c:v>
                </c:pt>
                <c:pt idx="962">
                  <c:v>305.71530000000001</c:v>
                </c:pt>
                <c:pt idx="963">
                  <c:v>306.78430000000003</c:v>
                </c:pt>
                <c:pt idx="964">
                  <c:v>306.12119999999999</c:v>
                </c:pt>
                <c:pt idx="965">
                  <c:v>302.67629999999997</c:v>
                </c:pt>
                <c:pt idx="966">
                  <c:v>301.79769999999996</c:v>
                </c:pt>
                <c:pt idx="967">
                  <c:v>304.4726</c:v>
                </c:pt>
                <c:pt idx="968">
                  <c:v>301.22309999999999</c:v>
                </c:pt>
                <c:pt idx="969">
                  <c:v>301.0856</c:v>
                </c:pt>
                <c:pt idx="970">
                  <c:v>301.0351</c:v>
                </c:pt>
                <c:pt idx="971">
                  <c:v>300.86320000000001</c:v>
                </c:pt>
                <c:pt idx="972">
                  <c:v>300.62099999999998</c:v>
                </c:pt>
                <c:pt idx="973">
                  <c:v>301.8535</c:v>
                </c:pt>
                <c:pt idx="974">
                  <c:v>304.26069999999999</c:v>
                </c:pt>
                <c:pt idx="975">
                  <c:v>300.8861</c:v>
                </c:pt>
                <c:pt idx="976">
                  <c:v>302.03050000000002</c:v>
                </c:pt>
                <c:pt idx="977">
                  <c:v>304.8861</c:v>
                </c:pt>
                <c:pt idx="978">
                  <c:v>305.14229999999998</c:v>
                </c:pt>
                <c:pt idx="979">
                  <c:v>305.80110000000002</c:v>
                </c:pt>
                <c:pt idx="980">
                  <c:v>305.54679999999996</c:v>
                </c:pt>
                <c:pt idx="981">
                  <c:v>306.42169999999999</c:v>
                </c:pt>
                <c:pt idx="982">
                  <c:v>306.22090000000003</c:v>
                </c:pt>
                <c:pt idx="983">
                  <c:v>305.81189999999998</c:v>
                </c:pt>
                <c:pt idx="984">
                  <c:v>306.31209999999999</c:v>
                </c:pt>
                <c:pt idx="985">
                  <c:v>306.0856</c:v>
                </c:pt>
                <c:pt idx="986">
                  <c:v>305.87469999999996</c:v>
                </c:pt>
                <c:pt idx="987">
                  <c:v>305.56020000000001</c:v>
                </c:pt>
                <c:pt idx="988">
                  <c:v>305.18720000000002</c:v>
                </c:pt>
                <c:pt idx="989">
                  <c:v>304.96569999999997</c:v>
                </c:pt>
                <c:pt idx="990">
                  <c:v>304.98290000000003</c:v>
                </c:pt>
                <c:pt idx="991">
                  <c:v>305.78589999999997</c:v>
                </c:pt>
                <c:pt idx="992">
                  <c:v>305.4948</c:v>
                </c:pt>
                <c:pt idx="993">
                  <c:v>305.10989999999998</c:v>
                </c:pt>
                <c:pt idx="994">
                  <c:v>305.23109999999997</c:v>
                </c:pt>
                <c:pt idx="995">
                  <c:v>305.01679999999999</c:v>
                </c:pt>
                <c:pt idx="996">
                  <c:v>305.17520000000002</c:v>
                </c:pt>
                <c:pt idx="997">
                  <c:v>305.62650000000002</c:v>
                </c:pt>
                <c:pt idx="998">
                  <c:v>305.46360000000004</c:v>
                </c:pt>
                <c:pt idx="999">
                  <c:v>306.56189999999998</c:v>
                </c:pt>
                <c:pt idx="1000">
                  <c:v>307.02819999999997</c:v>
                </c:pt>
                <c:pt idx="1001">
                  <c:v>306.54140000000001</c:v>
                </c:pt>
                <c:pt idx="1002">
                  <c:v>306.60239999999999</c:v>
                </c:pt>
                <c:pt idx="1003">
                  <c:v>306.47220000000004</c:v>
                </c:pt>
                <c:pt idx="1004">
                  <c:v>306.89769999999999</c:v>
                </c:pt>
                <c:pt idx="1005">
                  <c:v>306.2432</c:v>
                </c:pt>
                <c:pt idx="1006">
                  <c:v>306.37209999999999</c:v>
                </c:pt>
                <c:pt idx="1007">
                  <c:v>306.47980000000001</c:v>
                </c:pt>
                <c:pt idx="1008">
                  <c:v>306.20499999999998</c:v>
                </c:pt>
                <c:pt idx="1009">
                  <c:v>306.28999999999996</c:v>
                </c:pt>
                <c:pt idx="1010">
                  <c:v>306.18790000000001</c:v>
                </c:pt>
                <c:pt idx="1011">
                  <c:v>305.42329999999998</c:v>
                </c:pt>
                <c:pt idx="1012">
                  <c:v>306.30759999999998</c:v>
                </c:pt>
                <c:pt idx="1013">
                  <c:v>305.99040000000002</c:v>
                </c:pt>
                <c:pt idx="1014">
                  <c:v>305.89479999999998</c:v>
                </c:pt>
                <c:pt idx="1015">
                  <c:v>305.43790000000001</c:v>
                </c:pt>
                <c:pt idx="1016">
                  <c:v>306.28679999999997</c:v>
                </c:pt>
                <c:pt idx="1017">
                  <c:v>306.6404</c:v>
                </c:pt>
                <c:pt idx="1018">
                  <c:v>307.2398</c:v>
                </c:pt>
                <c:pt idx="1019">
                  <c:v>306.97370000000001</c:v>
                </c:pt>
                <c:pt idx="1020">
                  <c:v>306.69439999999997</c:v>
                </c:pt>
                <c:pt idx="1021">
                  <c:v>306.19990000000001</c:v>
                </c:pt>
                <c:pt idx="1022">
                  <c:v>306.6909</c:v>
                </c:pt>
                <c:pt idx="1023">
                  <c:v>306.54740000000004</c:v>
                </c:pt>
                <c:pt idx="1024">
                  <c:v>306.6721</c:v>
                </c:pt>
                <c:pt idx="1025">
                  <c:v>306.96210000000002</c:v>
                </c:pt>
                <c:pt idx="1026">
                  <c:v>307.09889999999996</c:v>
                </c:pt>
                <c:pt idx="1027">
                  <c:v>306.61020000000002</c:v>
                </c:pt>
                <c:pt idx="1028">
                  <c:v>306.96069999999997</c:v>
                </c:pt>
                <c:pt idx="1029">
                  <c:v>306.7722</c:v>
                </c:pt>
                <c:pt idx="1030">
                  <c:v>306.87299999999999</c:v>
                </c:pt>
                <c:pt idx="1031">
                  <c:v>307.5197</c:v>
                </c:pt>
                <c:pt idx="1032">
                  <c:v>307.31630000000001</c:v>
                </c:pt>
                <c:pt idx="1033">
                  <c:v>307.1508</c:v>
                </c:pt>
                <c:pt idx="1034">
                  <c:v>307.0086</c:v>
                </c:pt>
                <c:pt idx="1035">
                  <c:v>306.83889999999997</c:v>
                </c:pt>
                <c:pt idx="1036">
                  <c:v>306.42070000000001</c:v>
                </c:pt>
                <c:pt idx="1037">
                  <c:v>305.41359999999997</c:v>
                </c:pt>
                <c:pt idx="1038">
                  <c:v>308.77</c:v>
                </c:pt>
                <c:pt idx="1039">
                  <c:v>308.20800000000003</c:v>
                </c:pt>
                <c:pt idx="1040">
                  <c:v>306.72140000000002</c:v>
                </c:pt>
                <c:pt idx="1041">
                  <c:v>302.3698</c:v>
                </c:pt>
                <c:pt idx="1042">
                  <c:v>299.39370000000002</c:v>
                </c:pt>
                <c:pt idx="1043">
                  <c:v>303.2054</c:v>
                </c:pt>
                <c:pt idx="1044">
                  <c:v>304.36380000000003</c:v>
                </c:pt>
                <c:pt idx="1045">
                  <c:v>303.39499999999998</c:v>
                </c:pt>
                <c:pt idx="1046">
                  <c:v>302.15179999999998</c:v>
                </c:pt>
                <c:pt idx="1047">
                  <c:v>300.88329999999996</c:v>
                </c:pt>
                <c:pt idx="1048">
                  <c:v>302.5308</c:v>
                </c:pt>
                <c:pt idx="1049">
                  <c:v>302.42039999999997</c:v>
                </c:pt>
                <c:pt idx="1050">
                  <c:v>303.6044</c:v>
                </c:pt>
                <c:pt idx="1051">
                  <c:v>304.07799999999997</c:v>
                </c:pt>
                <c:pt idx="1052">
                  <c:v>303.05849999999998</c:v>
                </c:pt>
                <c:pt idx="1053">
                  <c:v>302.6112</c:v>
                </c:pt>
                <c:pt idx="1054">
                  <c:v>302.92059999999998</c:v>
                </c:pt>
                <c:pt idx="1055">
                  <c:v>304.06290000000001</c:v>
                </c:pt>
                <c:pt idx="1056">
                  <c:v>303.13400000000001</c:v>
                </c:pt>
                <c:pt idx="1057">
                  <c:v>303.38229999999999</c:v>
                </c:pt>
                <c:pt idx="1058">
                  <c:v>303.28429999999997</c:v>
                </c:pt>
                <c:pt idx="1059">
                  <c:v>302.19010000000003</c:v>
                </c:pt>
                <c:pt idx="1060">
                  <c:v>302.45240000000001</c:v>
                </c:pt>
                <c:pt idx="1061">
                  <c:v>303.54340000000002</c:v>
                </c:pt>
                <c:pt idx="1062">
                  <c:v>303.47429999999997</c:v>
                </c:pt>
                <c:pt idx="1063">
                  <c:v>303.45999999999998</c:v>
                </c:pt>
                <c:pt idx="1064">
                  <c:v>303.8184</c:v>
                </c:pt>
                <c:pt idx="1065">
                  <c:v>302.97360000000003</c:v>
                </c:pt>
                <c:pt idx="1066">
                  <c:v>301.64120000000003</c:v>
                </c:pt>
                <c:pt idx="1067">
                  <c:v>303.50810000000001</c:v>
                </c:pt>
                <c:pt idx="1068">
                  <c:v>303.1952</c:v>
                </c:pt>
                <c:pt idx="1069">
                  <c:v>303.01819999999998</c:v>
                </c:pt>
                <c:pt idx="1070">
                  <c:v>303.7706</c:v>
                </c:pt>
                <c:pt idx="1071">
                  <c:v>303.25940000000003</c:v>
                </c:pt>
                <c:pt idx="1072">
                  <c:v>303.4914</c:v>
                </c:pt>
                <c:pt idx="1073">
                  <c:v>302.59690000000001</c:v>
                </c:pt>
                <c:pt idx="1074">
                  <c:v>302.96899999999999</c:v>
                </c:pt>
                <c:pt idx="1075">
                  <c:v>303.5351</c:v>
                </c:pt>
                <c:pt idx="1076">
                  <c:v>303.02479999999997</c:v>
                </c:pt>
                <c:pt idx="1077">
                  <c:v>302.2432</c:v>
                </c:pt>
                <c:pt idx="1078">
                  <c:v>302.93540000000002</c:v>
                </c:pt>
                <c:pt idx="1079">
                  <c:v>302.88290000000001</c:v>
                </c:pt>
                <c:pt idx="1080">
                  <c:v>302.10309999999998</c:v>
                </c:pt>
                <c:pt idx="1081">
                  <c:v>303.15409999999997</c:v>
                </c:pt>
                <c:pt idx="1082">
                  <c:v>303.4178</c:v>
                </c:pt>
                <c:pt idx="1083">
                  <c:v>302.56309999999996</c:v>
                </c:pt>
                <c:pt idx="1084">
                  <c:v>302.43130000000002</c:v>
                </c:pt>
                <c:pt idx="1085">
                  <c:v>302.90120000000002</c:v>
                </c:pt>
                <c:pt idx="1086">
                  <c:v>302.15879999999999</c:v>
                </c:pt>
                <c:pt idx="1087">
                  <c:v>302.52809999999999</c:v>
                </c:pt>
                <c:pt idx="1088">
                  <c:v>303.04789999999997</c:v>
                </c:pt>
                <c:pt idx="1089">
                  <c:v>302.63479999999998</c:v>
                </c:pt>
                <c:pt idx="1090">
                  <c:v>302.24899999999997</c:v>
                </c:pt>
                <c:pt idx="1091">
                  <c:v>302.46350000000001</c:v>
                </c:pt>
                <c:pt idx="1092">
                  <c:v>302.0514</c:v>
                </c:pt>
                <c:pt idx="1093">
                  <c:v>302.15719999999999</c:v>
                </c:pt>
                <c:pt idx="1094">
                  <c:v>302.34780000000001</c:v>
                </c:pt>
                <c:pt idx="1095">
                  <c:v>301.71969999999999</c:v>
                </c:pt>
                <c:pt idx="1096">
                  <c:v>302.7561</c:v>
                </c:pt>
                <c:pt idx="1097">
                  <c:v>303.02909999999997</c:v>
                </c:pt>
                <c:pt idx="1098">
                  <c:v>302.62170000000003</c:v>
                </c:pt>
                <c:pt idx="1099">
                  <c:v>302.25659999999999</c:v>
                </c:pt>
                <c:pt idx="1100">
                  <c:v>302.84399999999999</c:v>
                </c:pt>
                <c:pt idx="1101">
                  <c:v>303.71609999999998</c:v>
                </c:pt>
                <c:pt idx="1102">
                  <c:v>303.45679999999999</c:v>
                </c:pt>
                <c:pt idx="1103">
                  <c:v>302.12850000000003</c:v>
                </c:pt>
                <c:pt idx="1104">
                  <c:v>302.19220000000001</c:v>
                </c:pt>
                <c:pt idx="1105">
                  <c:v>302.33530000000002</c:v>
                </c:pt>
                <c:pt idx="1106">
                  <c:v>303.19330000000002</c:v>
                </c:pt>
                <c:pt idx="1107">
                  <c:v>302.37419999999997</c:v>
                </c:pt>
                <c:pt idx="1108">
                  <c:v>301.53469999999999</c:v>
                </c:pt>
                <c:pt idx="1109">
                  <c:v>302.31889999999999</c:v>
                </c:pt>
                <c:pt idx="1110">
                  <c:v>303.32749999999999</c:v>
                </c:pt>
                <c:pt idx="1111">
                  <c:v>302.44939999999997</c:v>
                </c:pt>
                <c:pt idx="1112">
                  <c:v>302.36369999999999</c:v>
                </c:pt>
                <c:pt idx="1113">
                  <c:v>302.96289999999999</c:v>
                </c:pt>
                <c:pt idx="1114">
                  <c:v>302.37889999999999</c:v>
                </c:pt>
                <c:pt idx="1115">
                  <c:v>302.38460000000003</c:v>
                </c:pt>
                <c:pt idx="1116">
                  <c:v>302.58749999999998</c:v>
                </c:pt>
                <c:pt idx="1117">
                  <c:v>301.83080000000001</c:v>
                </c:pt>
                <c:pt idx="1118">
                  <c:v>301.69240000000002</c:v>
                </c:pt>
                <c:pt idx="1119">
                  <c:v>302.73720000000003</c:v>
                </c:pt>
                <c:pt idx="1120">
                  <c:v>302.75870000000003</c:v>
                </c:pt>
                <c:pt idx="1121">
                  <c:v>303.28919999999999</c:v>
                </c:pt>
                <c:pt idx="1122">
                  <c:v>303.11329999999998</c:v>
                </c:pt>
                <c:pt idx="1123">
                  <c:v>302.02679999999998</c:v>
                </c:pt>
                <c:pt idx="1124">
                  <c:v>301.66919999999999</c:v>
                </c:pt>
                <c:pt idx="1125">
                  <c:v>302.26130000000001</c:v>
                </c:pt>
                <c:pt idx="1126">
                  <c:v>302.59969999999998</c:v>
                </c:pt>
                <c:pt idx="1127">
                  <c:v>301.93799999999999</c:v>
                </c:pt>
                <c:pt idx="1128">
                  <c:v>301.90570000000002</c:v>
                </c:pt>
                <c:pt idx="1129">
                  <c:v>302.34890000000001</c:v>
                </c:pt>
                <c:pt idx="1130">
                  <c:v>302.51009999999997</c:v>
                </c:pt>
                <c:pt idx="1131">
                  <c:v>301.9187</c:v>
                </c:pt>
                <c:pt idx="1132">
                  <c:v>301.69369999999998</c:v>
                </c:pt>
                <c:pt idx="1133">
                  <c:v>301.64269999999999</c:v>
                </c:pt>
                <c:pt idx="1134">
                  <c:v>302.77549999999997</c:v>
                </c:pt>
                <c:pt idx="1135">
                  <c:v>302.16840000000002</c:v>
                </c:pt>
                <c:pt idx="1136">
                  <c:v>301.67539999999997</c:v>
                </c:pt>
                <c:pt idx="1137">
                  <c:v>302.12889999999999</c:v>
                </c:pt>
                <c:pt idx="1138">
                  <c:v>301.58420000000001</c:v>
                </c:pt>
                <c:pt idx="1139">
                  <c:v>301.44720000000001</c:v>
                </c:pt>
                <c:pt idx="1140">
                  <c:v>301.54539999999997</c:v>
                </c:pt>
                <c:pt idx="1141">
                  <c:v>301.70049999999998</c:v>
                </c:pt>
                <c:pt idx="1142">
                  <c:v>301.40120000000002</c:v>
                </c:pt>
                <c:pt idx="1143">
                  <c:v>302.03250000000003</c:v>
                </c:pt>
                <c:pt idx="1144">
                  <c:v>301.88870000000003</c:v>
                </c:pt>
                <c:pt idx="1145">
                  <c:v>301.5206</c:v>
                </c:pt>
                <c:pt idx="1146">
                  <c:v>302.31290000000001</c:v>
                </c:pt>
                <c:pt idx="1147">
                  <c:v>301.90789999999998</c:v>
                </c:pt>
                <c:pt idx="1148">
                  <c:v>300.85699999999997</c:v>
                </c:pt>
                <c:pt idx="1149">
                  <c:v>300.88560000000001</c:v>
                </c:pt>
                <c:pt idx="1150">
                  <c:v>301.85129999999998</c:v>
                </c:pt>
                <c:pt idx="1151">
                  <c:v>301.7079</c:v>
                </c:pt>
                <c:pt idx="1152">
                  <c:v>301.8716</c:v>
                </c:pt>
                <c:pt idx="1153">
                  <c:v>301.46389999999997</c:v>
                </c:pt>
                <c:pt idx="1154">
                  <c:v>301.23410000000001</c:v>
                </c:pt>
                <c:pt idx="1155">
                  <c:v>301.99400000000003</c:v>
                </c:pt>
                <c:pt idx="1156">
                  <c:v>302.23759999999999</c:v>
                </c:pt>
                <c:pt idx="1157">
                  <c:v>301.72809999999998</c:v>
                </c:pt>
                <c:pt idx="1158">
                  <c:v>301.68290000000002</c:v>
                </c:pt>
                <c:pt idx="1159">
                  <c:v>301.83049999999997</c:v>
                </c:pt>
                <c:pt idx="1160">
                  <c:v>300.608</c:v>
                </c:pt>
                <c:pt idx="1161">
                  <c:v>300.76589999999999</c:v>
                </c:pt>
                <c:pt idx="1162">
                  <c:v>302.78449999999998</c:v>
                </c:pt>
                <c:pt idx="1163">
                  <c:v>302.55599999999998</c:v>
                </c:pt>
                <c:pt idx="1164">
                  <c:v>300.79379999999998</c:v>
                </c:pt>
                <c:pt idx="1165">
                  <c:v>300.37380000000002</c:v>
                </c:pt>
                <c:pt idx="1166">
                  <c:v>300.4751</c:v>
                </c:pt>
                <c:pt idx="1167">
                  <c:v>300.42129999999997</c:v>
                </c:pt>
                <c:pt idx="1168">
                  <c:v>299.63389999999998</c:v>
                </c:pt>
                <c:pt idx="1169">
                  <c:v>300.17219999999998</c:v>
                </c:pt>
                <c:pt idx="1170">
                  <c:v>300.99240000000003</c:v>
                </c:pt>
                <c:pt idx="1171">
                  <c:v>301.60969999999998</c:v>
                </c:pt>
                <c:pt idx="1172">
                  <c:v>301.2663</c:v>
                </c:pt>
                <c:pt idx="1173">
                  <c:v>301.81129999999996</c:v>
                </c:pt>
                <c:pt idx="1174">
                  <c:v>301.83019999999999</c:v>
                </c:pt>
                <c:pt idx="1175">
                  <c:v>301.8005</c:v>
                </c:pt>
                <c:pt idx="1176">
                  <c:v>301.55790000000002</c:v>
                </c:pt>
                <c:pt idx="1177">
                  <c:v>301.23</c:v>
                </c:pt>
                <c:pt idx="1178">
                  <c:v>302.02179999999998</c:v>
                </c:pt>
                <c:pt idx="1179">
                  <c:v>302.20210000000003</c:v>
                </c:pt>
                <c:pt idx="1180">
                  <c:v>301.40370000000001</c:v>
                </c:pt>
                <c:pt idx="1181">
                  <c:v>301.25709999999998</c:v>
                </c:pt>
                <c:pt idx="1182">
                  <c:v>301.2527</c:v>
                </c:pt>
                <c:pt idx="1183">
                  <c:v>301.47410000000002</c:v>
                </c:pt>
                <c:pt idx="1184">
                  <c:v>301.90789999999998</c:v>
                </c:pt>
                <c:pt idx="1185">
                  <c:v>301.29160000000002</c:v>
                </c:pt>
                <c:pt idx="1186">
                  <c:v>301.05770000000001</c:v>
                </c:pt>
                <c:pt idx="1187">
                  <c:v>301.5598</c:v>
                </c:pt>
                <c:pt idx="1188">
                  <c:v>300.95780000000002</c:v>
                </c:pt>
                <c:pt idx="1189">
                  <c:v>300.71500000000003</c:v>
                </c:pt>
                <c:pt idx="1190">
                  <c:v>301.0634</c:v>
                </c:pt>
                <c:pt idx="1191">
                  <c:v>301.40190000000001</c:v>
                </c:pt>
                <c:pt idx="1192">
                  <c:v>302.01679999999999</c:v>
                </c:pt>
                <c:pt idx="1193">
                  <c:v>301.66030000000001</c:v>
                </c:pt>
                <c:pt idx="1194">
                  <c:v>299.78309999999999</c:v>
                </c:pt>
                <c:pt idx="1195">
                  <c:v>299.71710000000002</c:v>
                </c:pt>
                <c:pt idx="1196">
                  <c:v>300.4717</c:v>
                </c:pt>
                <c:pt idx="1197">
                  <c:v>300.17830000000004</c:v>
                </c:pt>
                <c:pt idx="1198">
                  <c:v>299.32150000000001</c:v>
                </c:pt>
                <c:pt idx="1199">
                  <c:v>300.7287</c:v>
                </c:pt>
                <c:pt idx="1200">
                  <c:v>301.88720000000001</c:v>
                </c:pt>
                <c:pt idx="1201">
                  <c:v>301.14920000000001</c:v>
                </c:pt>
                <c:pt idx="1202">
                  <c:v>300.99009999999998</c:v>
                </c:pt>
                <c:pt idx="1203">
                  <c:v>300.3759</c:v>
                </c:pt>
                <c:pt idx="1204">
                  <c:v>301.03989999999999</c:v>
                </c:pt>
                <c:pt idx="1205">
                  <c:v>301.97930000000002</c:v>
                </c:pt>
                <c:pt idx="1206">
                  <c:v>301.096</c:v>
                </c:pt>
                <c:pt idx="1207">
                  <c:v>300.0616</c:v>
                </c:pt>
                <c:pt idx="1208">
                  <c:v>300.83519999999999</c:v>
                </c:pt>
                <c:pt idx="1209">
                  <c:v>301.45619999999997</c:v>
                </c:pt>
                <c:pt idx="1210">
                  <c:v>301.0668</c:v>
                </c:pt>
                <c:pt idx="1211">
                  <c:v>300.85410000000002</c:v>
                </c:pt>
                <c:pt idx="1212">
                  <c:v>300.57929999999999</c:v>
                </c:pt>
                <c:pt idx="1213">
                  <c:v>300.3852</c:v>
                </c:pt>
                <c:pt idx="1214">
                  <c:v>300.8596</c:v>
                </c:pt>
                <c:pt idx="1215">
                  <c:v>301.11200000000002</c:v>
                </c:pt>
                <c:pt idx="1216">
                  <c:v>300.73320000000001</c:v>
                </c:pt>
                <c:pt idx="1217">
                  <c:v>300.10059999999999</c:v>
                </c:pt>
                <c:pt idx="1218">
                  <c:v>300.9298</c:v>
                </c:pt>
                <c:pt idx="1219">
                  <c:v>301.80500000000001</c:v>
                </c:pt>
                <c:pt idx="1220">
                  <c:v>300.83269999999999</c:v>
                </c:pt>
                <c:pt idx="1221">
                  <c:v>300.41579999999999</c:v>
                </c:pt>
                <c:pt idx="1222">
                  <c:v>300.51150000000001</c:v>
                </c:pt>
                <c:pt idx="1223">
                  <c:v>300.87360000000001</c:v>
                </c:pt>
                <c:pt idx="1224">
                  <c:v>300.43799999999999</c:v>
                </c:pt>
                <c:pt idx="1225">
                  <c:v>299.97329999999999</c:v>
                </c:pt>
                <c:pt idx="1226">
                  <c:v>301.0204</c:v>
                </c:pt>
                <c:pt idx="1227">
                  <c:v>300.84469999999999</c:v>
                </c:pt>
                <c:pt idx="1228">
                  <c:v>300.06420000000003</c:v>
                </c:pt>
                <c:pt idx="1229">
                  <c:v>300.40280000000001</c:v>
                </c:pt>
                <c:pt idx="1230">
                  <c:v>301.346</c:v>
                </c:pt>
                <c:pt idx="1231">
                  <c:v>301.20960000000002</c:v>
                </c:pt>
                <c:pt idx="1232">
                  <c:v>300.416</c:v>
                </c:pt>
                <c:pt idx="1233">
                  <c:v>300.63380000000001</c:v>
                </c:pt>
                <c:pt idx="1234">
                  <c:v>300.17849999999999</c:v>
                </c:pt>
                <c:pt idx="1235">
                  <c:v>300.6893</c:v>
                </c:pt>
                <c:pt idx="1236">
                  <c:v>301.02719999999999</c:v>
                </c:pt>
                <c:pt idx="1237">
                  <c:v>300.28300000000002</c:v>
                </c:pt>
                <c:pt idx="1238">
                  <c:v>301.0471</c:v>
                </c:pt>
                <c:pt idx="1239">
                  <c:v>301.12</c:v>
                </c:pt>
                <c:pt idx="1240">
                  <c:v>300.69099999999997</c:v>
                </c:pt>
                <c:pt idx="1241">
                  <c:v>300.8193</c:v>
                </c:pt>
                <c:pt idx="1242">
                  <c:v>300.64839999999998</c:v>
                </c:pt>
                <c:pt idx="1243">
                  <c:v>299.82749999999999</c:v>
                </c:pt>
                <c:pt idx="1244">
                  <c:v>301.15520000000004</c:v>
                </c:pt>
                <c:pt idx="1245">
                  <c:v>301.42529999999999</c:v>
                </c:pt>
                <c:pt idx="1246">
                  <c:v>300.88689999999997</c:v>
                </c:pt>
                <c:pt idx="1247">
                  <c:v>300.74299999999999</c:v>
                </c:pt>
                <c:pt idx="1248">
                  <c:v>300.65170000000001</c:v>
                </c:pt>
                <c:pt idx="1249">
                  <c:v>300.05309999999997</c:v>
                </c:pt>
                <c:pt idx="1250">
                  <c:v>300.279</c:v>
                </c:pt>
                <c:pt idx="1251">
                  <c:v>301.69440000000003</c:v>
                </c:pt>
                <c:pt idx="1252">
                  <c:v>301.05419999999998</c:v>
                </c:pt>
                <c:pt idx="1253">
                  <c:v>300.26370000000003</c:v>
                </c:pt>
                <c:pt idx="1254">
                  <c:v>300.46089999999998</c:v>
                </c:pt>
                <c:pt idx="1255">
                  <c:v>300.0462</c:v>
                </c:pt>
                <c:pt idx="1256">
                  <c:v>299.9692</c:v>
                </c:pt>
                <c:pt idx="1257">
                  <c:v>300.6438</c:v>
                </c:pt>
                <c:pt idx="1258">
                  <c:v>300.38339999999999</c:v>
                </c:pt>
                <c:pt idx="1259">
                  <c:v>299.91199999999998</c:v>
                </c:pt>
                <c:pt idx="1260">
                  <c:v>300.34340000000003</c:v>
                </c:pt>
                <c:pt idx="1261">
                  <c:v>300.8768</c:v>
                </c:pt>
                <c:pt idx="1262">
                  <c:v>300.7208</c:v>
                </c:pt>
                <c:pt idx="1263">
                  <c:v>300.22899999999998</c:v>
                </c:pt>
                <c:pt idx="1264">
                  <c:v>300.15629999999999</c:v>
                </c:pt>
                <c:pt idx="1265">
                  <c:v>300.98289999999997</c:v>
                </c:pt>
                <c:pt idx="1266">
                  <c:v>302.11059999999998</c:v>
                </c:pt>
                <c:pt idx="1267">
                  <c:v>301.03469999999999</c:v>
                </c:pt>
                <c:pt idx="1268">
                  <c:v>299.78960000000001</c:v>
                </c:pt>
                <c:pt idx="1269">
                  <c:v>299.81400000000002</c:v>
                </c:pt>
                <c:pt idx="1270">
                  <c:v>298.71280000000002</c:v>
                </c:pt>
                <c:pt idx="1271">
                  <c:v>300.81700000000001</c:v>
                </c:pt>
                <c:pt idx="1272">
                  <c:v>306.43790000000001</c:v>
                </c:pt>
                <c:pt idx="1273">
                  <c:v>307.05459999999999</c:v>
                </c:pt>
                <c:pt idx="1274">
                  <c:v>1238.2478000000001</c:v>
                </c:pt>
                <c:pt idx="1275">
                  <c:v>3090.9955</c:v>
                </c:pt>
                <c:pt idx="1276">
                  <c:v>2378.098</c:v>
                </c:pt>
                <c:pt idx="1277">
                  <c:v>-1178.3099999999997</c:v>
                </c:pt>
                <c:pt idx="1278">
                  <c:v>-2286.4049999999997</c:v>
                </c:pt>
                <c:pt idx="1279">
                  <c:v>-822.14100000000008</c:v>
                </c:pt>
                <c:pt idx="1280">
                  <c:v>-172.6985</c:v>
                </c:pt>
                <c:pt idx="1281">
                  <c:v>-52.107500000000002</c:v>
                </c:pt>
                <c:pt idx="1282">
                  <c:v>7.6772299999999998</c:v>
                </c:pt>
                <c:pt idx="1283">
                  <c:v>41.841299999999997</c:v>
                </c:pt>
                <c:pt idx="1284">
                  <c:v>62.067900000000002</c:v>
                </c:pt>
                <c:pt idx="1285">
                  <c:v>73.886300000000006</c:v>
                </c:pt>
                <c:pt idx="1286">
                  <c:v>79.22</c:v>
                </c:pt>
                <c:pt idx="1287">
                  <c:v>82.334299999999999</c:v>
                </c:pt>
                <c:pt idx="1288">
                  <c:v>86.3108</c:v>
                </c:pt>
                <c:pt idx="1289">
                  <c:v>88.032499999999999</c:v>
                </c:pt>
                <c:pt idx="1290">
                  <c:v>88.811599999999999</c:v>
                </c:pt>
                <c:pt idx="1291">
                  <c:v>89.557999999999993</c:v>
                </c:pt>
                <c:pt idx="1292">
                  <c:v>89.112899999999996</c:v>
                </c:pt>
                <c:pt idx="1293">
                  <c:v>89.187099999999987</c:v>
                </c:pt>
                <c:pt idx="1294">
                  <c:v>89.9602</c:v>
                </c:pt>
                <c:pt idx="1295">
                  <c:v>89.338899999999995</c:v>
                </c:pt>
                <c:pt idx="1296">
                  <c:v>88.456800000000001</c:v>
                </c:pt>
                <c:pt idx="1297">
                  <c:v>88.752999999999986</c:v>
                </c:pt>
                <c:pt idx="1298">
                  <c:v>88.364000000000004</c:v>
                </c:pt>
                <c:pt idx="1299">
                  <c:v>87.398299999999992</c:v>
                </c:pt>
                <c:pt idx="1300">
                  <c:v>88.003500000000003</c:v>
                </c:pt>
                <c:pt idx="1301">
                  <c:v>88.126100000000008</c:v>
                </c:pt>
                <c:pt idx="1302">
                  <c:v>86.943899999999999</c:v>
                </c:pt>
                <c:pt idx="1303">
                  <c:v>86.845699999999994</c:v>
                </c:pt>
                <c:pt idx="1304">
                  <c:v>86.923850000000002</c:v>
                </c:pt>
                <c:pt idx="1305">
                  <c:v>86.667030000000011</c:v>
                </c:pt>
                <c:pt idx="1306">
                  <c:v>86.078649999999996</c:v>
                </c:pt>
                <c:pt idx="1307">
                  <c:v>85.570810000000009</c:v>
                </c:pt>
                <c:pt idx="1308">
                  <c:v>85.486770000000007</c:v>
                </c:pt>
                <c:pt idx="1309">
                  <c:v>85.250450000000001</c:v>
                </c:pt>
                <c:pt idx="1310">
                  <c:v>85.348179999999999</c:v>
                </c:pt>
                <c:pt idx="1311">
                  <c:v>84.650379999999998</c:v>
                </c:pt>
                <c:pt idx="1312">
                  <c:v>83.815399999999997</c:v>
                </c:pt>
                <c:pt idx="1313">
                  <c:v>83.976589999999987</c:v>
                </c:pt>
                <c:pt idx="1314">
                  <c:v>84.132339999999999</c:v>
                </c:pt>
                <c:pt idx="1315">
                  <c:v>84.120090000000005</c:v>
                </c:pt>
                <c:pt idx="1316">
                  <c:v>84.435999999999993</c:v>
                </c:pt>
                <c:pt idx="1317">
                  <c:v>83.545850000000002</c:v>
                </c:pt>
                <c:pt idx="1318">
                  <c:v>82.713300000000004</c:v>
                </c:pt>
                <c:pt idx="1319">
                  <c:v>83.157700000000006</c:v>
                </c:pt>
                <c:pt idx="1320">
                  <c:v>82.763199999999998</c:v>
                </c:pt>
                <c:pt idx="1321">
                  <c:v>81.6006</c:v>
                </c:pt>
                <c:pt idx="1322">
                  <c:v>82.294399999999996</c:v>
                </c:pt>
                <c:pt idx="1323">
                  <c:v>82.203100000000006</c:v>
                </c:pt>
                <c:pt idx="1324">
                  <c:v>81.194800000000001</c:v>
                </c:pt>
                <c:pt idx="1325">
                  <c:v>81.6494</c:v>
                </c:pt>
                <c:pt idx="1326">
                  <c:v>81.742199999999997</c:v>
                </c:pt>
                <c:pt idx="1327">
                  <c:v>81.296800000000005</c:v>
                </c:pt>
                <c:pt idx="1328">
                  <c:v>81.289500000000004</c:v>
                </c:pt>
                <c:pt idx="1329">
                  <c:v>81.1113</c:v>
                </c:pt>
                <c:pt idx="1330">
                  <c:v>80.646000000000001</c:v>
                </c:pt>
                <c:pt idx="1331">
                  <c:v>81.103999999999999</c:v>
                </c:pt>
                <c:pt idx="1332">
                  <c:v>80.561099999999996</c:v>
                </c:pt>
                <c:pt idx="1333">
                  <c:v>79.757300000000001</c:v>
                </c:pt>
                <c:pt idx="1334">
                  <c:v>80.387699999999995</c:v>
                </c:pt>
                <c:pt idx="1335">
                  <c:v>79.873599999999996</c:v>
                </c:pt>
                <c:pt idx="1336">
                  <c:v>79.215400000000002</c:v>
                </c:pt>
                <c:pt idx="1337">
                  <c:v>79.867699999999999</c:v>
                </c:pt>
                <c:pt idx="1338">
                  <c:v>80.022500000000008</c:v>
                </c:pt>
                <c:pt idx="1339">
                  <c:v>79.679200000000009</c:v>
                </c:pt>
                <c:pt idx="1340">
                  <c:v>79.48490000000001</c:v>
                </c:pt>
                <c:pt idx="1341">
                  <c:v>78.206500000000005</c:v>
                </c:pt>
                <c:pt idx="1342">
                  <c:v>77.498500000000007</c:v>
                </c:pt>
                <c:pt idx="1343">
                  <c:v>77.321799999999996</c:v>
                </c:pt>
                <c:pt idx="1344">
                  <c:v>77.846699999999998</c:v>
                </c:pt>
                <c:pt idx="1345">
                  <c:v>76.705600000000004</c:v>
                </c:pt>
                <c:pt idx="1346">
                  <c:v>76.465299999999999</c:v>
                </c:pt>
                <c:pt idx="1347">
                  <c:v>78.147400000000005</c:v>
                </c:pt>
                <c:pt idx="1348">
                  <c:v>77.827100000000002</c:v>
                </c:pt>
                <c:pt idx="1349">
                  <c:v>77.450699999999998</c:v>
                </c:pt>
                <c:pt idx="1350">
                  <c:v>77.357900000000001</c:v>
                </c:pt>
                <c:pt idx="1351">
                  <c:v>77.311599999999999</c:v>
                </c:pt>
                <c:pt idx="1352">
                  <c:v>77.311999999999998</c:v>
                </c:pt>
                <c:pt idx="1353">
                  <c:v>77.597200000000001</c:v>
                </c:pt>
                <c:pt idx="1354">
                  <c:v>77.382900000000006</c:v>
                </c:pt>
                <c:pt idx="1355">
                  <c:v>77.034099999999995</c:v>
                </c:pt>
                <c:pt idx="1356">
                  <c:v>76.907700000000006</c:v>
                </c:pt>
                <c:pt idx="1357">
                  <c:v>76.8369</c:v>
                </c:pt>
                <c:pt idx="1358">
                  <c:v>76.071799999999996</c:v>
                </c:pt>
                <c:pt idx="1359">
                  <c:v>76.298299999999998</c:v>
                </c:pt>
                <c:pt idx="1360">
                  <c:v>76.896500000000003</c:v>
                </c:pt>
                <c:pt idx="1361">
                  <c:v>76.079599999999999</c:v>
                </c:pt>
                <c:pt idx="1362">
                  <c:v>76.084999999999994</c:v>
                </c:pt>
                <c:pt idx="1363">
                  <c:v>76.037599999999998</c:v>
                </c:pt>
                <c:pt idx="1364">
                  <c:v>75.999099999999999</c:v>
                </c:pt>
                <c:pt idx="1365">
                  <c:v>76.238200000000006</c:v>
                </c:pt>
                <c:pt idx="1366">
                  <c:v>75.758800000000008</c:v>
                </c:pt>
                <c:pt idx="1367">
                  <c:v>74.956999999999994</c:v>
                </c:pt>
                <c:pt idx="1368">
                  <c:v>75.627499999999998</c:v>
                </c:pt>
                <c:pt idx="1369">
                  <c:v>75.730400000000003</c:v>
                </c:pt>
                <c:pt idx="1370">
                  <c:v>75.174300000000002</c:v>
                </c:pt>
                <c:pt idx="1371">
                  <c:v>74.899900000000002</c:v>
                </c:pt>
                <c:pt idx="1372">
                  <c:v>75.2637</c:v>
                </c:pt>
                <c:pt idx="1373">
                  <c:v>75.024900000000002</c:v>
                </c:pt>
                <c:pt idx="1374">
                  <c:v>74.324200000000005</c:v>
                </c:pt>
                <c:pt idx="1375">
                  <c:v>74.592299999999994</c:v>
                </c:pt>
                <c:pt idx="1376">
                  <c:v>74.496600000000001</c:v>
                </c:pt>
                <c:pt idx="1377">
                  <c:v>74.883300000000006</c:v>
                </c:pt>
                <c:pt idx="1378">
                  <c:v>74.679600000000008</c:v>
                </c:pt>
                <c:pt idx="1379">
                  <c:v>73.809600000000003</c:v>
                </c:pt>
                <c:pt idx="1380">
                  <c:v>74.08395999999999</c:v>
                </c:pt>
                <c:pt idx="1381">
                  <c:v>74.629890000000003</c:v>
                </c:pt>
                <c:pt idx="1382">
                  <c:v>73.960399999999993</c:v>
                </c:pt>
                <c:pt idx="1383">
                  <c:v>73.672869999999989</c:v>
                </c:pt>
                <c:pt idx="1384">
                  <c:v>73.904290000000003</c:v>
                </c:pt>
                <c:pt idx="1385">
                  <c:v>73.356909999999999</c:v>
                </c:pt>
                <c:pt idx="1386">
                  <c:v>73.095209999999994</c:v>
                </c:pt>
                <c:pt idx="1387">
                  <c:v>73.459000000000003</c:v>
                </c:pt>
                <c:pt idx="1388">
                  <c:v>73.254359999999991</c:v>
                </c:pt>
                <c:pt idx="1389">
                  <c:v>72.89018999999999</c:v>
                </c:pt>
                <c:pt idx="1390">
                  <c:v>73.326180000000008</c:v>
                </c:pt>
                <c:pt idx="1391">
                  <c:v>72.571780000000004</c:v>
                </c:pt>
                <c:pt idx="1392">
                  <c:v>75.28465700000001</c:v>
                </c:pt>
                <c:pt idx="1393">
                  <c:v>75.705077000000003</c:v>
                </c:pt>
                <c:pt idx="1394">
                  <c:v>-503.23867000000001</c:v>
                </c:pt>
                <c:pt idx="1395">
                  <c:v>-2229.4192800000001</c:v>
                </c:pt>
                <c:pt idx="1396">
                  <c:v>-612.34800000000007</c:v>
                </c:pt>
                <c:pt idx="1397">
                  <c:v>1740.2850000000001</c:v>
                </c:pt>
                <c:pt idx="1398">
                  <c:v>-374.80000000000018</c:v>
                </c:pt>
                <c:pt idx="1399">
                  <c:v>-150.84999999999991</c:v>
                </c:pt>
                <c:pt idx="1400">
                  <c:v>301.07999999999993</c:v>
                </c:pt>
                <c:pt idx="1401">
                  <c:v>224.42000000000007</c:v>
                </c:pt>
                <c:pt idx="1402">
                  <c:v>176.69000000000005</c:v>
                </c:pt>
                <c:pt idx="1403">
                  <c:v>146.76999999999998</c:v>
                </c:pt>
                <c:pt idx="1404">
                  <c:v>131.20000000000005</c:v>
                </c:pt>
                <c:pt idx="1405">
                  <c:v>122.73000000000002</c:v>
                </c:pt>
                <c:pt idx="1406">
                  <c:v>118.06000000000017</c:v>
                </c:pt>
                <c:pt idx="1407">
                  <c:v>115.65000000000009</c:v>
                </c:pt>
                <c:pt idx="1408">
                  <c:v>114.71000000000004</c:v>
                </c:pt>
                <c:pt idx="1409">
                  <c:v>113.69000000000005</c:v>
                </c:pt>
                <c:pt idx="1410">
                  <c:v>112.60000000000014</c:v>
                </c:pt>
                <c:pt idx="1411">
                  <c:v>113.28999999999996</c:v>
                </c:pt>
                <c:pt idx="1412">
                  <c:v>113.1099999999999</c:v>
                </c:pt>
                <c:pt idx="1413">
                  <c:v>112.98000000000002</c:v>
                </c:pt>
                <c:pt idx="1414">
                  <c:v>112.45000000000005</c:v>
                </c:pt>
                <c:pt idx="1415">
                  <c:v>112.69000000000005</c:v>
                </c:pt>
                <c:pt idx="1416">
                  <c:v>111.77999999999997</c:v>
                </c:pt>
                <c:pt idx="1417">
                  <c:v>112.30999999999995</c:v>
                </c:pt>
                <c:pt idx="1418">
                  <c:v>113.11000000000013</c:v>
                </c:pt>
                <c:pt idx="1419">
                  <c:v>112.18999999999983</c:v>
                </c:pt>
                <c:pt idx="1420">
                  <c:v>112.70000000000005</c:v>
                </c:pt>
                <c:pt idx="1421">
                  <c:v>113.20000000000005</c:v>
                </c:pt>
                <c:pt idx="1422">
                  <c:v>112.31999999999994</c:v>
                </c:pt>
                <c:pt idx="1423">
                  <c:v>112.14999999999986</c:v>
                </c:pt>
                <c:pt idx="1424">
                  <c:v>112.96000000000004</c:v>
                </c:pt>
                <c:pt idx="1425">
                  <c:v>112.69000000000005</c:v>
                </c:pt>
                <c:pt idx="1426">
                  <c:v>111.90999999999985</c:v>
                </c:pt>
                <c:pt idx="1427">
                  <c:v>112.08000000000015</c:v>
                </c:pt>
                <c:pt idx="1428">
                  <c:v>112.15000000000009</c:v>
                </c:pt>
                <c:pt idx="1429">
                  <c:v>111.97000000000003</c:v>
                </c:pt>
                <c:pt idx="1430">
                  <c:v>112.90999999999985</c:v>
                </c:pt>
                <c:pt idx="1431">
                  <c:v>113.97000000000003</c:v>
                </c:pt>
                <c:pt idx="1432">
                  <c:v>110.73000000000002</c:v>
                </c:pt>
                <c:pt idx="1433">
                  <c:v>109.45000000000005</c:v>
                </c:pt>
                <c:pt idx="1434">
                  <c:v>110.92000000000007</c:v>
                </c:pt>
                <c:pt idx="1435">
                  <c:v>111.01999999999998</c:v>
                </c:pt>
                <c:pt idx="1436">
                  <c:v>117.46000000000004</c:v>
                </c:pt>
                <c:pt idx="1437">
                  <c:v>121.75</c:v>
                </c:pt>
                <c:pt idx="1438">
                  <c:v>116.66999999999985</c:v>
                </c:pt>
                <c:pt idx="1439">
                  <c:v>106.96000000000004</c:v>
                </c:pt>
                <c:pt idx="1440">
                  <c:v>109.27999999999997</c:v>
                </c:pt>
                <c:pt idx="1441">
                  <c:v>119.66000000000008</c:v>
                </c:pt>
                <c:pt idx="1442">
                  <c:v>117.47000000000003</c:v>
                </c:pt>
                <c:pt idx="1443">
                  <c:v>110.59000000000015</c:v>
                </c:pt>
                <c:pt idx="1444">
                  <c:v>110.25</c:v>
                </c:pt>
                <c:pt idx="1445">
                  <c:v>113.16999999999985</c:v>
                </c:pt>
                <c:pt idx="1446">
                  <c:v>113.18000000000006</c:v>
                </c:pt>
                <c:pt idx="1447">
                  <c:v>112.15999999999985</c:v>
                </c:pt>
                <c:pt idx="1448">
                  <c:v>112.46000000000004</c:v>
                </c:pt>
                <c:pt idx="1449">
                  <c:v>113.23000000000002</c:v>
                </c:pt>
                <c:pt idx="1450">
                  <c:v>112.65999999999985</c:v>
                </c:pt>
                <c:pt idx="1451">
                  <c:v>112.57999999999993</c:v>
                </c:pt>
                <c:pt idx="1452">
                  <c:v>112.88000000000011</c:v>
                </c:pt>
                <c:pt idx="1453">
                  <c:v>112.21000000000004</c:v>
                </c:pt>
                <c:pt idx="1454">
                  <c:v>112.93000000000006</c:v>
                </c:pt>
                <c:pt idx="1455">
                  <c:v>113.30999999999995</c:v>
                </c:pt>
                <c:pt idx="1456">
                  <c:v>112.96000000000004</c:v>
                </c:pt>
                <c:pt idx="1457">
                  <c:v>111.97000000000003</c:v>
                </c:pt>
                <c:pt idx="1458">
                  <c:v>113.03999999999996</c:v>
                </c:pt>
                <c:pt idx="1459">
                  <c:v>113.69999999999982</c:v>
                </c:pt>
                <c:pt idx="1460">
                  <c:v>113.00999999999999</c:v>
                </c:pt>
                <c:pt idx="1461">
                  <c:v>113.14999999999986</c:v>
                </c:pt>
                <c:pt idx="1462">
                  <c:v>113.00999999999999</c:v>
                </c:pt>
                <c:pt idx="1463">
                  <c:v>112.67000000000007</c:v>
                </c:pt>
                <c:pt idx="1464">
                  <c:v>112.96000000000004</c:v>
                </c:pt>
                <c:pt idx="1465">
                  <c:v>113.55999999999995</c:v>
                </c:pt>
                <c:pt idx="1466">
                  <c:v>112.41999999999985</c:v>
                </c:pt>
                <c:pt idx="1467">
                  <c:v>112.63999999999987</c:v>
                </c:pt>
                <c:pt idx="1468">
                  <c:v>113.29999999999995</c:v>
                </c:pt>
                <c:pt idx="1469">
                  <c:v>113</c:v>
                </c:pt>
                <c:pt idx="1470">
                  <c:v>112.84999999999991</c:v>
                </c:pt>
                <c:pt idx="1471">
                  <c:v>112.72000000000003</c:v>
                </c:pt>
                <c:pt idx="1472">
                  <c:v>112.92000000000007</c:v>
                </c:pt>
                <c:pt idx="1473">
                  <c:v>112.88999999999987</c:v>
                </c:pt>
                <c:pt idx="1474">
                  <c:v>113.21000000000004</c:v>
                </c:pt>
                <c:pt idx="1475">
                  <c:v>113.5</c:v>
                </c:pt>
                <c:pt idx="1476">
                  <c:v>112.93999999999983</c:v>
                </c:pt>
                <c:pt idx="1477">
                  <c:v>113.98000000000002</c:v>
                </c:pt>
                <c:pt idx="1478">
                  <c:v>112.75999999999999</c:v>
                </c:pt>
                <c:pt idx="1479">
                  <c:v>112.70000000000005</c:v>
                </c:pt>
                <c:pt idx="1480">
                  <c:v>112.75</c:v>
                </c:pt>
                <c:pt idx="1481">
                  <c:v>112.65000000000009</c:v>
                </c:pt>
                <c:pt idx="1482">
                  <c:v>112.70000000000005</c:v>
                </c:pt>
                <c:pt idx="1483">
                  <c:v>112.40000000000009</c:v>
                </c:pt>
                <c:pt idx="1484">
                  <c:v>112.95000000000005</c:v>
                </c:pt>
                <c:pt idx="1485">
                  <c:v>112.75</c:v>
                </c:pt>
                <c:pt idx="1486">
                  <c:v>110.75999999999999</c:v>
                </c:pt>
                <c:pt idx="1487">
                  <c:v>111.42000000000007</c:v>
                </c:pt>
                <c:pt idx="1488">
                  <c:v>116.88999999999987</c:v>
                </c:pt>
                <c:pt idx="1489">
                  <c:v>117.20000000000005</c:v>
                </c:pt>
                <c:pt idx="1490">
                  <c:v>111.51999999999998</c:v>
                </c:pt>
                <c:pt idx="1491">
                  <c:v>108.81999999999994</c:v>
                </c:pt>
                <c:pt idx="1492">
                  <c:v>110.84999999999991</c:v>
                </c:pt>
                <c:pt idx="1493">
                  <c:v>111.98000000000002</c:v>
                </c:pt>
                <c:pt idx="1494">
                  <c:v>111.61000000000013</c:v>
                </c:pt>
                <c:pt idx="1495">
                  <c:v>112.84999999999991</c:v>
                </c:pt>
                <c:pt idx="1496">
                  <c:v>113.37000000000012</c:v>
                </c:pt>
                <c:pt idx="1497">
                  <c:v>113.2199999999998</c:v>
                </c:pt>
                <c:pt idx="1498">
                  <c:v>113.11000000000013</c:v>
                </c:pt>
                <c:pt idx="1499">
                  <c:v>112.24000000000001</c:v>
                </c:pt>
                <c:pt idx="1500">
                  <c:v>112.96000000000004</c:v>
                </c:pt>
                <c:pt idx="1501">
                  <c:v>113.65000000000009</c:v>
                </c:pt>
                <c:pt idx="1502">
                  <c:v>112.65000000000009</c:v>
                </c:pt>
                <c:pt idx="1503">
                  <c:v>112.31000000000017</c:v>
                </c:pt>
                <c:pt idx="1504">
                  <c:v>112.66000000000008</c:v>
                </c:pt>
                <c:pt idx="1505">
                  <c:v>112.18999999999983</c:v>
                </c:pt>
                <c:pt idx="1506">
                  <c:v>111.50999999999999</c:v>
                </c:pt>
                <c:pt idx="1507">
                  <c:v>112.73000000000002</c:v>
                </c:pt>
                <c:pt idx="1508">
                  <c:v>112.94000000000005</c:v>
                </c:pt>
                <c:pt idx="1509">
                  <c:v>112.47000000000003</c:v>
                </c:pt>
                <c:pt idx="1510">
                  <c:v>112.59999999999991</c:v>
                </c:pt>
                <c:pt idx="1511">
                  <c:v>112.73000000000002</c:v>
                </c:pt>
                <c:pt idx="1512">
                  <c:v>112.41999999999985</c:v>
                </c:pt>
                <c:pt idx="1513">
                  <c:v>112.62000000000012</c:v>
                </c:pt>
                <c:pt idx="1514">
                  <c:v>113.16000000000008</c:v>
                </c:pt>
                <c:pt idx="1515">
                  <c:v>112.44000000000005</c:v>
                </c:pt>
                <c:pt idx="1516">
                  <c:v>112.75999999999999</c:v>
                </c:pt>
                <c:pt idx="1517">
                  <c:v>112.34999999999991</c:v>
                </c:pt>
                <c:pt idx="1518">
                  <c:v>112.62999999999988</c:v>
                </c:pt>
                <c:pt idx="1519">
                  <c:v>113.27999999999997</c:v>
                </c:pt>
                <c:pt idx="1520">
                  <c:v>113.20000000000005</c:v>
                </c:pt>
                <c:pt idx="1521">
                  <c:v>112.55000000000018</c:v>
                </c:pt>
                <c:pt idx="1522">
                  <c:v>112.48000000000002</c:v>
                </c:pt>
                <c:pt idx="1523">
                  <c:v>112.48000000000002</c:v>
                </c:pt>
                <c:pt idx="1524">
                  <c:v>113.86000000000013</c:v>
                </c:pt>
                <c:pt idx="1525">
                  <c:v>114.35000000000014</c:v>
                </c:pt>
                <c:pt idx="1526">
                  <c:v>114.40999999999985</c:v>
                </c:pt>
                <c:pt idx="1527">
                  <c:v>113.38999999999987</c:v>
                </c:pt>
                <c:pt idx="1528">
                  <c:v>113.54999999999995</c:v>
                </c:pt>
                <c:pt idx="1529">
                  <c:v>112.21000000000004</c:v>
                </c:pt>
                <c:pt idx="1530">
                  <c:v>110.33999999999992</c:v>
                </c:pt>
                <c:pt idx="1531">
                  <c:v>113.31000000000017</c:v>
                </c:pt>
                <c:pt idx="1532">
                  <c:v>116.68000000000006</c:v>
                </c:pt>
                <c:pt idx="1533">
                  <c:v>115.74000000000001</c:v>
                </c:pt>
                <c:pt idx="1534">
                  <c:v>111.01999999999998</c:v>
                </c:pt>
                <c:pt idx="1535">
                  <c:v>109.34000000000015</c:v>
                </c:pt>
                <c:pt idx="1536">
                  <c:v>112.24000000000001</c:v>
                </c:pt>
                <c:pt idx="1537">
                  <c:v>114.79000000000019</c:v>
                </c:pt>
                <c:pt idx="1538">
                  <c:v>114.98999999999978</c:v>
                </c:pt>
                <c:pt idx="1539">
                  <c:v>113.07999999999993</c:v>
                </c:pt>
                <c:pt idx="1540">
                  <c:v>112.74000000000001</c:v>
                </c:pt>
                <c:pt idx="1541">
                  <c:v>114.27999999999997</c:v>
                </c:pt>
                <c:pt idx="1542">
                  <c:v>113.65999999999985</c:v>
                </c:pt>
                <c:pt idx="1543">
                  <c:v>112.23000000000002</c:v>
                </c:pt>
                <c:pt idx="1544">
                  <c:v>112.45000000000005</c:v>
                </c:pt>
                <c:pt idx="1545">
                  <c:v>112.3900000000001</c:v>
                </c:pt>
                <c:pt idx="1546">
                  <c:v>111.37999999999988</c:v>
                </c:pt>
                <c:pt idx="1547">
                  <c:v>112.20000000000005</c:v>
                </c:pt>
                <c:pt idx="1548">
                  <c:v>113.31999999999994</c:v>
                </c:pt>
                <c:pt idx="1549">
                  <c:v>113.29999999999995</c:v>
                </c:pt>
                <c:pt idx="1550">
                  <c:v>113.29999999999995</c:v>
                </c:pt>
                <c:pt idx="1551">
                  <c:v>113.26999999999998</c:v>
                </c:pt>
                <c:pt idx="1552">
                  <c:v>111.68000000000006</c:v>
                </c:pt>
                <c:pt idx="1553">
                  <c:v>111.3900000000001</c:v>
                </c:pt>
                <c:pt idx="1554">
                  <c:v>113.26999999999998</c:v>
                </c:pt>
                <c:pt idx="1555">
                  <c:v>113.44000000000005</c:v>
                </c:pt>
                <c:pt idx="1556">
                  <c:v>112.75999999999999</c:v>
                </c:pt>
                <c:pt idx="1557">
                  <c:v>112.67000000000007</c:v>
                </c:pt>
                <c:pt idx="1558">
                  <c:v>111.89999999999986</c:v>
                </c:pt>
                <c:pt idx="1559">
                  <c:v>111.95999999999981</c:v>
                </c:pt>
                <c:pt idx="1560">
                  <c:v>113.22000000000003</c:v>
                </c:pt>
                <c:pt idx="1561">
                  <c:v>112.76999999999998</c:v>
                </c:pt>
                <c:pt idx="1562">
                  <c:v>112.60000000000014</c:v>
                </c:pt>
                <c:pt idx="1563">
                  <c:v>112.70000000000005</c:v>
                </c:pt>
                <c:pt idx="1564">
                  <c:v>112.28999999999996</c:v>
                </c:pt>
                <c:pt idx="1565">
                  <c:v>112.21000000000004</c:v>
                </c:pt>
                <c:pt idx="1566">
                  <c:v>113.28999999999996</c:v>
                </c:pt>
                <c:pt idx="1567">
                  <c:v>113.41999999999985</c:v>
                </c:pt>
                <c:pt idx="1568">
                  <c:v>112.22000000000003</c:v>
                </c:pt>
                <c:pt idx="1569">
                  <c:v>113.18000000000006</c:v>
                </c:pt>
                <c:pt idx="1570">
                  <c:v>113.22000000000003</c:v>
                </c:pt>
                <c:pt idx="1571">
                  <c:v>112.81000000000017</c:v>
                </c:pt>
                <c:pt idx="1572">
                  <c:v>112.72000000000003</c:v>
                </c:pt>
                <c:pt idx="1573">
                  <c:v>112.16000000000008</c:v>
                </c:pt>
                <c:pt idx="1574">
                  <c:v>112.73000000000002</c:v>
                </c:pt>
                <c:pt idx="1575">
                  <c:v>112.40999999999985</c:v>
                </c:pt>
                <c:pt idx="1576">
                  <c:v>112.25</c:v>
                </c:pt>
                <c:pt idx="1577">
                  <c:v>112.91000000000008</c:v>
                </c:pt>
                <c:pt idx="1578">
                  <c:v>113.27999999999997</c:v>
                </c:pt>
                <c:pt idx="1579">
                  <c:v>113.25999999999999</c:v>
                </c:pt>
                <c:pt idx="1580">
                  <c:v>113.21000000000004</c:v>
                </c:pt>
                <c:pt idx="1581">
                  <c:v>113.45999999999981</c:v>
                </c:pt>
                <c:pt idx="1582">
                  <c:v>112.33999999999992</c:v>
                </c:pt>
                <c:pt idx="1583">
                  <c:v>112.6099999999999</c:v>
                </c:pt>
                <c:pt idx="1584">
                  <c:v>112.73000000000002</c:v>
                </c:pt>
                <c:pt idx="1585">
                  <c:v>112.24000000000001</c:v>
                </c:pt>
                <c:pt idx="1586">
                  <c:v>112.91000000000008</c:v>
                </c:pt>
                <c:pt idx="1587">
                  <c:v>111.78999999999996</c:v>
                </c:pt>
                <c:pt idx="1588">
                  <c:v>111.5</c:v>
                </c:pt>
                <c:pt idx="1589">
                  <c:v>112.01999999999998</c:v>
                </c:pt>
                <c:pt idx="1590">
                  <c:v>112.38000000000011</c:v>
                </c:pt>
                <c:pt idx="1591">
                  <c:v>111.97000000000003</c:v>
                </c:pt>
                <c:pt idx="1592">
                  <c:v>112.28999999999996</c:v>
                </c:pt>
                <c:pt idx="1593">
                  <c:v>112.90999999999985</c:v>
                </c:pt>
                <c:pt idx="1594">
                  <c:v>112.93000000000006</c:v>
                </c:pt>
                <c:pt idx="1595">
                  <c:v>113.1400000000001</c:v>
                </c:pt>
                <c:pt idx="1596">
                  <c:v>112.65999999999985</c:v>
                </c:pt>
                <c:pt idx="1597">
                  <c:v>111.40000000000009</c:v>
                </c:pt>
                <c:pt idx="1598">
                  <c:v>111.45000000000005</c:v>
                </c:pt>
                <c:pt idx="1599">
                  <c:v>111.94000000000005</c:v>
                </c:pt>
                <c:pt idx="1600">
                  <c:v>112.67000000000007</c:v>
                </c:pt>
                <c:pt idx="1601">
                  <c:v>112.75</c:v>
                </c:pt>
                <c:pt idx="1602">
                  <c:v>112.54999999999995</c:v>
                </c:pt>
                <c:pt idx="1603">
                  <c:v>113.66000000000008</c:v>
                </c:pt>
                <c:pt idx="1604">
                  <c:v>114.00999999999999</c:v>
                </c:pt>
                <c:pt idx="1605">
                  <c:v>113.70000000000005</c:v>
                </c:pt>
                <c:pt idx="1606">
                  <c:v>113.99000000000001</c:v>
                </c:pt>
                <c:pt idx="1607">
                  <c:v>113.1400000000001</c:v>
                </c:pt>
                <c:pt idx="1608">
                  <c:v>113.52999999999997</c:v>
                </c:pt>
                <c:pt idx="1609">
                  <c:v>114.09999999999991</c:v>
                </c:pt>
                <c:pt idx="1610">
                  <c:v>113.53999999999996</c:v>
                </c:pt>
                <c:pt idx="1611">
                  <c:v>112.79999999999995</c:v>
                </c:pt>
                <c:pt idx="1612">
                  <c:v>113.47000000000003</c:v>
                </c:pt>
                <c:pt idx="1613">
                  <c:v>113.68000000000006</c:v>
                </c:pt>
                <c:pt idx="1614">
                  <c:v>113.51999999999998</c:v>
                </c:pt>
                <c:pt idx="1615">
                  <c:v>113.66000000000008</c:v>
                </c:pt>
                <c:pt idx="1616">
                  <c:v>112.70000000000005</c:v>
                </c:pt>
                <c:pt idx="1617">
                  <c:v>112.73000000000002</c:v>
                </c:pt>
                <c:pt idx="1618">
                  <c:v>113.51999999999998</c:v>
                </c:pt>
                <c:pt idx="1619">
                  <c:v>112.81999999999994</c:v>
                </c:pt>
                <c:pt idx="1620">
                  <c:v>113.1400000000001</c:v>
                </c:pt>
                <c:pt idx="1621">
                  <c:v>113.6099999999999</c:v>
                </c:pt>
                <c:pt idx="1622">
                  <c:v>113.65000000000009</c:v>
                </c:pt>
                <c:pt idx="1623">
                  <c:v>112.70999999999981</c:v>
                </c:pt>
                <c:pt idx="1624">
                  <c:v>113</c:v>
                </c:pt>
                <c:pt idx="1625">
                  <c:v>112.81000000000017</c:v>
                </c:pt>
                <c:pt idx="1626">
                  <c:v>112.28999999999996</c:v>
                </c:pt>
                <c:pt idx="1627">
                  <c:v>112.8599999999999</c:v>
                </c:pt>
                <c:pt idx="1628">
                  <c:v>113.69000000000005</c:v>
                </c:pt>
                <c:pt idx="1629">
                  <c:v>113.00999999999999</c:v>
                </c:pt>
                <c:pt idx="1630">
                  <c:v>112.3900000000001</c:v>
                </c:pt>
                <c:pt idx="1631">
                  <c:v>112.25</c:v>
                </c:pt>
                <c:pt idx="1632">
                  <c:v>112.20000000000005</c:v>
                </c:pt>
                <c:pt idx="1633">
                  <c:v>112.6099999999999</c:v>
                </c:pt>
                <c:pt idx="1634">
                  <c:v>111.77999999999997</c:v>
                </c:pt>
                <c:pt idx="1635">
                  <c:v>111.6099999999999</c:v>
                </c:pt>
                <c:pt idx="1636">
                  <c:v>112.99000000000001</c:v>
                </c:pt>
                <c:pt idx="1637">
                  <c:v>113.17999999999984</c:v>
                </c:pt>
                <c:pt idx="1638">
                  <c:v>112.95000000000005</c:v>
                </c:pt>
                <c:pt idx="1639">
                  <c:v>113.43000000000006</c:v>
                </c:pt>
                <c:pt idx="1640">
                  <c:v>112.92000000000007</c:v>
                </c:pt>
                <c:pt idx="1641">
                  <c:v>111.50999999999999</c:v>
                </c:pt>
                <c:pt idx="1642">
                  <c:v>112.37000000000012</c:v>
                </c:pt>
                <c:pt idx="1643">
                  <c:v>113.75999999999999</c:v>
                </c:pt>
                <c:pt idx="1644">
                  <c:v>112.48000000000002</c:v>
                </c:pt>
                <c:pt idx="1645">
                  <c:v>112.20000000000005</c:v>
                </c:pt>
                <c:pt idx="1646">
                  <c:v>113.80999999999995</c:v>
                </c:pt>
                <c:pt idx="1647">
                  <c:v>113.82999999999993</c:v>
                </c:pt>
                <c:pt idx="1648">
                  <c:v>113.55000000000018</c:v>
                </c:pt>
                <c:pt idx="1649">
                  <c:v>113.48000000000002</c:v>
                </c:pt>
                <c:pt idx="1650">
                  <c:v>113.45999999999981</c:v>
                </c:pt>
                <c:pt idx="1651">
                  <c:v>112.69000000000005</c:v>
                </c:pt>
                <c:pt idx="1652">
                  <c:v>112.94999999999982</c:v>
                </c:pt>
                <c:pt idx="1653">
                  <c:v>112.82999999999993</c:v>
                </c:pt>
                <c:pt idx="1654">
                  <c:v>112.73000000000002</c:v>
                </c:pt>
                <c:pt idx="1655">
                  <c:v>113.13000000000011</c:v>
                </c:pt>
                <c:pt idx="1656">
                  <c:v>113.03999999999996</c:v>
                </c:pt>
                <c:pt idx="1657">
                  <c:v>112.91000000000008</c:v>
                </c:pt>
                <c:pt idx="1658">
                  <c:v>113.57999999999993</c:v>
                </c:pt>
                <c:pt idx="1659">
                  <c:v>113.48000000000002</c:v>
                </c:pt>
                <c:pt idx="1660">
                  <c:v>113.40000000000009</c:v>
                </c:pt>
                <c:pt idx="1661">
                  <c:v>113.55999999999995</c:v>
                </c:pt>
                <c:pt idx="1662">
                  <c:v>113.01999999999998</c:v>
                </c:pt>
                <c:pt idx="1663">
                  <c:v>112.44000000000005</c:v>
                </c:pt>
                <c:pt idx="1664">
                  <c:v>113.49000000000001</c:v>
                </c:pt>
                <c:pt idx="1665">
                  <c:v>113.08999999999992</c:v>
                </c:pt>
                <c:pt idx="1666">
                  <c:v>113.03999999999996</c:v>
                </c:pt>
                <c:pt idx="1667">
                  <c:v>113.42999999999984</c:v>
                </c:pt>
                <c:pt idx="1668">
                  <c:v>112.69000000000005</c:v>
                </c:pt>
                <c:pt idx="1669">
                  <c:v>112.44000000000005</c:v>
                </c:pt>
                <c:pt idx="1670">
                  <c:v>113.5</c:v>
                </c:pt>
                <c:pt idx="1671">
                  <c:v>113.5</c:v>
                </c:pt>
                <c:pt idx="1672">
                  <c:v>112.94000000000005</c:v>
                </c:pt>
                <c:pt idx="1673">
                  <c:v>112.82999999999993</c:v>
                </c:pt>
                <c:pt idx="1674">
                  <c:v>113.42000000000007</c:v>
                </c:pt>
                <c:pt idx="1675">
                  <c:v>112.63000000000011</c:v>
                </c:pt>
                <c:pt idx="1676">
                  <c:v>112.42000000000007</c:v>
                </c:pt>
                <c:pt idx="1677">
                  <c:v>113.28999999999996</c:v>
                </c:pt>
                <c:pt idx="1678">
                  <c:v>113.47000000000003</c:v>
                </c:pt>
                <c:pt idx="1679">
                  <c:v>113.12999999999988</c:v>
                </c:pt>
                <c:pt idx="1680">
                  <c:v>113.30999999999995</c:v>
                </c:pt>
                <c:pt idx="1681">
                  <c:v>112.80999999999995</c:v>
                </c:pt>
                <c:pt idx="1682">
                  <c:v>112.58999999999992</c:v>
                </c:pt>
                <c:pt idx="1683">
                  <c:v>112.86999999999989</c:v>
                </c:pt>
                <c:pt idx="1684">
                  <c:v>112.21000000000004</c:v>
                </c:pt>
                <c:pt idx="1685">
                  <c:v>113.45000000000005</c:v>
                </c:pt>
                <c:pt idx="1686">
                  <c:v>114.15000000000009</c:v>
                </c:pt>
                <c:pt idx="1687">
                  <c:v>112.94000000000005</c:v>
                </c:pt>
                <c:pt idx="1688">
                  <c:v>112.89999999999986</c:v>
                </c:pt>
                <c:pt idx="1689">
                  <c:v>113.30999999999995</c:v>
                </c:pt>
                <c:pt idx="1690">
                  <c:v>112.54999999999995</c:v>
                </c:pt>
                <c:pt idx="1691">
                  <c:v>112.43000000000006</c:v>
                </c:pt>
                <c:pt idx="1692">
                  <c:v>112.88000000000011</c:v>
                </c:pt>
                <c:pt idx="1693">
                  <c:v>112.56999999999994</c:v>
                </c:pt>
                <c:pt idx="1694">
                  <c:v>112.44999999999982</c:v>
                </c:pt>
                <c:pt idx="1695">
                  <c:v>113</c:v>
                </c:pt>
                <c:pt idx="1696">
                  <c:v>113.23000000000002</c:v>
                </c:pt>
                <c:pt idx="1697">
                  <c:v>112.79000000000019</c:v>
                </c:pt>
                <c:pt idx="1698">
                  <c:v>112.57999999999993</c:v>
                </c:pt>
                <c:pt idx="1699">
                  <c:v>111.98000000000002</c:v>
                </c:pt>
                <c:pt idx="1700">
                  <c:v>111.99000000000001</c:v>
                </c:pt>
                <c:pt idx="1701">
                  <c:v>113.17000000000007</c:v>
                </c:pt>
                <c:pt idx="1702">
                  <c:v>113.25</c:v>
                </c:pt>
                <c:pt idx="1703">
                  <c:v>112.73000000000002</c:v>
                </c:pt>
                <c:pt idx="1704">
                  <c:v>113</c:v>
                </c:pt>
                <c:pt idx="1705">
                  <c:v>113.17000000000007</c:v>
                </c:pt>
                <c:pt idx="1706">
                  <c:v>111.68999999999983</c:v>
                </c:pt>
                <c:pt idx="1707">
                  <c:v>112.49000000000001</c:v>
                </c:pt>
                <c:pt idx="1708">
                  <c:v>113.50999999999999</c:v>
                </c:pt>
                <c:pt idx="1709">
                  <c:v>113.04999999999995</c:v>
                </c:pt>
                <c:pt idx="1710">
                  <c:v>113.36000000000013</c:v>
                </c:pt>
                <c:pt idx="1711">
                  <c:v>113.32000000000016</c:v>
                </c:pt>
                <c:pt idx="1712">
                  <c:v>112.49000000000001</c:v>
                </c:pt>
                <c:pt idx="1713">
                  <c:v>112.43999999999983</c:v>
                </c:pt>
                <c:pt idx="1714">
                  <c:v>113.33999999999992</c:v>
                </c:pt>
                <c:pt idx="1715">
                  <c:v>113.07999999999993</c:v>
                </c:pt>
                <c:pt idx="1716">
                  <c:v>112.82999999999993</c:v>
                </c:pt>
                <c:pt idx="1717">
                  <c:v>113.5</c:v>
                </c:pt>
                <c:pt idx="1718">
                  <c:v>112.80999999999995</c:v>
                </c:pt>
                <c:pt idx="1719">
                  <c:v>112.92000000000007</c:v>
                </c:pt>
                <c:pt idx="1720">
                  <c:v>113.34999999999991</c:v>
                </c:pt>
                <c:pt idx="1721">
                  <c:v>112.79999999999995</c:v>
                </c:pt>
                <c:pt idx="1722">
                  <c:v>112.84999999999991</c:v>
                </c:pt>
                <c:pt idx="1723">
                  <c:v>113.43000000000006</c:v>
                </c:pt>
                <c:pt idx="1724">
                  <c:v>112.70000000000005</c:v>
                </c:pt>
                <c:pt idx="1725">
                  <c:v>112.04999999999995</c:v>
                </c:pt>
                <c:pt idx="1726">
                  <c:v>112.8900000000001</c:v>
                </c:pt>
                <c:pt idx="1727">
                  <c:v>112.22999999999979</c:v>
                </c:pt>
                <c:pt idx="1728">
                  <c:v>112.3900000000001</c:v>
                </c:pt>
                <c:pt idx="1729">
                  <c:v>112.47000000000003</c:v>
                </c:pt>
                <c:pt idx="1730">
                  <c:v>112.37999999999988</c:v>
                </c:pt>
                <c:pt idx="1731">
                  <c:v>112.60000000000014</c:v>
                </c:pt>
                <c:pt idx="1732">
                  <c:v>113.1400000000001</c:v>
                </c:pt>
                <c:pt idx="1733">
                  <c:v>112.44000000000005</c:v>
                </c:pt>
                <c:pt idx="1734">
                  <c:v>112.6400000000001</c:v>
                </c:pt>
                <c:pt idx="1735">
                  <c:v>113.94999999999982</c:v>
                </c:pt>
                <c:pt idx="1736">
                  <c:v>113.01999999999998</c:v>
                </c:pt>
                <c:pt idx="1737">
                  <c:v>113</c:v>
                </c:pt>
                <c:pt idx="1738">
                  <c:v>113.39999999999986</c:v>
                </c:pt>
                <c:pt idx="1739">
                  <c:v>113.31000000000017</c:v>
                </c:pt>
                <c:pt idx="1740">
                  <c:v>112.11999999999989</c:v>
                </c:pt>
                <c:pt idx="1741">
                  <c:v>112.40000000000009</c:v>
                </c:pt>
                <c:pt idx="1742">
                  <c:v>113.25</c:v>
                </c:pt>
                <c:pt idx="1743">
                  <c:v>112.32999999999993</c:v>
                </c:pt>
                <c:pt idx="1744">
                  <c:v>112.57999999999993</c:v>
                </c:pt>
                <c:pt idx="1745">
                  <c:v>112.74000000000001</c:v>
                </c:pt>
                <c:pt idx="1746">
                  <c:v>112.72000000000003</c:v>
                </c:pt>
                <c:pt idx="1747">
                  <c:v>113.62999999999988</c:v>
                </c:pt>
                <c:pt idx="1748">
                  <c:v>113.56000000000017</c:v>
                </c:pt>
                <c:pt idx="1749">
                  <c:v>112.21000000000004</c:v>
                </c:pt>
                <c:pt idx="1750">
                  <c:v>112.72000000000003</c:v>
                </c:pt>
                <c:pt idx="1751">
                  <c:v>112.22000000000003</c:v>
                </c:pt>
                <c:pt idx="1752">
                  <c:v>112.07999999999993</c:v>
                </c:pt>
                <c:pt idx="1753">
                  <c:v>113.69000000000005</c:v>
                </c:pt>
                <c:pt idx="1754">
                  <c:v>112.84000000000015</c:v>
                </c:pt>
                <c:pt idx="1755">
                  <c:v>111.40999999999985</c:v>
                </c:pt>
                <c:pt idx="1756">
                  <c:v>111.95000000000005</c:v>
                </c:pt>
                <c:pt idx="1757">
                  <c:v>112.34999999999991</c:v>
                </c:pt>
                <c:pt idx="1758">
                  <c:v>111.94999999999982</c:v>
                </c:pt>
                <c:pt idx="1759">
                  <c:v>113.34999999999991</c:v>
                </c:pt>
                <c:pt idx="1760">
                  <c:v>112.52999999999997</c:v>
                </c:pt>
                <c:pt idx="1761">
                  <c:v>112.15000000000009</c:v>
                </c:pt>
                <c:pt idx="1762">
                  <c:v>112.53999999999996</c:v>
                </c:pt>
                <c:pt idx="1763">
                  <c:v>109.99000000000001</c:v>
                </c:pt>
                <c:pt idx="1764">
                  <c:v>113.58999999999992</c:v>
                </c:pt>
                <c:pt idx="1765">
                  <c:v>-414.28</c:v>
                </c:pt>
                <c:pt idx="1766">
                  <c:v>-3881.8</c:v>
                </c:pt>
                <c:pt idx="1767">
                  <c:v>-5554.48</c:v>
                </c:pt>
                <c:pt idx="1768">
                  <c:v>1664.1899999999996</c:v>
                </c:pt>
                <c:pt idx="1769">
                  <c:v>3483.1800000000003</c:v>
                </c:pt>
                <c:pt idx="1770">
                  <c:v>2503.7600000000002</c:v>
                </c:pt>
                <c:pt idx="1771">
                  <c:v>1679.84</c:v>
                </c:pt>
                <c:pt idx="1772">
                  <c:v>1094.22</c:v>
                </c:pt>
                <c:pt idx="1773">
                  <c:v>702.84999999999991</c:v>
                </c:pt>
                <c:pt idx="1774">
                  <c:v>453.67000000000007</c:v>
                </c:pt>
                <c:pt idx="1775">
                  <c:v>306.79100000000005</c:v>
                </c:pt>
                <c:pt idx="1776">
                  <c:v>223.23400000000004</c:v>
                </c:pt>
                <c:pt idx="1777">
                  <c:v>178.73900000000003</c:v>
                </c:pt>
                <c:pt idx="1778">
                  <c:v>150.98300000000006</c:v>
                </c:pt>
                <c:pt idx="1779">
                  <c:v>134.19499999999994</c:v>
                </c:pt>
                <c:pt idx="1780">
                  <c:v>123.01800000000003</c:v>
                </c:pt>
                <c:pt idx="1781">
                  <c:v>116.95699999999999</c:v>
                </c:pt>
                <c:pt idx="1782">
                  <c:v>112.56799999999998</c:v>
                </c:pt>
                <c:pt idx="1783">
                  <c:v>109.21599999999989</c:v>
                </c:pt>
                <c:pt idx="1784">
                  <c:v>107.28600000000006</c:v>
                </c:pt>
                <c:pt idx="1785">
                  <c:v>106.16899999999998</c:v>
                </c:pt>
                <c:pt idx="1786">
                  <c:v>104.976</c:v>
                </c:pt>
                <c:pt idx="1787">
                  <c:v>103.69899999999996</c:v>
                </c:pt>
                <c:pt idx="1788">
                  <c:v>103.44299999999998</c:v>
                </c:pt>
                <c:pt idx="1789">
                  <c:v>102.48800000000006</c:v>
                </c:pt>
                <c:pt idx="1790">
                  <c:v>102.73400000000004</c:v>
                </c:pt>
                <c:pt idx="1791">
                  <c:v>102.173</c:v>
                </c:pt>
                <c:pt idx="1792">
                  <c:v>101.91000000000008</c:v>
                </c:pt>
                <c:pt idx="1793">
                  <c:v>101.75900000000001</c:v>
                </c:pt>
                <c:pt idx="1794">
                  <c:v>101.89200000000005</c:v>
                </c:pt>
                <c:pt idx="1795">
                  <c:v>101.64400000000001</c:v>
                </c:pt>
                <c:pt idx="1796">
                  <c:v>100.85300000000007</c:v>
                </c:pt>
                <c:pt idx="1797">
                  <c:v>100.59100000000001</c:v>
                </c:pt>
                <c:pt idx="1798">
                  <c:v>99.974999999999909</c:v>
                </c:pt>
                <c:pt idx="1799">
                  <c:v>100.91700000000003</c:v>
                </c:pt>
                <c:pt idx="1800">
                  <c:v>101.04399999999998</c:v>
                </c:pt>
                <c:pt idx="1801">
                  <c:v>98.718999999999937</c:v>
                </c:pt>
                <c:pt idx="1802">
                  <c:v>98.507000000000062</c:v>
                </c:pt>
                <c:pt idx="1803">
                  <c:v>98.369000000000028</c:v>
                </c:pt>
                <c:pt idx="1804">
                  <c:v>97.349000000000046</c:v>
                </c:pt>
                <c:pt idx="1805">
                  <c:v>96.75</c:v>
                </c:pt>
                <c:pt idx="1806">
                  <c:v>97.745000000000005</c:v>
                </c:pt>
                <c:pt idx="1807">
                  <c:v>98.778999999999996</c:v>
                </c:pt>
                <c:pt idx="1808">
                  <c:v>98.380999999999972</c:v>
                </c:pt>
                <c:pt idx="1809">
                  <c:v>98.356999999999971</c:v>
                </c:pt>
                <c:pt idx="1810">
                  <c:v>98.330000000000041</c:v>
                </c:pt>
                <c:pt idx="1811">
                  <c:v>98.02800000000002</c:v>
                </c:pt>
                <c:pt idx="1812">
                  <c:v>98.331999999999994</c:v>
                </c:pt>
                <c:pt idx="1813">
                  <c:v>98.278999999999996</c:v>
                </c:pt>
                <c:pt idx="1814">
                  <c:v>97.561000000000035</c:v>
                </c:pt>
                <c:pt idx="1815">
                  <c:v>97.958000000000084</c:v>
                </c:pt>
                <c:pt idx="1816">
                  <c:v>97.702999999999975</c:v>
                </c:pt>
                <c:pt idx="1817">
                  <c:v>97.668000000000006</c:v>
                </c:pt>
                <c:pt idx="1818">
                  <c:v>98.12</c:v>
                </c:pt>
                <c:pt idx="1819">
                  <c:v>98.212999999999965</c:v>
                </c:pt>
                <c:pt idx="1820">
                  <c:v>98.259999999999991</c:v>
                </c:pt>
                <c:pt idx="1821">
                  <c:v>98.050999999999931</c:v>
                </c:pt>
                <c:pt idx="1822">
                  <c:v>97.807000000000016</c:v>
                </c:pt>
                <c:pt idx="1823">
                  <c:v>97.595000000000027</c:v>
                </c:pt>
                <c:pt idx="1824">
                  <c:v>97.991999999999962</c:v>
                </c:pt>
                <c:pt idx="1825">
                  <c:v>98.022000000000048</c:v>
                </c:pt>
                <c:pt idx="1826">
                  <c:v>97.55600000000004</c:v>
                </c:pt>
                <c:pt idx="1827">
                  <c:v>97.403999999999996</c:v>
                </c:pt>
                <c:pt idx="1828">
                  <c:v>97.870999999999981</c:v>
                </c:pt>
                <c:pt idx="1829">
                  <c:v>97.277000000000044</c:v>
                </c:pt>
                <c:pt idx="1830">
                  <c:v>97.422000000000025</c:v>
                </c:pt>
                <c:pt idx="1831">
                  <c:v>97.453000000000088</c:v>
                </c:pt>
                <c:pt idx="1832">
                  <c:v>96.518000000000029</c:v>
                </c:pt>
                <c:pt idx="1833">
                  <c:v>96.279999999999973</c:v>
                </c:pt>
                <c:pt idx="1834">
                  <c:v>96.723999999999933</c:v>
                </c:pt>
                <c:pt idx="1835">
                  <c:v>96.19500000000005</c:v>
                </c:pt>
                <c:pt idx="1836">
                  <c:v>96.331000000000017</c:v>
                </c:pt>
                <c:pt idx="1837">
                  <c:v>96.663000000000011</c:v>
                </c:pt>
                <c:pt idx="1838">
                  <c:v>96.385999999999967</c:v>
                </c:pt>
                <c:pt idx="1839">
                  <c:v>96.13900000000001</c:v>
                </c:pt>
                <c:pt idx="1840">
                  <c:v>96.772000000000048</c:v>
                </c:pt>
                <c:pt idx="1841">
                  <c:v>96.822000000000003</c:v>
                </c:pt>
                <c:pt idx="1842">
                  <c:v>96.34599999999989</c:v>
                </c:pt>
                <c:pt idx="1843">
                  <c:v>96.865999999999985</c:v>
                </c:pt>
                <c:pt idx="1844">
                  <c:v>96.341000000000008</c:v>
                </c:pt>
                <c:pt idx="1845">
                  <c:v>95.781999999999925</c:v>
                </c:pt>
                <c:pt idx="1846">
                  <c:v>96.338999999999942</c:v>
                </c:pt>
                <c:pt idx="1847">
                  <c:v>96.567999999999984</c:v>
                </c:pt>
                <c:pt idx="1848">
                  <c:v>95.960000000000036</c:v>
                </c:pt>
                <c:pt idx="1849">
                  <c:v>96.463000000000079</c:v>
                </c:pt>
                <c:pt idx="1850">
                  <c:v>96.240999999999985</c:v>
                </c:pt>
                <c:pt idx="1851">
                  <c:v>95.556999999999903</c:v>
                </c:pt>
                <c:pt idx="1852">
                  <c:v>95.783000000000015</c:v>
                </c:pt>
                <c:pt idx="1853">
                  <c:v>95.985000000000014</c:v>
                </c:pt>
                <c:pt idx="1854">
                  <c:v>95.703999999999951</c:v>
                </c:pt>
                <c:pt idx="1855">
                  <c:v>95.797000000000025</c:v>
                </c:pt>
                <c:pt idx="1856">
                  <c:v>95.865000000000009</c:v>
                </c:pt>
                <c:pt idx="1857">
                  <c:v>95.421000000000049</c:v>
                </c:pt>
                <c:pt idx="1858">
                  <c:v>95.830000000000041</c:v>
                </c:pt>
                <c:pt idx="1859">
                  <c:v>95.59800000000007</c:v>
                </c:pt>
                <c:pt idx="1860">
                  <c:v>95.245000000000005</c:v>
                </c:pt>
                <c:pt idx="1861">
                  <c:v>95.788000000000011</c:v>
                </c:pt>
                <c:pt idx="1862">
                  <c:v>96.098999999999933</c:v>
                </c:pt>
                <c:pt idx="1863">
                  <c:v>95.783999999999992</c:v>
                </c:pt>
                <c:pt idx="1864">
                  <c:v>96.118999999999915</c:v>
                </c:pt>
                <c:pt idx="1865">
                  <c:v>95.634999999999991</c:v>
                </c:pt>
                <c:pt idx="1866">
                  <c:v>93.5</c:v>
                </c:pt>
                <c:pt idx="1867">
                  <c:v>93.466000000000008</c:v>
                </c:pt>
                <c:pt idx="1868">
                  <c:v>94.427999999999997</c:v>
                </c:pt>
                <c:pt idx="1869">
                  <c:v>94.109000000000037</c:v>
                </c:pt>
                <c:pt idx="1870">
                  <c:v>93.076999999999998</c:v>
                </c:pt>
                <c:pt idx="1871">
                  <c:v>94.115000000000009</c:v>
                </c:pt>
                <c:pt idx="1872">
                  <c:v>95.011999999999944</c:v>
                </c:pt>
                <c:pt idx="1873">
                  <c:v>95.004000000000019</c:v>
                </c:pt>
                <c:pt idx="1874">
                  <c:v>95.230999999999995</c:v>
                </c:pt>
                <c:pt idx="1875">
                  <c:v>94.670999999999935</c:v>
                </c:pt>
                <c:pt idx="1876">
                  <c:v>95.090000000000032</c:v>
                </c:pt>
                <c:pt idx="1877">
                  <c:v>96.036999999999921</c:v>
                </c:pt>
                <c:pt idx="1878">
                  <c:v>95.404999999999973</c:v>
                </c:pt>
                <c:pt idx="1879">
                  <c:v>95.430000000000064</c:v>
                </c:pt>
                <c:pt idx="1880">
                  <c:v>95.955000000000041</c:v>
                </c:pt>
                <c:pt idx="1881">
                  <c:v>95.312999999999988</c:v>
                </c:pt>
                <c:pt idx="1882">
                  <c:v>95.751999999999953</c:v>
                </c:pt>
                <c:pt idx="1883">
                  <c:v>96.15199999999993</c:v>
                </c:pt>
                <c:pt idx="1884">
                  <c:v>95.407000000000039</c:v>
                </c:pt>
                <c:pt idx="1885">
                  <c:v>96.778999999999996</c:v>
                </c:pt>
                <c:pt idx="1886">
                  <c:v>91.572000000000003</c:v>
                </c:pt>
                <c:pt idx="1887">
                  <c:v>1855.9580000000001</c:v>
                </c:pt>
                <c:pt idx="1888">
                  <c:v>5008.4370000000008</c:v>
                </c:pt>
                <c:pt idx="1889">
                  <c:v>2426.63</c:v>
                </c:pt>
                <c:pt idx="1890">
                  <c:v>-2020.04</c:v>
                </c:pt>
                <c:pt idx="1891">
                  <c:v>-1955.6800000000003</c:v>
                </c:pt>
                <c:pt idx="1892">
                  <c:v>-1619.5010000000002</c:v>
                </c:pt>
                <c:pt idx="1893">
                  <c:v>-1051.3875</c:v>
                </c:pt>
                <c:pt idx="1894">
                  <c:v>-647.87300000000005</c:v>
                </c:pt>
                <c:pt idx="1895">
                  <c:v>-372.71899999999999</c:v>
                </c:pt>
                <c:pt idx="1896">
                  <c:v>-184.91700000000003</c:v>
                </c:pt>
                <c:pt idx="1897">
                  <c:v>-67.459999999999923</c:v>
                </c:pt>
                <c:pt idx="1898">
                  <c:v>10.419999999999845</c:v>
                </c:pt>
                <c:pt idx="1899">
                  <c:v>53.979999999999791</c:v>
                </c:pt>
                <c:pt idx="1900">
                  <c:v>73.240000000000009</c:v>
                </c:pt>
                <c:pt idx="1901">
                  <c:v>87.25</c:v>
                </c:pt>
                <c:pt idx="1902">
                  <c:v>98.630000000000109</c:v>
                </c:pt>
                <c:pt idx="1903">
                  <c:v>103.44000000000005</c:v>
                </c:pt>
                <c:pt idx="1904">
                  <c:v>107.25999999999999</c:v>
                </c:pt>
                <c:pt idx="1905">
                  <c:v>109.41000000000008</c:v>
                </c:pt>
                <c:pt idx="1906">
                  <c:v>111.40999999999985</c:v>
                </c:pt>
                <c:pt idx="1907">
                  <c:v>111.62000000000012</c:v>
                </c:pt>
                <c:pt idx="1908">
                  <c:v>113</c:v>
                </c:pt>
                <c:pt idx="1909">
                  <c:v>113.15999999999985</c:v>
                </c:pt>
                <c:pt idx="1910">
                  <c:v>113.21000000000004</c:v>
                </c:pt>
                <c:pt idx="1911">
                  <c:v>114.34999999999991</c:v>
                </c:pt>
                <c:pt idx="1912">
                  <c:v>113.1400000000001</c:v>
                </c:pt>
                <c:pt idx="1913">
                  <c:v>112.92000000000007</c:v>
                </c:pt>
                <c:pt idx="1914">
                  <c:v>113.5</c:v>
                </c:pt>
                <c:pt idx="1915">
                  <c:v>114.12000000000012</c:v>
                </c:pt>
                <c:pt idx="1916">
                  <c:v>113.63000000000011</c:v>
                </c:pt>
                <c:pt idx="1917">
                  <c:v>113.67000000000007</c:v>
                </c:pt>
                <c:pt idx="1918">
                  <c:v>114.06999999999994</c:v>
                </c:pt>
                <c:pt idx="1919">
                  <c:v>113.21000000000004</c:v>
                </c:pt>
                <c:pt idx="1920">
                  <c:v>113.52999999999997</c:v>
                </c:pt>
                <c:pt idx="1921">
                  <c:v>113.83999999999992</c:v>
                </c:pt>
                <c:pt idx="1922">
                  <c:v>113.40000000000009</c:v>
                </c:pt>
                <c:pt idx="1923">
                  <c:v>120.86999999999989</c:v>
                </c:pt>
                <c:pt idx="1924">
                  <c:v>112.50999999999999</c:v>
                </c:pt>
                <c:pt idx="1925">
                  <c:v>109.79999999999995</c:v>
                </c:pt>
                <c:pt idx="1926">
                  <c:v>118.43999999999983</c:v>
                </c:pt>
                <c:pt idx="1927">
                  <c:v>111.67999999999984</c:v>
                </c:pt>
                <c:pt idx="1928">
                  <c:v>109.45000000000005</c:v>
                </c:pt>
                <c:pt idx="1929">
                  <c:v>119.38000000000011</c:v>
                </c:pt>
                <c:pt idx="1930">
                  <c:v>126.73000000000002</c:v>
                </c:pt>
                <c:pt idx="1931">
                  <c:v>117.5</c:v>
                </c:pt>
                <c:pt idx="1932">
                  <c:v>97.399999999999864</c:v>
                </c:pt>
                <c:pt idx="1933">
                  <c:v>112.6099999999999</c:v>
                </c:pt>
                <c:pt idx="1934">
                  <c:v>125</c:v>
                </c:pt>
                <c:pt idx="1935">
                  <c:v>116.53999999999996</c:v>
                </c:pt>
                <c:pt idx="1936">
                  <c:v>109.1400000000001</c:v>
                </c:pt>
                <c:pt idx="1937">
                  <c:v>109.05999999999995</c:v>
                </c:pt>
                <c:pt idx="1938">
                  <c:v>111.27999999999997</c:v>
                </c:pt>
                <c:pt idx="1939">
                  <c:v>111.8599999999999</c:v>
                </c:pt>
                <c:pt idx="1940">
                  <c:v>111.24000000000001</c:v>
                </c:pt>
                <c:pt idx="1941">
                  <c:v>111.91999999999985</c:v>
                </c:pt>
                <c:pt idx="1942">
                  <c:v>112.59999999999991</c:v>
                </c:pt>
                <c:pt idx="1943">
                  <c:v>113.62000000000012</c:v>
                </c:pt>
                <c:pt idx="1944">
                  <c:v>113.93000000000006</c:v>
                </c:pt>
                <c:pt idx="1945">
                  <c:v>114.05999999999995</c:v>
                </c:pt>
                <c:pt idx="1946">
                  <c:v>113.51999999999998</c:v>
                </c:pt>
                <c:pt idx="1947">
                  <c:v>113.5</c:v>
                </c:pt>
                <c:pt idx="1948">
                  <c:v>113.90000000000009</c:v>
                </c:pt>
                <c:pt idx="1949">
                  <c:v>111.82999999999993</c:v>
                </c:pt>
                <c:pt idx="1950">
                  <c:v>111.62999999999988</c:v>
                </c:pt>
                <c:pt idx="1951">
                  <c:v>112.27000000000021</c:v>
                </c:pt>
                <c:pt idx="1952">
                  <c:v>111.99000000000001</c:v>
                </c:pt>
                <c:pt idx="1953">
                  <c:v>111.82000000000016</c:v>
                </c:pt>
                <c:pt idx="1954">
                  <c:v>112.58999999999992</c:v>
                </c:pt>
                <c:pt idx="1955">
                  <c:v>112.81999999999994</c:v>
                </c:pt>
                <c:pt idx="1956">
                  <c:v>113.75</c:v>
                </c:pt>
                <c:pt idx="1957">
                  <c:v>114.01999999999998</c:v>
                </c:pt>
                <c:pt idx="1958">
                  <c:v>113.19000000000005</c:v>
                </c:pt>
                <c:pt idx="1959">
                  <c:v>113.43999999999983</c:v>
                </c:pt>
                <c:pt idx="1960">
                  <c:v>113.52999999999997</c:v>
                </c:pt>
                <c:pt idx="1961">
                  <c:v>112.80999999999995</c:v>
                </c:pt>
                <c:pt idx="1962">
                  <c:v>112.52999999999997</c:v>
                </c:pt>
                <c:pt idx="1963">
                  <c:v>113.27999999999997</c:v>
                </c:pt>
                <c:pt idx="1964">
                  <c:v>113.96000000000004</c:v>
                </c:pt>
                <c:pt idx="1965">
                  <c:v>113.23000000000002</c:v>
                </c:pt>
                <c:pt idx="1966">
                  <c:v>113.02999999999997</c:v>
                </c:pt>
                <c:pt idx="1967">
                  <c:v>112.74000000000001</c:v>
                </c:pt>
                <c:pt idx="1968">
                  <c:v>112.55999999999995</c:v>
                </c:pt>
                <c:pt idx="1969">
                  <c:v>113.66000000000008</c:v>
                </c:pt>
                <c:pt idx="1970">
                  <c:v>113.45000000000005</c:v>
                </c:pt>
                <c:pt idx="1971">
                  <c:v>113.00999999999999</c:v>
                </c:pt>
                <c:pt idx="1972">
                  <c:v>113.43000000000006</c:v>
                </c:pt>
                <c:pt idx="1973">
                  <c:v>114.04000000000019</c:v>
                </c:pt>
                <c:pt idx="1974">
                  <c:v>114.01999999999998</c:v>
                </c:pt>
                <c:pt idx="1975">
                  <c:v>112.99000000000001</c:v>
                </c:pt>
                <c:pt idx="1976">
                  <c:v>113.66000000000008</c:v>
                </c:pt>
                <c:pt idx="1977">
                  <c:v>113.61999999999989</c:v>
                </c:pt>
                <c:pt idx="1978">
                  <c:v>113.18000000000006</c:v>
                </c:pt>
                <c:pt idx="1979">
                  <c:v>110.3599999999999</c:v>
                </c:pt>
                <c:pt idx="1980">
                  <c:v>113.99000000000001</c:v>
                </c:pt>
                <c:pt idx="1981">
                  <c:v>117.74000000000001</c:v>
                </c:pt>
                <c:pt idx="1982">
                  <c:v>115.93000000000006</c:v>
                </c:pt>
                <c:pt idx="1983">
                  <c:v>116.28999999999996</c:v>
                </c:pt>
                <c:pt idx="1984">
                  <c:v>116.47000000000003</c:v>
                </c:pt>
                <c:pt idx="1985">
                  <c:v>117.23000000000002</c:v>
                </c:pt>
                <c:pt idx="1986">
                  <c:v>115.03999999999996</c:v>
                </c:pt>
                <c:pt idx="1987">
                  <c:v>110.66000000000008</c:v>
                </c:pt>
                <c:pt idx="1988">
                  <c:v>109.25</c:v>
                </c:pt>
                <c:pt idx="1989">
                  <c:v>111.98999999999978</c:v>
                </c:pt>
                <c:pt idx="1990">
                  <c:v>113.68999999999983</c:v>
                </c:pt>
                <c:pt idx="1991">
                  <c:v>113.83999999999992</c:v>
                </c:pt>
                <c:pt idx="1992">
                  <c:v>113.91999999999985</c:v>
                </c:pt>
                <c:pt idx="1993">
                  <c:v>113.61000000000013</c:v>
                </c:pt>
                <c:pt idx="1994">
                  <c:v>113.80999999999995</c:v>
                </c:pt>
                <c:pt idx="1995">
                  <c:v>113.36999999999989</c:v>
                </c:pt>
                <c:pt idx="1996">
                  <c:v>112.41999999999985</c:v>
                </c:pt>
                <c:pt idx="1997">
                  <c:v>113.50999999999999</c:v>
                </c:pt>
                <c:pt idx="1998">
                  <c:v>113.5</c:v>
                </c:pt>
                <c:pt idx="1999">
                  <c:v>113.4699999999998</c:v>
                </c:pt>
                <c:pt idx="2000">
                  <c:v>114.05999999999995</c:v>
                </c:pt>
                <c:pt idx="2001">
                  <c:v>113.13000000000011</c:v>
                </c:pt>
                <c:pt idx="2002">
                  <c:v>113.46000000000004</c:v>
                </c:pt>
                <c:pt idx="2003">
                  <c:v>113.75999999999999</c:v>
                </c:pt>
                <c:pt idx="2004">
                  <c:v>113.51999999999998</c:v>
                </c:pt>
                <c:pt idx="2005">
                  <c:v>113</c:v>
                </c:pt>
                <c:pt idx="2006">
                  <c:v>113.68000000000006</c:v>
                </c:pt>
                <c:pt idx="2007">
                  <c:v>113.92999999999984</c:v>
                </c:pt>
                <c:pt idx="2008">
                  <c:v>113.45000000000005</c:v>
                </c:pt>
                <c:pt idx="2009">
                  <c:v>113.81999999999994</c:v>
                </c:pt>
                <c:pt idx="2010">
                  <c:v>113.20000000000005</c:v>
                </c:pt>
                <c:pt idx="2011">
                  <c:v>112.97000000000003</c:v>
                </c:pt>
                <c:pt idx="2012">
                  <c:v>113.93000000000006</c:v>
                </c:pt>
                <c:pt idx="2013">
                  <c:v>114.41000000000008</c:v>
                </c:pt>
                <c:pt idx="2014">
                  <c:v>113</c:v>
                </c:pt>
                <c:pt idx="2015">
                  <c:v>112.62999999999988</c:v>
                </c:pt>
                <c:pt idx="2016">
                  <c:v>113.48999999999978</c:v>
                </c:pt>
                <c:pt idx="2017">
                  <c:v>113.29999999999995</c:v>
                </c:pt>
                <c:pt idx="2018">
                  <c:v>113.73000000000002</c:v>
                </c:pt>
                <c:pt idx="2019">
                  <c:v>113.6400000000001</c:v>
                </c:pt>
                <c:pt idx="2020">
                  <c:v>112.76999999999998</c:v>
                </c:pt>
                <c:pt idx="2021">
                  <c:v>113.51999999999998</c:v>
                </c:pt>
                <c:pt idx="2022">
                  <c:v>113.02999999999997</c:v>
                </c:pt>
                <c:pt idx="2023">
                  <c:v>112.58999999999992</c:v>
                </c:pt>
                <c:pt idx="2024">
                  <c:v>113.18000000000006</c:v>
                </c:pt>
                <c:pt idx="2025">
                  <c:v>114.01999999999998</c:v>
                </c:pt>
                <c:pt idx="2026">
                  <c:v>113.52999999999997</c:v>
                </c:pt>
                <c:pt idx="2027">
                  <c:v>113.32999999999993</c:v>
                </c:pt>
                <c:pt idx="2028">
                  <c:v>113.20000000000005</c:v>
                </c:pt>
                <c:pt idx="2029">
                  <c:v>112.16000000000008</c:v>
                </c:pt>
                <c:pt idx="2030">
                  <c:v>113.2199999999998</c:v>
                </c:pt>
                <c:pt idx="2031">
                  <c:v>114.1099999999999</c:v>
                </c:pt>
                <c:pt idx="2032">
                  <c:v>113.58999999999992</c:v>
                </c:pt>
                <c:pt idx="2033">
                  <c:v>113.38999999999987</c:v>
                </c:pt>
                <c:pt idx="2034">
                  <c:v>113.81999999999994</c:v>
                </c:pt>
                <c:pt idx="2035">
                  <c:v>113.05999999999995</c:v>
                </c:pt>
                <c:pt idx="2036">
                  <c:v>112.93000000000006</c:v>
                </c:pt>
                <c:pt idx="2037">
                  <c:v>113.91000000000008</c:v>
                </c:pt>
                <c:pt idx="2038">
                  <c:v>113.98000000000002</c:v>
                </c:pt>
                <c:pt idx="2039">
                  <c:v>113.72000000000003</c:v>
                </c:pt>
                <c:pt idx="2040">
                  <c:v>113.58999999999992</c:v>
                </c:pt>
                <c:pt idx="2041">
                  <c:v>113.33000000000015</c:v>
                </c:pt>
                <c:pt idx="2042">
                  <c:v>112.88000000000011</c:v>
                </c:pt>
                <c:pt idx="2043">
                  <c:v>113.02999999999997</c:v>
                </c:pt>
                <c:pt idx="2044">
                  <c:v>113.56000000000017</c:v>
                </c:pt>
                <c:pt idx="2045">
                  <c:v>113.38000000000011</c:v>
                </c:pt>
                <c:pt idx="2046">
                  <c:v>113.49000000000001</c:v>
                </c:pt>
                <c:pt idx="2047">
                  <c:v>113.77999999999997</c:v>
                </c:pt>
                <c:pt idx="2048">
                  <c:v>113.08000000000015</c:v>
                </c:pt>
                <c:pt idx="2049">
                  <c:v>113.13000000000011</c:v>
                </c:pt>
                <c:pt idx="2050">
                  <c:v>113.61000000000013</c:v>
                </c:pt>
                <c:pt idx="2051">
                  <c:v>113.09000000000015</c:v>
                </c:pt>
                <c:pt idx="2052">
                  <c:v>113.15000000000009</c:v>
                </c:pt>
                <c:pt idx="2053">
                  <c:v>113.86000000000013</c:v>
                </c:pt>
                <c:pt idx="2054">
                  <c:v>113.03999999999996</c:v>
                </c:pt>
                <c:pt idx="2055">
                  <c:v>113.27999999999997</c:v>
                </c:pt>
                <c:pt idx="2056">
                  <c:v>113.74000000000001</c:v>
                </c:pt>
                <c:pt idx="2057">
                  <c:v>113.07999999999993</c:v>
                </c:pt>
                <c:pt idx="2058">
                  <c:v>112.78999999999996</c:v>
                </c:pt>
                <c:pt idx="2059">
                  <c:v>113.27000000000021</c:v>
                </c:pt>
                <c:pt idx="2060">
                  <c:v>113.22000000000003</c:v>
                </c:pt>
                <c:pt idx="2061">
                  <c:v>112.98000000000002</c:v>
                </c:pt>
                <c:pt idx="2062">
                  <c:v>113.73000000000002</c:v>
                </c:pt>
                <c:pt idx="2063">
                  <c:v>113.28999999999996</c:v>
                </c:pt>
                <c:pt idx="2064">
                  <c:v>113.38999999999987</c:v>
                </c:pt>
                <c:pt idx="2065">
                  <c:v>113.58000000000015</c:v>
                </c:pt>
                <c:pt idx="2066">
                  <c:v>112.51999999999998</c:v>
                </c:pt>
                <c:pt idx="2067">
                  <c:v>112.52999999999997</c:v>
                </c:pt>
                <c:pt idx="2068">
                  <c:v>112.7199999999998</c:v>
                </c:pt>
                <c:pt idx="2069">
                  <c:v>112.40999999999985</c:v>
                </c:pt>
                <c:pt idx="2070">
                  <c:v>111.67000000000007</c:v>
                </c:pt>
                <c:pt idx="2071">
                  <c:v>112.63999999999987</c:v>
                </c:pt>
                <c:pt idx="2072">
                  <c:v>113.57999999999993</c:v>
                </c:pt>
                <c:pt idx="2073">
                  <c:v>112.86999999999989</c:v>
                </c:pt>
                <c:pt idx="2074">
                  <c:v>113.57000000000016</c:v>
                </c:pt>
                <c:pt idx="2075">
                  <c:v>113.23000000000002</c:v>
                </c:pt>
                <c:pt idx="2076">
                  <c:v>113.41999999999985</c:v>
                </c:pt>
                <c:pt idx="2077">
                  <c:v>113.37000000000012</c:v>
                </c:pt>
                <c:pt idx="2078">
                  <c:v>112.16000000000008</c:v>
                </c:pt>
                <c:pt idx="2079">
                  <c:v>112</c:v>
                </c:pt>
                <c:pt idx="2080">
                  <c:v>112.62999999999988</c:v>
                </c:pt>
                <c:pt idx="2081">
                  <c:v>112.55000000000018</c:v>
                </c:pt>
                <c:pt idx="2082">
                  <c:v>111.70000000000005</c:v>
                </c:pt>
                <c:pt idx="2083">
                  <c:v>112.52999999999997</c:v>
                </c:pt>
                <c:pt idx="2084">
                  <c:v>112.46000000000004</c:v>
                </c:pt>
                <c:pt idx="2085">
                  <c:v>112.05999999999995</c:v>
                </c:pt>
                <c:pt idx="2086">
                  <c:v>110.73000000000002</c:v>
                </c:pt>
                <c:pt idx="2087">
                  <c:v>108.82999999999993</c:v>
                </c:pt>
                <c:pt idx="2088">
                  <c:v>112.97000000000003</c:v>
                </c:pt>
                <c:pt idx="2089">
                  <c:v>117.79999999999995</c:v>
                </c:pt>
                <c:pt idx="2090">
                  <c:v>119.69000000000005</c:v>
                </c:pt>
                <c:pt idx="2091">
                  <c:v>1259.01</c:v>
                </c:pt>
                <c:pt idx="2092">
                  <c:v>1254.58</c:v>
                </c:pt>
              </c:numCache>
            </c:numRef>
          </c:yVal>
          <c:smooth val="1"/>
          <c:extLst>
            <c:ext xmlns:c16="http://schemas.microsoft.com/office/drawing/2014/chart" uri="{C3380CC4-5D6E-409C-BE32-E72D297353CC}">
              <c16:uniqueId val="{00000006-31AB-574F-B4F2-261B1FF36759}"/>
            </c:ext>
          </c:extLst>
        </c:ser>
        <c:ser>
          <c:idx val="7"/>
          <c:order val="7"/>
          <c:tx>
            <c:strRef>
              <c:f>'R3-11 - R3-26'!$Y$1</c:f>
              <c:strCache>
                <c:ptCount val="1"/>
                <c:pt idx="0">
                  <c:v>R3-20</c:v>
                </c:pt>
              </c:strCache>
            </c:strRef>
          </c:tx>
          <c:spPr>
            <a:ln w="19050" cap="rnd">
              <a:solidFill>
                <a:schemeClr val="accent2">
                  <a:lumMod val="60000"/>
                </a:schemeClr>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R3-26'!$Y$2:$Y$2094</c:f>
              <c:numCache>
                <c:formatCode>General</c:formatCode>
                <c:ptCount val="2093"/>
                <c:pt idx="0">
                  <c:v>107.58999999999992</c:v>
                </c:pt>
                <c:pt idx="1">
                  <c:v>107.76999999999998</c:v>
                </c:pt>
                <c:pt idx="2">
                  <c:v>107.51999999999998</c:v>
                </c:pt>
                <c:pt idx="3">
                  <c:v>107.42999999999984</c:v>
                </c:pt>
                <c:pt idx="4">
                  <c:v>107.88000000000011</c:v>
                </c:pt>
                <c:pt idx="5">
                  <c:v>107.52999999999997</c:v>
                </c:pt>
                <c:pt idx="6">
                  <c:v>107.42000000000007</c:v>
                </c:pt>
                <c:pt idx="7">
                  <c:v>107.97000000000003</c:v>
                </c:pt>
                <c:pt idx="8">
                  <c:v>107.72000000000003</c:v>
                </c:pt>
                <c:pt idx="9">
                  <c:v>107.37999999999988</c:v>
                </c:pt>
                <c:pt idx="10">
                  <c:v>107.21000000000004</c:v>
                </c:pt>
                <c:pt idx="11">
                  <c:v>107.42000000000007</c:v>
                </c:pt>
                <c:pt idx="12">
                  <c:v>107.49000000000001</c:v>
                </c:pt>
                <c:pt idx="13">
                  <c:v>107.92999999999984</c:v>
                </c:pt>
                <c:pt idx="14">
                  <c:v>107.75999999999999</c:v>
                </c:pt>
                <c:pt idx="15">
                  <c:v>107</c:v>
                </c:pt>
                <c:pt idx="16">
                  <c:v>108.05999999999995</c:v>
                </c:pt>
                <c:pt idx="17">
                  <c:v>107.73000000000002</c:v>
                </c:pt>
                <c:pt idx="18">
                  <c:v>107.40999999999985</c:v>
                </c:pt>
                <c:pt idx="19">
                  <c:v>107.37999999999988</c:v>
                </c:pt>
                <c:pt idx="20">
                  <c:v>107.75</c:v>
                </c:pt>
                <c:pt idx="21">
                  <c:v>107.36999999999989</c:v>
                </c:pt>
                <c:pt idx="22">
                  <c:v>107.53999999999996</c:v>
                </c:pt>
                <c:pt idx="23">
                  <c:v>107.68000000000006</c:v>
                </c:pt>
                <c:pt idx="24">
                  <c:v>107.65000000000009</c:v>
                </c:pt>
                <c:pt idx="25">
                  <c:v>107.63000000000011</c:v>
                </c:pt>
                <c:pt idx="26">
                  <c:v>108.20999999999981</c:v>
                </c:pt>
                <c:pt idx="27">
                  <c:v>107.56000000000017</c:v>
                </c:pt>
                <c:pt idx="28">
                  <c:v>107.99000000000001</c:v>
                </c:pt>
                <c:pt idx="29">
                  <c:v>107.73000000000002</c:v>
                </c:pt>
                <c:pt idx="30">
                  <c:v>107.20000000000005</c:v>
                </c:pt>
                <c:pt idx="31">
                  <c:v>106.93000000000006</c:v>
                </c:pt>
                <c:pt idx="32">
                  <c:v>107.38999999999987</c:v>
                </c:pt>
                <c:pt idx="33">
                  <c:v>106.71000000000004</c:v>
                </c:pt>
                <c:pt idx="34">
                  <c:v>107.15000000000009</c:v>
                </c:pt>
                <c:pt idx="35">
                  <c:v>107.48000000000002</c:v>
                </c:pt>
                <c:pt idx="36">
                  <c:v>107.37999999999988</c:v>
                </c:pt>
                <c:pt idx="37">
                  <c:v>106.92999999999984</c:v>
                </c:pt>
                <c:pt idx="38">
                  <c:v>107.83999999999992</c:v>
                </c:pt>
                <c:pt idx="39">
                  <c:v>107.2199999999998</c:v>
                </c:pt>
                <c:pt idx="40">
                  <c:v>107.63999999999987</c:v>
                </c:pt>
                <c:pt idx="41">
                  <c:v>107.22000000000003</c:v>
                </c:pt>
                <c:pt idx="42">
                  <c:v>107.26999999999998</c:v>
                </c:pt>
                <c:pt idx="43">
                  <c:v>106.92999999999984</c:v>
                </c:pt>
                <c:pt idx="44">
                  <c:v>107.60000000000014</c:v>
                </c:pt>
                <c:pt idx="45">
                  <c:v>106.91000000000008</c:v>
                </c:pt>
                <c:pt idx="46">
                  <c:v>107.38999999999987</c:v>
                </c:pt>
                <c:pt idx="47">
                  <c:v>106.96000000000004</c:v>
                </c:pt>
                <c:pt idx="48">
                  <c:v>106.65000000000009</c:v>
                </c:pt>
                <c:pt idx="49">
                  <c:v>106.75999999999999</c:v>
                </c:pt>
                <c:pt idx="50">
                  <c:v>107.32999999999993</c:v>
                </c:pt>
                <c:pt idx="51">
                  <c:v>106.80999999999995</c:v>
                </c:pt>
                <c:pt idx="52">
                  <c:v>106.70000000000005</c:v>
                </c:pt>
                <c:pt idx="53">
                  <c:v>106.93000000000006</c:v>
                </c:pt>
                <c:pt idx="54">
                  <c:v>106.96000000000004</c:v>
                </c:pt>
                <c:pt idx="55">
                  <c:v>107.29999999999995</c:v>
                </c:pt>
                <c:pt idx="56">
                  <c:v>107.04999999999995</c:v>
                </c:pt>
                <c:pt idx="57">
                  <c:v>106.80999999999995</c:v>
                </c:pt>
                <c:pt idx="58">
                  <c:v>107.13999999999987</c:v>
                </c:pt>
                <c:pt idx="59">
                  <c:v>106.40000000000009</c:v>
                </c:pt>
                <c:pt idx="60">
                  <c:v>106.82000000000016</c:v>
                </c:pt>
                <c:pt idx="61">
                  <c:v>106.77000000000021</c:v>
                </c:pt>
                <c:pt idx="62">
                  <c:v>106.72000000000003</c:v>
                </c:pt>
                <c:pt idx="63">
                  <c:v>107.11000000000013</c:v>
                </c:pt>
                <c:pt idx="64">
                  <c:v>106.47000000000003</c:v>
                </c:pt>
                <c:pt idx="65">
                  <c:v>106.25999999999999</c:v>
                </c:pt>
                <c:pt idx="66">
                  <c:v>106.49000000000001</c:v>
                </c:pt>
                <c:pt idx="67">
                  <c:v>106.75</c:v>
                </c:pt>
                <c:pt idx="68">
                  <c:v>107.09000000000015</c:v>
                </c:pt>
                <c:pt idx="69">
                  <c:v>110.50999999999999</c:v>
                </c:pt>
                <c:pt idx="70">
                  <c:v>104.22000000000003</c:v>
                </c:pt>
                <c:pt idx="71">
                  <c:v>94.529999999999973</c:v>
                </c:pt>
                <c:pt idx="72">
                  <c:v>88.970000000000027</c:v>
                </c:pt>
                <c:pt idx="73">
                  <c:v>84.490000000000009</c:v>
                </c:pt>
                <c:pt idx="74">
                  <c:v>82.350000000000136</c:v>
                </c:pt>
                <c:pt idx="75">
                  <c:v>80.779999999999973</c:v>
                </c:pt>
                <c:pt idx="76">
                  <c:v>79.5</c:v>
                </c:pt>
                <c:pt idx="77">
                  <c:v>78.329999999999927</c:v>
                </c:pt>
                <c:pt idx="78">
                  <c:v>77.689999999999827</c:v>
                </c:pt>
                <c:pt idx="79">
                  <c:v>76.909999999999854</c:v>
                </c:pt>
                <c:pt idx="80">
                  <c:v>75.910000000000082</c:v>
                </c:pt>
                <c:pt idx="81">
                  <c:v>75.569999999999936</c:v>
                </c:pt>
                <c:pt idx="82">
                  <c:v>74.349999999999909</c:v>
                </c:pt>
                <c:pt idx="83">
                  <c:v>73.699999999999818</c:v>
                </c:pt>
                <c:pt idx="84">
                  <c:v>72.980000000000018</c:v>
                </c:pt>
                <c:pt idx="85">
                  <c:v>72.130000000000109</c:v>
                </c:pt>
                <c:pt idx="86">
                  <c:v>71.139999999999986</c:v>
                </c:pt>
                <c:pt idx="87">
                  <c:v>70.509999999999991</c:v>
                </c:pt>
                <c:pt idx="88">
                  <c:v>69.799999999999955</c:v>
                </c:pt>
                <c:pt idx="89">
                  <c:v>68.800000000000068</c:v>
                </c:pt>
                <c:pt idx="90">
                  <c:v>67.925999999999931</c:v>
                </c:pt>
                <c:pt idx="91">
                  <c:v>66.940000000000055</c:v>
                </c:pt>
                <c:pt idx="92">
                  <c:v>66.386999999999944</c:v>
                </c:pt>
                <c:pt idx="93">
                  <c:v>65.94399999999996</c:v>
                </c:pt>
                <c:pt idx="94">
                  <c:v>65.130999999999972</c:v>
                </c:pt>
                <c:pt idx="95">
                  <c:v>63.908000000000129</c:v>
                </c:pt>
                <c:pt idx="96">
                  <c:v>63.532000000000039</c:v>
                </c:pt>
                <c:pt idx="97">
                  <c:v>62.781999999999925</c:v>
                </c:pt>
                <c:pt idx="98">
                  <c:v>61.779999999999973</c:v>
                </c:pt>
                <c:pt idx="99">
                  <c:v>61.336000000000013</c:v>
                </c:pt>
                <c:pt idx="100">
                  <c:v>60.182000000000016</c:v>
                </c:pt>
                <c:pt idx="101">
                  <c:v>59.245000000000005</c:v>
                </c:pt>
                <c:pt idx="102">
                  <c:v>57.912999999999897</c:v>
                </c:pt>
                <c:pt idx="103">
                  <c:v>56.992999999999938</c:v>
                </c:pt>
                <c:pt idx="104">
                  <c:v>55.961000000000013</c:v>
                </c:pt>
                <c:pt idx="105">
                  <c:v>55.243000000000052</c:v>
                </c:pt>
                <c:pt idx="106">
                  <c:v>54.500999999999976</c:v>
                </c:pt>
                <c:pt idx="107">
                  <c:v>53.649000000000001</c:v>
                </c:pt>
                <c:pt idx="108">
                  <c:v>53.962999999999965</c:v>
                </c:pt>
                <c:pt idx="109">
                  <c:v>53.618999999999915</c:v>
                </c:pt>
                <c:pt idx="110">
                  <c:v>52.391000000000076</c:v>
                </c:pt>
                <c:pt idx="111">
                  <c:v>51.69399999999996</c:v>
                </c:pt>
                <c:pt idx="112">
                  <c:v>50.88900000000001</c:v>
                </c:pt>
                <c:pt idx="113">
                  <c:v>49.883000000000038</c:v>
                </c:pt>
                <c:pt idx="114">
                  <c:v>49.070999999999913</c:v>
                </c:pt>
                <c:pt idx="115">
                  <c:v>48.62399999999991</c:v>
                </c:pt>
                <c:pt idx="116">
                  <c:v>47.964000000000055</c:v>
                </c:pt>
                <c:pt idx="117">
                  <c:v>47.259000000000015</c:v>
                </c:pt>
                <c:pt idx="118">
                  <c:v>46.51299999999992</c:v>
                </c:pt>
                <c:pt idx="119">
                  <c:v>45.509000000000015</c:v>
                </c:pt>
                <c:pt idx="120">
                  <c:v>44.692000000000007</c:v>
                </c:pt>
                <c:pt idx="121">
                  <c:v>44.022000000000048</c:v>
                </c:pt>
                <c:pt idx="122">
                  <c:v>42.949999999999932</c:v>
                </c:pt>
                <c:pt idx="123">
                  <c:v>42.192000000000007</c:v>
                </c:pt>
                <c:pt idx="124">
                  <c:v>41.852000000000089</c:v>
                </c:pt>
                <c:pt idx="125">
                  <c:v>40.722999999999956</c:v>
                </c:pt>
                <c:pt idx="126">
                  <c:v>39.762000000000057</c:v>
                </c:pt>
                <c:pt idx="127">
                  <c:v>39.27800000000002</c:v>
                </c:pt>
                <c:pt idx="128">
                  <c:v>38.005999999999972</c:v>
                </c:pt>
                <c:pt idx="129">
                  <c:v>37.132000000000062</c:v>
                </c:pt>
                <c:pt idx="130">
                  <c:v>36.472999999999956</c:v>
                </c:pt>
                <c:pt idx="131">
                  <c:v>35.497999999999934</c:v>
                </c:pt>
                <c:pt idx="132">
                  <c:v>34.156999999999925</c:v>
                </c:pt>
                <c:pt idx="133">
                  <c:v>33.271999999999935</c:v>
                </c:pt>
                <c:pt idx="134">
                  <c:v>32.844000000000051</c:v>
                </c:pt>
                <c:pt idx="135">
                  <c:v>31.70799999999997</c:v>
                </c:pt>
                <c:pt idx="136">
                  <c:v>31.249000000000024</c:v>
                </c:pt>
                <c:pt idx="137">
                  <c:v>31.365000000000009</c:v>
                </c:pt>
                <c:pt idx="138">
                  <c:v>30.472999999999956</c:v>
                </c:pt>
                <c:pt idx="139">
                  <c:v>29.953000000000088</c:v>
                </c:pt>
                <c:pt idx="140">
                  <c:v>29.55499999999995</c:v>
                </c:pt>
                <c:pt idx="141">
                  <c:v>28.718999999999937</c:v>
                </c:pt>
                <c:pt idx="142">
                  <c:v>27.879999999999995</c:v>
                </c:pt>
                <c:pt idx="143">
                  <c:v>26.771999999999935</c:v>
                </c:pt>
                <c:pt idx="144">
                  <c:v>25.090000000000032</c:v>
                </c:pt>
                <c:pt idx="145">
                  <c:v>24.480999999999995</c:v>
                </c:pt>
                <c:pt idx="146">
                  <c:v>24.081999999999994</c:v>
                </c:pt>
                <c:pt idx="147">
                  <c:v>23.004000000000019</c:v>
                </c:pt>
                <c:pt idx="148">
                  <c:v>22.423000000000002</c:v>
                </c:pt>
                <c:pt idx="149">
                  <c:v>22.426000000000045</c:v>
                </c:pt>
                <c:pt idx="150">
                  <c:v>22.170000000000073</c:v>
                </c:pt>
                <c:pt idx="151">
                  <c:v>21.524999999999977</c:v>
                </c:pt>
                <c:pt idx="152">
                  <c:v>20.865000000000009</c:v>
                </c:pt>
                <c:pt idx="153">
                  <c:v>20.117999999999938</c:v>
                </c:pt>
                <c:pt idx="154">
                  <c:v>19.29200000000003</c:v>
                </c:pt>
                <c:pt idx="155">
                  <c:v>18.138999999999896</c:v>
                </c:pt>
                <c:pt idx="156">
                  <c:v>16.687999999999988</c:v>
                </c:pt>
                <c:pt idx="157">
                  <c:v>15.978999999999928</c:v>
                </c:pt>
                <c:pt idx="158">
                  <c:v>15.346000000000004</c:v>
                </c:pt>
                <c:pt idx="159">
                  <c:v>14.607999999999947</c:v>
                </c:pt>
                <c:pt idx="160">
                  <c:v>13.72300000000007</c:v>
                </c:pt>
                <c:pt idx="161">
                  <c:v>13.980999999999995</c:v>
                </c:pt>
                <c:pt idx="162">
                  <c:v>13.753000000000043</c:v>
                </c:pt>
                <c:pt idx="163">
                  <c:v>12.795000000000073</c:v>
                </c:pt>
                <c:pt idx="164">
                  <c:v>12.492000000000019</c:v>
                </c:pt>
                <c:pt idx="165">
                  <c:v>11.716999999999985</c:v>
                </c:pt>
                <c:pt idx="166">
                  <c:v>10.855999999999995</c:v>
                </c:pt>
                <c:pt idx="167">
                  <c:v>10.459000000000003</c:v>
                </c:pt>
                <c:pt idx="168">
                  <c:v>9.8240000000000123</c:v>
                </c:pt>
                <c:pt idx="169">
                  <c:v>8.9220000000000255</c:v>
                </c:pt>
                <c:pt idx="170">
                  <c:v>8.5790000000000077</c:v>
                </c:pt>
                <c:pt idx="171">
                  <c:v>7.7660000000000196</c:v>
                </c:pt>
                <c:pt idx="172">
                  <c:v>6.9049999999999727</c:v>
                </c:pt>
                <c:pt idx="173">
                  <c:v>6.5089999999999577</c:v>
                </c:pt>
                <c:pt idx="174">
                  <c:v>5.7899999999999636</c:v>
                </c:pt>
                <c:pt idx="175">
                  <c:v>5.1270000000000095</c:v>
                </c:pt>
                <c:pt idx="176">
                  <c:v>4.4549999999999841</c:v>
                </c:pt>
                <c:pt idx="177">
                  <c:v>4.0120000000000005</c:v>
                </c:pt>
                <c:pt idx="178">
                  <c:v>3.1589999999999918</c:v>
                </c:pt>
                <c:pt idx="179">
                  <c:v>2.5690000000000168</c:v>
                </c:pt>
                <c:pt idx="180">
                  <c:v>2.2489999999999668</c:v>
                </c:pt>
                <c:pt idx="181">
                  <c:v>1.16700000000003</c:v>
                </c:pt>
                <c:pt idx="182">
                  <c:v>0.25200000000000955</c:v>
                </c:pt>
                <c:pt idx="183">
                  <c:v>0.31000000000000227</c:v>
                </c:pt>
                <c:pt idx="184">
                  <c:v>-0.56000000000000227</c:v>
                </c:pt>
                <c:pt idx="185">
                  <c:v>-1.84699999999998</c:v>
                </c:pt>
                <c:pt idx="186">
                  <c:v>-2.5449999999999591</c:v>
                </c:pt>
                <c:pt idx="187">
                  <c:v>-3.4630000000000223</c:v>
                </c:pt>
                <c:pt idx="188">
                  <c:v>-4.0520000000000209</c:v>
                </c:pt>
                <c:pt idx="189">
                  <c:v>-4.4979999999999905</c:v>
                </c:pt>
                <c:pt idx="190">
                  <c:v>-4.8919999999999959</c:v>
                </c:pt>
                <c:pt idx="191">
                  <c:v>-4.6599999999999682</c:v>
                </c:pt>
                <c:pt idx="192">
                  <c:v>-5.1680000000000064</c:v>
                </c:pt>
                <c:pt idx="193">
                  <c:v>-5.7750000000000341</c:v>
                </c:pt>
                <c:pt idx="194">
                  <c:v>-6.4180000000000064</c:v>
                </c:pt>
                <c:pt idx="195">
                  <c:v>-6.8899999999999864</c:v>
                </c:pt>
                <c:pt idx="196">
                  <c:v>-7.1009999999999991</c:v>
                </c:pt>
                <c:pt idx="197">
                  <c:v>-7.757000000000005</c:v>
                </c:pt>
                <c:pt idx="198">
                  <c:v>-8.1870000000000118</c:v>
                </c:pt>
                <c:pt idx="199">
                  <c:v>-9.089999999999975</c:v>
                </c:pt>
                <c:pt idx="200">
                  <c:v>-9.4449999999999932</c:v>
                </c:pt>
                <c:pt idx="201">
                  <c:v>-9.9409999999999741</c:v>
                </c:pt>
                <c:pt idx="202">
                  <c:v>-10.494000000000028</c:v>
                </c:pt>
                <c:pt idx="203">
                  <c:v>-10.947000000000003</c:v>
                </c:pt>
                <c:pt idx="204">
                  <c:v>-11.076000000000022</c:v>
                </c:pt>
                <c:pt idx="205">
                  <c:v>-11.690999999999974</c:v>
                </c:pt>
                <c:pt idx="206">
                  <c:v>-12.225999999999999</c:v>
                </c:pt>
                <c:pt idx="207">
                  <c:v>-12.344999999999999</c:v>
                </c:pt>
                <c:pt idx="208">
                  <c:v>-12.97199999999998</c:v>
                </c:pt>
                <c:pt idx="209">
                  <c:v>-13.60499999999999</c:v>
                </c:pt>
                <c:pt idx="210">
                  <c:v>-13.887999999999977</c:v>
                </c:pt>
                <c:pt idx="211">
                  <c:v>-14.546000000000021</c:v>
                </c:pt>
                <c:pt idx="212">
                  <c:v>-14.668999999999983</c:v>
                </c:pt>
                <c:pt idx="213">
                  <c:v>-15.040999999999997</c:v>
                </c:pt>
                <c:pt idx="214">
                  <c:v>-15.062000000000012</c:v>
                </c:pt>
                <c:pt idx="215">
                  <c:v>-15.988999999999976</c:v>
                </c:pt>
                <c:pt idx="216">
                  <c:v>-16.036000000000001</c:v>
                </c:pt>
                <c:pt idx="217">
                  <c:v>-16.694000000000017</c:v>
                </c:pt>
                <c:pt idx="218">
                  <c:v>-17.428999999999974</c:v>
                </c:pt>
                <c:pt idx="219">
                  <c:v>-17.520999999999987</c:v>
                </c:pt>
                <c:pt idx="220">
                  <c:v>-17.555000000000007</c:v>
                </c:pt>
                <c:pt idx="221">
                  <c:v>-18.173999999999978</c:v>
                </c:pt>
                <c:pt idx="222">
                  <c:v>-18.567999999999984</c:v>
                </c:pt>
                <c:pt idx="223">
                  <c:v>-18.725999999999999</c:v>
                </c:pt>
                <c:pt idx="224">
                  <c:v>-19.5</c:v>
                </c:pt>
                <c:pt idx="225">
                  <c:v>-19.569000000000003</c:v>
                </c:pt>
                <c:pt idx="226">
                  <c:v>-19.971999999999994</c:v>
                </c:pt>
                <c:pt idx="227">
                  <c:v>-20.606999999999999</c:v>
                </c:pt>
                <c:pt idx="228">
                  <c:v>-20.837000000000003</c:v>
                </c:pt>
                <c:pt idx="229">
                  <c:v>-20.886700000000005</c:v>
                </c:pt>
                <c:pt idx="230">
                  <c:v>-21.300600000000003</c:v>
                </c:pt>
                <c:pt idx="231">
                  <c:v>-21.576100000000011</c:v>
                </c:pt>
                <c:pt idx="232">
                  <c:v>-21.657700000000006</c:v>
                </c:pt>
                <c:pt idx="233">
                  <c:v>-22.247599999999991</c:v>
                </c:pt>
                <c:pt idx="234">
                  <c:v>-22.485799999999998</c:v>
                </c:pt>
                <c:pt idx="235">
                  <c:v>-22.622499999999995</c:v>
                </c:pt>
                <c:pt idx="236">
                  <c:v>-22.935099999999991</c:v>
                </c:pt>
                <c:pt idx="237">
                  <c:v>-22.987799999999993</c:v>
                </c:pt>
                <c:pt idx="238">
                  <c:v>-23.157800000000002</c:v>
                </c:pt>
                <c:pt idx="239">
                  <c:v>-23.325700000000005</c:v>
                </c:pt>
                <c:pt idx="240">
                  <c:v>-23.896000000000001</c:v>
                </c:pt>
                <c:pt idx="241">
                  <c:v>-23.941000000000003</c:v>
                </c:pt>
                <c:pt idx="242">
                  <c:v>-23.7788</c:v>
                </c:pt>
                <c:pt idx="243">
                  <c:v>-24.4604</c:v>
                </c:pt>
                <c:pt idx="244">
                  <c:v>-25.0777</c:v>
                </c:pt>
                <c:pt idx="245">
                  <c:v>-25.120609999999999</c:v>
                </c:pt>
                <c:pt idx="246">
                  <c:v>-25.442902</c:v>
                </c:pt>
                <c:pt idx="247">
                  <c:v>-25.56596</c:v>
                </c:pt>
                <c:pt idx="248">
                  <c:v>-25.784700000000001</c:v>
                </c:pt>
                <c:pt idx="249">
                  <c:v>-25.833500000000001</c:v>
                </c:pt>
                <c:pt idx="250">
                  <c:v>-25.817830000000001</c:v>
                </c:pt>
                <c:pt idx="251">
                  <c:v>-26.060056199999998</c:v>
                </c:pt>
                <c:pt idx="252">
                  <c:v>-27.528839999999999</c:v>
                </c:pt>
                <c:pt idx="253">
                  <c:v>-25.90963</c:v>
                </c:pt>
                <c:pt idx="254">
                  <c:v>-17.028775</c:v>
                </c:pt>
                <c:pt idx="255">
                  <c:v>-10.82178</c:v>
                </c:pt>
                <c:pt idx="256">
                  <c:v>-6.9897500000000008</c:v>
                </c:pt>
                <c:pt idx="257">
                  <c:v>-5.1147449999999992</c:v>
                </c:pt>
                <c:pt idx="258">
                  <c:v>-4.1928669999999997</c:v>
                </c:pt>
                <c:pt idx="259">
                  <c:v>-3.5229500000000002</c:v>
                </c:pt>
                <c:pt idx="260">
                  <c:v>-2.9682600000000003</c:v>
                </c:pt>
                <c:pt idx="261">
                  <c:v>-3.1713900000000006</c:v>
                </c:pt>
                <c:pt idx="262">
                  <c:v>-2.96631</c:v>
                </c:pt>
                <c:pt idx="263">
                  <c:v>-2.4506900000000003</c:v>
                </c:pt>
                <c:pt idx="264">
                  <c:v>-3.0991200000000001</c:v>
                </c:pt>
                <c:pt idx="265">
                  <c:v>-3.0952099999999998</c:v>
                </c:pt>
                <c:pt idx="266">
                  <c:v>-2.8276300000000001</c:v>
                </c:pt>
                <c:pt idx="267">
                  <c:v>-2.7416999999999998</c:v>
                </c:pt>
                <c:pt idx="268">
                  <c:v>-2.6850599999999996</c:v>
                </c:pt>
                <c:pt idx="269">
                  <c:v>-2.8764599999999998</c:v>
                </c:pt>
                <c:pt idx="270">
                  <c:v>-2.53857</c:v>
                </c:pt>
                <c:pt idx="271">
                  <c:v>-3.0913050000000002</c:v>
                </c:pt>
                <c:pt idx="272">
                  <c:v>-2.88232</c:v>
                </c:pt>
                <c:pt idx="273">
                  <c:v>-2.2729499999999998</c:v>
                </c:pt>
                <c:pt idx="274">
                  <c:v>-2.4506899999999998</c:v>
                </c:pt>
                <c:pt idx="275">
                  <c:v>-2.7202099999999998</c:v>
                </c:pt>
                <c:pt idx="276">
                  <c:v>-2.50732</c:v>
                </c:pt>
                <c:pt idx="277">
                  <c:v>-2.7612299999999999</c:v>
                </c:pt>
                <c:pt idx="278">
                  <c:v>-2.34131</c:v>
                </c:pt>
                <c:pt idx="279">
                  <c:v>-1.79053</c:v>
                </c:pt>
                <c:pt idx="280">
                  <c:v>-2.1088800000000001</c:v>
                </c:pt>
                <c:pt idx="281">
                  <c:v>-2.1459999999999999</c:v>
                </c:pt>
                <c:pt idx="282">
                  <c:v>-2.2241200000000001</c:v>
                </c:pt>
                <c:pt idx="283">
                  <c:v>-2.2495099999999999</c:v>
                </c:pt>
                <c:pt idx="284">
                  <c:v>-2.09327</c:v>
                </c:pt>
                <c:pt idx="285">
                  <c:v>-1.319825</c:v>
                </c:pt>
                <c:pt idx="286">
                  <c:v>-4.9506839999999999</c:v>
                </c:pt>
                <c:pt idx="287">
                  <c:v>-5.0190409999999996</c:v>
                </c:pt>
                <c:pt idx="288">
                  <c:v>-5.3198189999999999</c:v>
                </c:pt>
                <c:pt idx="289">
                  <c:v>-7.1596700000000002</c:v>
                </c:pt>
                <c:pt idx="290">
                  <c:v>0.14306999999999981</c:v>
                </c:pt>
                <c:pt idx="291">
                  <c:v>1.0473699999999999</c:v>
                </c:pt>
                <c:pt idx="292">
                  <c:v>2.7680699999999998</c:v>
                </c:pt>
                <c:pt idx="293">
                  <c:v>-0.29442999999999997</c:v>
                </c:pt>
                <c:pt idx="294">
                  <c:v>-7.2241210000000002</c:v>
                </c:pt>
                <c:pt idx="295">
                  <c:v>-2.3608399999999996</c:v>
                </c:pt>
                <c:pt idx="296">
                  <c:v>-2.21435</c:v>
                </c:pt>
                <c:pt idx="297">
                  <c:v>-2.3608419999999999</c:v>
                </c:pt>
                <c:pt idx="298">
                  <c:v>-2.9917009999999999</c:v>
                </c:pt>
                <c:pt idx="299">
                  <c:v>-2.1284179999999999</c:v>
                </c:pt>
                <c:pt idx="300">
                  <c:v>-2.1459999999999999</c:v>
                </c:pt>
                <c:pt idx="301">
                  <c:v>-2.2475620000000003</c:v>
                </c:pt>
                <c:pt idx="302">
                  <c:v>-2.0581069999999997</c:v>
                </c:pt>
                <c:pt idx="303">
                  <c:v>-2.4995200000000004</c:v>
                </c:pt>
                <c:pt idx="304">
                  <c:v>-2.2182599999999999</c:v>
                </c:pt>
                <c:pt idx="305">
                  <c:v>-2.7924800000000003</c:v>
                </c:pt>
                <c:pt idx="306">
                  <c:v>-2.0659200000000002</c:v>
                </c:pt>
                <c:pt idx="307">
                  <c:v>-2.235843</c:v>
                </c:pt>
                <c:pt idx="308">
                  <c:v>-1.933109</c:v>
                </c:pt>
                <c:pt idx="309">
                  <c:v>-2.4291999999999998</c:v>
                </c:pt>
                <c:pt idx="310">
                  <c:v>-2.6772399999999998</c:v>
                </c:pt>
                <c:pt idx="311">
                  <c:v>-2.83935</c:v>
                </c:pt>
                <c:pt idx="312">
                  <c:v>-2.3081100000000001</c:v>
                </c:pt>
                <c:pt idx="313">
                  <c:v>-2.196774</c:v>
                </c:pt>
                <c:pt idx="314">
                  <c:v>-2.4135740000000001</c:v>
                </c:pt>
                <c:pt idx="315">
                  <c:v>-2.4096700000000002</c:v>
                </c:pt>
                <c:pt idx="316">
                  <c:v>-1.13818</c:v>
                </c:pt>
                <c:pt idx="317">
                  <c:v>-2.3198270000000001</c:v>
                </c:pt>
                <c:pt idx="318">
                  <c:v>-2.5737281000000003</c:v>
                </c:pt>
                <c:pt idx="319">
                  <c:v>-2.7163089999999999</c:v>
                </c:pt>
                <c:pt idx="320">
                  <c:v>-2.2163093999999997</c:v>
                </c:pt>
                <c:pt idx="321">
                  <c:v>-2.4995106000000002</c:v>
                </c:pt>
                <c:pt idx="322">
                  <c:v>-2.6616230000000001</c:v>
                </c:pt>
                <c:pt idx="323">
                  <c:v>-2.2748979999999999</c:v>
                </c:pt>
                <c:pt idx="324">
                  <c:v>-2.2944330000000002</c:v>
                </c:pt>
                <c:pt idx="325">
                  <c:v>-2.2788080000000002</c:v>
                </c:pt>
                <c:pt idx="326">
                  <c:v>-2.5581079999999998</c:v>
                </c:pt>
                <c:pt idx="327">
                  <c:v>-2.196774</c:v>
                </c:pt>
                <c:pt idx="328">
                  <c:v>-2.3315399999999999</c:v>
                </c:pt>
                <c:pt idx="329">
                  <c:v>-2.5385689999999999</c:v>
                </c:pt>
                <c:pt idx="330">
                  <c:v>-2.5815409999999996</c:v>
                </c:pt>
                <c:pt idx="331">
                  <c:v>-2.4565440000000001</c:v>
                </c:pt>
                <c:pt idx="332">
                  <c:v>-2.1284209999999999</c:v>
                </c:pt>
                <c:pt idx="333">
                  <c:v>-2.3154279999999998</c:v>
                </c:pt>
                <c:pt idx="334">
                  <c:v>-2.2578079999999998</c:v>
                </c:pt>
                <c:pt idx="335">
                  <c:v>-2.5522480000000001</c:v>
                </c:pt>
                <c:pt idx="336">
                  <c:v>-4.3950000000000156E-2</c:v>
                </c:pt>
                <c:pt idx="337">
                  <c:v>-1.7182660000000001</c:v>
                </c:pt>
                <c:pt idx="338">
                  <c:v>-1.3442400000000001</c:v>
                </c:pt>
                <c:pt idx="339">
                  <c:v>-3.3559549999999998</c:v>
                </c:pt>
                <c:pt idx="340">
                  <c:v>-1.2197230000000001</c:v>
                </c:pt>
                <c:pt idx="341">
                  <c:v>-8.3010000000000028E-3</c:v>
                </c:pt>
                <c:pt idx="342">
                  <c:v>-1.9536106</c:v>
                </c:pt>
                <c:pt idx="343">
                  <c:v>-2.4296850000000001</c:v>
                </c:pt>
                <c:pt idx="344">
                  <c:v>-2.2143577999999997</c:v>
                </c:pt>
                <c:pt idx="345">
                  <c:v>-1.6186530000000001</c:v>
                </c:pt>
                <c:pt idx="346">
                  <c:v>3.7109999999999976E-2</c:v>
                </c:pt>
                <c:pt idx="347">
                  <c:v>4.2479999999999851E-2</c:v>
                </c:pt>
                <c:pt idx="348">
                  <c:v>-0.32471000000000005</c:v>
                </c:pt>
                <c:pt idx="349">
                  <c:v>0.43553999999999982</c:v>
                </c:pt>
                <c:pt idx="350">
                  <c:v>0.25048999999999988</c:v>
                </c:pt>
                <c:pt idx="351">
                  <c:v>0.64600000000000013</c:v>
                </c:pt>
                <c:pt idx="352">
                  <c:v>-3.8569999999999993E-2</c:v>
                </c:pt>
                <c:pt idx="353">
                  <c:v>-0.71826199999999996</c:v>
                </c:pt>
                <c:pt idx="354">
                  <c:v>-0.68310000000000004</c:v>
                </c:pt>
                <c:pt idx="355">
                  <c:v>0.12841999999999976</c:v>
                </c:pt>
                <c:pt idx="356">
                  <c:v>0.24853000000000014</c:v>
                </c:pt>
                <c:pt idx="357">
                  <c:v>-0.45117000000000007</c:v>
                </c:pt>
                <c:pt idx="358">
                  <c:v>-0.37207000000000012</c:v>
                </c:pt>
                <c:pt idx="359">
                  <c:v>0.44873000000000007</c:v>
                </c:pt>
                <c:pt idx="360">
                  <c:v>0.3129900000000001</c:v>
                </c:pt>
                <c:pt idx="361">
                  <c:v>-0.32763000000000009</c:v>
                </c:pt>
                <c:pt idx="362">
                  <c:v>-0.21533000000000002</c:v>
                </c:pt>
                <c:pt idx="363">
                  <c:v>0.45995999999999992</c:v>
                </c:pt>
                <c:pt idx="364">
                  <c:v>0.10010000000000008</c:v>
                </c:pt>
                <c:pt idx="365">
                  <c:v>-0.80224400000000007</c:v>
                </c:pt>
                <c:pt idx="366">
                  <c:v>-0.66992399999999996</c:v>
                </c:pt>
                <c:pt idx="367">
                  <c:v>0.27685000000000004</c:v>
                </c:pt>
                <c:pt idx="368">
                  <c:v>-0.49170000000000003</c:v>
                </c:pt>
                <c:pt idx="369">
                  <c:v>-0.89256999999999986</c:v>
                </c:pt>
                <c:pt idx="370">
                  <c:v>-1.180177</c:v>
                </c:pt>
                <c:pt idx="371">
                  <c:v>-1.5454130000000001</c:v>
                </c:pt>
                <c:pt idx="372">
                  <c:v>-0.76610999999999985</c:v>
                </c:pt>
                <c:pt idx="373">
                  <c:v>-1.0669</c:v>
                </c:pt>
                <c:pt idx="374">
                  <c:v>-0.330569</c:v>
                </c:pt>
                <c:pt idx="375">
                  <c:v>-0.23877000000000015</c:v>
                </c:pt>
                <c:pt idx="376">
                  <c:v>-0.93652400000000013</c:v>
                </c:pt>
                <c:pt idx="377">
                  <c:v>-0.38915800000000011</c:v>
                </c:pt>
                <c:pt idx="378">
                  <c:v>-0.21874700000000002</c:v>
                </c:pt>
                <c:pt idx="379">
                  <c:v>-8.9842999999999895E-2</c:v>
                </c:pt>
                <c:pt idx="380">
                  <c:v>-0.30761500000000008</c:v>
                </c:pt>
                <c:pt idx="381">
                  <c:v>4.6385999999999927E-2</c:v>
                </c:pt>
                <c:pt idx="382">
                  <c:v>-3.6132999999999971E-2</c:v>
                </c:pt>
                <c:pt idx="383">
                  <c:v>-0.65478499999999995</c:v>
                </c:pt>
                <c:pt idx="384">
                  <c:v>-0.55468399999999984</c:v>
                </c:pt>
                <c:pt idx="385">
                  <c:v>2.0019000000000009E-2</c:v>
                </c:pt>
                <c:pt idx="386">
                  <c:v>-1.1528360000000002</c:v>
                </c:pt>
                <c:pt idx="387">
                  <c:v>-1.2695289999999999</c:v>
                </c:pt>
                <c:pt idx="388">
                  <c:v>-1.1928730000000001</c:v>
                </c:pt>
                <c:pt idx="389">
                  <c:v>-1.4350620000000001</c:v>
                </c:pt>
                <c:pt idx="390">
                  <c:v>-1.1313499999999999</c:v>
                </c:pt>
                <c:pt idx="391">
                  <c:v>-1.0957059999999998</c:v>
                </c:pt>
                <c:pt idx="392">
                  <c:v>-0.45166300000000004</c:v>
                </c:pt>
                <c:pt idx="393">
                  <c:v>3.2226000000000032E-2</c:v>
                </c:pt>
                <c:pt idx="394">
                  <c:v>-0.31689500000000004</c:v>
                </c:pt>
                <c:pt idx="395">
                  <c:v>-0.15234400000000003</c:v>
                </c:pt>
                <c:pt idx="396">
                  <c:v>-0.60595699999999997</c:v>
                </c:pt>
                <c:pt idx="397">
                  <c:v>-0.19872999999999996</c:v>
                </c:pt>
                <c:pt idx="398">
                  <c:v>-0.26806699999999994</c:v>
                </c:pt>
                <c:pt idx="399">
                  <c:v>-0.62060500000000007</c:v>
                </c:pt>
                <c:pt idx="400">
                  <c:v>-0.35693299999999994</c:v>
                </c:pt>
                <c:pt idx="401">
                  <c:v>-0.2568339999999999</c:v>
                </c:pt>
                <c:pt idx="402">
                  <c:v>-0.16942999999999997</c:v>
                </c:pt>
                <c:pt idx="403">
                  <c:v>0.11620999999999992</c:v>
                </c:pt>
                <c:pt idx="404">
                  <c:v>-0.18847299999999989</c:v>
                </c:pt>
                <c:pt idx="405">
                  <c:v>-0.27978499999999995</c:v>
                </c:pt>
                <c:pt idx="406">
                  <c:v>2.3930000000000007E-2</c:v>
                </c:pt>
                <c:pt idx="407">
                  <c:v>-0.26416300000000015</c:v>
                </c:pt>
                <c:pt idx="408">
                  <c:v>-0.33007500000000001</c:v>
                </c:pt>
                <c:pt idx="409">
                  <c:v>0.383301</c:v>
                </c:pt>
                <c:pt idx="410">
                  <c:v>-0.93408200000000008</c:v>
                </c:pt>
                <c:pt idx="411">
                  <c:v>-0.71923399999999993</c:v>
                </c:pt>
                <c:pt idx="412">
                  <c:v>-1.3847639999999999</c:v>
                </c:pt>
                <c:pt idx="413">
                  <c:v>-1.8095680000000003</c:v>
                </c:pt>
                <c:pt idx="414">
                  <c:v>-1.055663</c:v>
                </c:pt>
                <c:pt idx="415">
                  <c:v>-0.92822300000000013</c:v>
                </c:pt>
                <c:pt idx="416">
                  <c:v>0.27001900000000001</c:v>
                </c:pt>
                <c:pt idx="417">
                  <c:v>-0.186524</c:v>
                </c:pt>
                <c:pt idx="418">
                  <c:v>-4.4433899999999985E-2</c:v>
                </c:pt>
                <c:pt idx="419">
                  <c:v>7.6660000000000006E-2</c:v>
                </c:pt>
                <c:pt idx="420">
                  <c:v>-0.383301</c:v>
                </c:pt>
                <c:pt idx="421">
                  <c:v>-0.27294889999999999</c:v>
                </c:pt>
                <c:pt idx="422">
                  <c:v>-0.17431684</c:v>
                </c:pt>
                <c:pt idx="423">
                  <c:v>-0.38232390999999999</c:v>
                </c:pt>
                <c:pt idx="424">
                  <c:v>-0.59082000000000001</c:v>
                </c:pt>
                <c:pt idx="425">
                  <c:v>4.3456999999999996E-2</c:v>
                </c:pt>
                <c:pt idx="426">
                  <c:v>-0.70996100000000006</c:v>
                </c:pt>
                <c:pt idx="427">
                  <c:v>0</c:v>
                </c:pt>
                <c:pt idx="428">
                  <c:v>-0.62695299999999998</c:v>
                </c:pt>
                <c:pt idx="429">
                  <c:v>-0.25048789999999999</c:v>
                </c:pt>
                <c:pt idx="430">
                  <c:v>0.17626899999999998</c:v>
                </c:pt>
                <c:pt idx="431">
                  <c:v>-0.75390599999999997</c:v>
                </c:pt>
                <c:pt idx="432">
                  <c:v>-0.53564499999999993</c:v>
                </c:pt>
                <c:pt idx="433">
                  <c:v>-0.47753880000000004</c:v>
                </c:pt>
                <c:pt idx="434">
                  <c:v>-0.24462900000000004</c:v>
                </c:pt>
                <c:pt idx="435">
                  <c:v>0.32568400000000003</c:v>
                </c:pt>
                <c:pt idx="436">
                  <c:v>-0.66162300000000007</c:v>
                </c:pt>
                <c:pt idx="437">
                  <c:v>-79.022009999999995</c:v>
                </c:pt>
                <c:pt idx="438">
                  <c:v>-36.141999999999996</c:v>
                </c:pt>
                <c:pt idx="439">
                  <c:v>-4.9170000000000016</c:v>
                </c:pt>
                <c:pt idx="440">
                  <c:v>15.563000000000017</c:v>
                </c:pt>
                <c:pt idx="441">
                  <c:v>17.505000000000024</c:v>
                </c:pt>
                <c:pt idx="442">
                  <c:v>21.840000000000003</c:v>
                </c:pt>
                <c:pt idx="443">
                  <c:v>25.713000000000022</c:v>
                </c:pt>
                <c:pt idx="444">
                  <c:v>29.317000000000007</c:v>
                </c:pt>
                <c:pt idx="445">
                  <c:v>33.200999999999993</c:v>
                </c:pt>
                <c:pt idx="446">
                  <c:v>36.35499999999999</c:v>
                </c:pt>
                <c:pt idx="447">
                  <c:v>38.540999999999997</c:v>
                </c:pt>
                <c:pt idx="448">
                  <c:v>41.549999999999983</c:v>
                </c:pt>
                <c:pt idx="449">
                  <c:v>44.685000000000002</c:v>
                </c:pt>
                <c:pt idx="450">
                  <c:v>46.996999999999986</c:v>
                </c:pt>
                <c:pt idx="451">
                  <c:v>48.321000000000026</c:v>
                </c:pt>
                <c:pt idx="452">
                  <c:v>49.917000000000002</c:v>
                </c:pt>
                <c:pt idx="453">
                  <c:v>51.379999999999995</c:v>
                </c:pt>
                <c:pt idx="454">
                  <c:v>53.22999999999999</c:v>
                </c:pt>
                <c:pt idx="455">
                  <c:v>54.97399999999999</c:v>
                </c:pt>
                <c:pt idx="456">
                  <c:v>56.446000000000026</c:v>
                </c:pt>
                <c:pt idx="457">
                  <c:v>57.912000000000006</c:v>
                </c:pt>
                <c:pt idx="458">
                  <c:v>59.664999999999992</c:v>
                </c:pt>
                <c:pt idx="459">
                  <c:v>60.724999999999994</c:v>
                </c:pt>
                <c:pt idx="460">
                  <c:v>61.538000000000011</c:v>
                </c:pt>
                <c:pt idx="461">
                  <c:v>62.980999999999995</c:v>
                </c:pt>
                <c:pt idx="462">
                  <c:v>63.83499999999998</c:v>
                </c:pt>
                <c:pt idx="463">
                  <c:v>64.60499999999999</c:v>
                </c:pt>
                <c:pt idx="464">
                  <c:v>65.593999999999994</c:v>
                </c:pt>
                <c:pt idx="465">
                  <c:v>65.945999999999998</c:v>
                </c:pt>
                <c:pt idx="466">
                  <c:v>66.828000000000003</c:v>
                </c:pt>
                <c:pt idx="467">
                  <c:v>68.109000000000009</c:v>
                </c:pt>
                <c:pt idx="468">
                  <c:v>68.22399999999999</c:v>
                </c:pt>
                <c:pt idx="469">
                  <c:v>68.759999999999991</c:v>
                </c:pt>
                <c:pt idx="470">
                  <c:v>68.849000000000018</c:v>
                </c:pt>
                <c:pt idx="471">
                  <c:v>69.712000000000018</c:v>
                </c:pt>
                <c:pt idx="472">
                  <c:v>70.218000000000018</c:v>
                </c:pt>
                <c:pt idx="473">
                  <c:v>70.989000000000004</c:v>
                </c:pt>
                <c:pt idx="474">
                  <c:v>71.747000000000014</c:v>
                </c:pt>
                <c:pt idx="475">
                  <c:v>71.772999999999996</c:v>
                </c:pt>
                <c:pt idx="476">
                  <c:v>72.489999999999981</c:v>
                </c:pt>
                <c:pt idx="477">
                  <c:v>72.461999999999989</c:v>
                </c:pt>
                <c:pt idx="478">
                  <c:v>72.725999999999999</c:v>
                </c:pt>
                <c:pt idx="479">
                  <c:v>73.239000000000004</c:v>
                </c:pt>
                <c:pt idx="480">
                  <c:v>74.117999999999995</c:v>
                </c:pt>
                <c:pt idx="481">
                  <c:v>74.042000000000002</c:v>
                </c:pt>
                <c:pt idx="482">
                  <c:v>74.343999999999994</c:v>
                </c:pt>
                <c:pt idx="483">
                  <c:v>74.406000000000006</c:v>
                </c:pt>
                <c:pt idx="484">
                  <c:v>74.805000000000007</c:v>
                </c:pt>
                <c:pt idx="485">
                  <c:v>75.203000000000003</c:v>
                </c:pt>
                <c:pt idx="486">
                  <c:v>75.183000000000021</c:v>
                </c:pt>
                <c:pt idx="487">
                  <c:v>74.203999999999979</c:v>
                </c:pt>
                <c:pt idx="488">
                  <c:v>74.783999999999992</c:v>
                </c:pt>
                <c:pt idx="489">
                  <c:v>74.978999999999985</c:v>
                </c:pt>
                <c:pt idx="490">
                  <c:v>74.693999999999988</c:v>
                </c:pt>
                <c:pt idx="491">
                  <c:v>75.437999999999988</c:v>
                </c:pt>
                <c:pt idx="492">
                  <c:v>76.140999999999991</c:v>
                </c:pt>
                <c:pt idx="493">
                  <c:v>76.911000000000001</c:v>
                </c:pt>
                <c:pt idx="494">
                  <c:v>77.313000000000017</c:v>
                </c:pt>
                <c:pt idx="495">
                  <c:v>77.427000000000021</c:v>
                </c:pt>
                <c:pt idx="496">
                  <c:v>77.587000000000018</c:v>
                </c:pt>
                <c:pt idx="497">
                  <c:v>77.550000000000011</c:v>
                </c:pt>
                <c:pt idx="498">
                  <c:v>78.253000000000014</c:v>
                </c:pt>
                <c:pt idx="499">
                  <c:v>77.473000000000013</c:v>
                </c:pt>
                <c:pt idx="500">
                  <c:v>77.474000000000018</c:v>
                </c:pt>
                <c:pt idx="501">
                  <c:v>78.028999999999996</c:v>
                </c:pt>
                <c:pt idx="502">
                  <c:v>78.467999999999989</c:v>
                </c:pt>
                <c:pt idx="503">
                  <c:v>78.187000000000012</c:v>
                </c:pt>
                <c:pt idx="504">
                  <c:v>78.262</c:v>
                </c:pt>
                <c:pt idx="505">
                  <c:v>78.680000000000007</c:v>
                </c:pt>
                <c:pt idx="506">
                  <c:v>78.883999999999986</c:v>
                </c:pt>
                <c:pt idx="507">
                  <c:v>79.067999999999984</c:v>
                </c:pt>
                <c:pt idx="508">
                  <c:v>79.727000000000004</c:v>
                </c:pt>
                <c:pt idx="509">
                  <c:v>79.431000000000012</c:v>
                </c:pt>
                <c:pt idx="510">
                  <c:v>79.975000000000023</c:v>
                </c:pt>
                <c:pt idx="511">
                  <c:v>80.600999999999999</c:v>
                </c:pt>
                <c:pt idx="512">
                  <c:v>81.073000000000008</c:v>
                </c:pt>
                <c:pt idx="513">
                  <c:v>81.192000000000007</c:v>
                </c:pt>
                <c:pt idx="514">
                  <c:v>81.665999999999968</c:v>
                </c:pt>
                <c:pt idx="515">
                  <c:v>81.58499999999998</c:v>
                </c:pt>
                <c:pt idx="516">
                  <c:v>81.848000000000013</c:v>
                </c:pt>
                <c:pt idx="517">
                  <c:v>81.717000000000013</c:v>
                </c:pt>
                <c:pt idx="518">
                  <c:v>81.613</c:v>
                </c:pt>
                <c:pt idx="519">
                  <c:v>81.548000000000002</c:v>
                </c:pt>
                <c:pt idx="520">
                  <c:v>82.119999999999976</c:v>
                </c:pt>
                <c:pt idx="521">
                  <c:v>82.300999999999959</c:v>
                </c:pt>
                <c:pt idx="522">
                  <c:v>82.733000000000004</c:v>
                </c:pt>
                <c:pt idx="523">
                  <c:v>82.858000000000004</c:v>
                </c:pt>
                <c:pt idx="524">
                  <c:v>82.708000000000027</c:v>
                </c:pt>
                <c:pt idx="525">
                  <c:v>83.085000000000008</c:v>
                </c:pt>
                <c:pt idx="526">
                  <c:v>83.359000000000009</c:v>
                </c:pt>
                <c:pt idx="527">
                  <c:v>83.710000000000008</c:v>
                </c:pt>
                <c:pt idx="528">
                  <c:v>83.450999999999993</c:v>
                </c:pt>
                <c:pt idx="529">
                  <c:v>83.737000000000023</c:v>
                </c:pt>
                <c:pt idx="530">
                  <c:v>83.929000000000002</c:v>
                </c:pt>
                <c:pt idx="531">
                  <c:v>83.937999999999988</c:v>
                </c:pt>
                <c:pt idx="532">
                  <c:v>84.434000000000026</c:v>
                </c:pt>
                <c:pt idx="533">
                  <c:v>84.236000000000018</c:v>
                </c:pt>
                <c:pt idx="534">
                  <c:v>84.443999999999988</c:v>
                </c:pt>
                <c:pt idx="535">
                  <c:v>84.602000000000032</c:v>
                </c:pt>
                <c:pt idx="536">
                  <c:v>84.717000000000013</c:v>
                </c:pt>
                <c:pt idx="537">
                  <c:v>84.999000000000024</c:v>
                </c:pt>
                <c:pt idx="538">
                  <c:v>85.08099999999996</c:v>
                </c:pt>
                <c:pt idx="539">
                  <c:v>85.646000000000015</c:v>
                </c:pt>
                <c:pt idx="540">
                  <c:v>85.393000000000001</c:v>
                </c:pt>
                <c:pt idx="541">
                  <c:v>85.348000000000013</c:v>
                </c:pt>
                <c:pt idx="542">
                  <c:v>85.448000000000008</c:v>
                </c:pt>
                <c:pt idx="543">
                  <c:v>85.522999999999996</c:v>
                </c:pt>
                <c:pt idx="544">
                  <c:v>86.023999999999972</c:v>
                </c:pt>
                <c:pt idx="545">
                  <c:v>86.006</c:v>
                </c:pt>
                <c:pt idx="546">
                  <c:v>86.050000000000011</c:v>
                </c:pt>
                <c:pt idx="547">
                  <c:v>86.549999999999983</c:v>
                </c:pt>
                <c:pt idx="548">
                  <c:v>86.334000000000003</c:v>
                </c:pt>
                <c:pt idx="549">
                  <c:v>86.146999999999991</c:v>
                </c:pt>
                <c:pt idx="550">
                  <c:v>86.477000000000032</c:v>
                </c:pt>
                <c:pt idx="551">
                  <c:v>86.785999999999973</c:v>
                </c:pt>
                <c:pt idx="552">
                  <c:v>86.831000000000017</c:v>
                </c:pt>
                <c:pt idx="553">
                  <c:v>87.226000000000028</c:v>
                </c:pt>
                <c:pt idx="554">
                  <c:v>87.514999999999986</c:v>
                </c:pt>
                <c:pt idx="555">
                  <c:v>87.126999999999981</c:v>
                </c:pt>
                <c:pt idx="556">
                  <c:v>87.103000000000009</c:v>
                </c:pt>
                <c:pt idx="557">
                  <c:v>87.677999999999969</c:v>
                </c:pt>
                <c:pt idx="558">
                  <c:v>87.519999999999982</c:v>
                </c:pt>
                <c:pt idx="559">
                  <c:v>87.888000000000034</c:v>
                </c:pt>
                <c:pt idx="560">
                  <c:v>88.083999999999975</c:v>
                </c:pt>
                <c:pt idx="561">
                  <c:v>88.133999999999986</c:v>
                </c:pt>
                <c:pt idx="562">
                  <c:v>88.275000000000006</c:v>
                </c:pt>
                <c:pt idx="563">
                  <c:v>89.038000000000011</c:v>
                </c:pt>
                <c:pt idx="564">
                  <c:v>89.129000000000019</c:v>
                </c:pt>
                <c:pt idx="565">
                  <c:v>89.085000000000008</c:v>
                </c:pt>
                <c:pt idx="566">
                  <c:v>89.129999999999967</c:v>
                </c:pt>
                <c:pt idx="567">
                  <c:v>89.089999999999975</c:v>
                </c:pt>
                <c:pt idx="568">
                  <c:v>88.83499999999998</c:v>
                </c:pt>
                <c:pt idx="569">
                  <c:v>89.329000000000008</c:v>
                </c:pt>
                <c:pt idx="570">
                  <c:v>89.362000000000023</c:v>
                </c:pt>
                <c:pt idx="571">
                  <c:v>89.108000000000004</c:v>
                </c:pt>
                <c:pt idx="572">
                  <c:v>89.77600000000001</c:v>
                </c:pt>
                <c:pt idx="573">
                  <c:v>89.631999999999977</c:v>
                </c:pt>
                <c:pt idx="574">
                  <c:v>89.724000000000018</c:v>
                </c:pt>
                <c:pt idx="575">
                  <c:v>90.062999999999988</c:v>
                </c:pt>
                <c:pt idx="576">
                  <c:v>89.533999999999992</c:v>
                </c:pt>
                <c:pt idx="577">
                  <c:v>89.623000000000019</c:v>
                </c:pt>
                <c:pt idx="578">
                  <c:v>89.818999999999988</c:v>
                </c:pt>
                <c:pt idx="579">
                  <c:v>90.181999999999988</c:v>
                </c:pt>
                <c:pt idx="580">
                  <c:v>90.199999999999989</c:v>
                </c:pt>
                <c:pt idx="581">
                  <c:v>90.282999999999987</c:v>
                </c:pt>
                <c:pt idx="582">
                  <c:v>90.318000000000012</c:v>
                </c:pt>
                <c:pt idx="583">
                  <c:v>90.066999999999979</c:v>
                </c:pt>
                <c:pt idx="584">
                  <c:v>90.310000000000031</c:v>
                </c:pt>
                <c:pt idx="585">
                  <c:v>90.225999999999999</c:v>
                </c:pt>
                <c:pt idx="586">
                  <c:v>90.472000000000037</c:v>
                </c:pt>
                <c:pt idx="587">
                  <c:v>90.731999999999971</c:v>
                </c:pt>
                <c:pt idx="588">
                  <c:v>90.88</c:v>
                </c:pt>
                <c:pt idx="589">
                  <c:v>90.204000000000008</c:v>
                </c:pt>
                <c:pt idx="590">
                  <c:v>90.564999999999998</c:v>
                </c:pt>
                <c:pt idx="591">
                  <c:v>90.991000000000014</c:v>
                </c:pt>
                <c:pt idx="592">
                  <c:v>90.81</c:v>
                </c:pt>
                <c:pt idx="593">
                  <c:v>90.736999999999995</c:v>
                </c:pt>
                <c:pt idx="594">
                  <c:v>90.754000000000019</c:v>
                </c:pt>
                <c:pt idx="595">
                  <c:v>90.806999999999988</c:v>
                </c:pt>
                <c:pt idx="596">
                  <c:v>91.108000000000033</c:v>
                </c:pt>
                <c:pt idx="597">
                  <c:v>91.302999999999997</c:v>
                </c:pt>
                <c:pt idx="598">
                  <c:v>91.052999999999997</c:v>
                </c:pt>
                <c:pt idx="599">
                  <c:v>90.960000000000008</c:v>
                </c:pt>
                <c:pt idx="600">
                  <c:v>91.042999999999978</c:v>
                </c:pt>
                <c:pt idx="601">
                  <c:v>90.939000000000021</c:v>
                </c:pt>
                <c:pt idx="602">
                  <c:v>91.328000000000003</c:v>
                </c:pt>
                <c:pt idx="603">
                  <c:v>91.728999999999985</c:v>
                </c:pt>
                <c:pt idx="604">
                  <c:v>91.76600000000002</c:v>
                </c:pt>
                <c:pt idx="605">
                  <c:v>92.066000000000031</c:v>
                </c:pt>
                <c:pt idx="606">
                  <c:v>92.254000000000019</c:v>
                </c:pt>
                <c:pt idx="607">
                  <c:v>92.134000000000015</c:v>
                </c:pt>
                <c:pt idx="608">
                  <c:v>92.010000000000019</c:v>
                </c:pt>
                <c:pt idx="609">
                  <c:v>92.288999999999987</c:v>
                </c:pt>
                <c:pt idx="610">
                  <c:v>92.630000000000024</c:v>
                </c:pt>
                <c:pt idx="611">
                  <c:v>92.27000000000001</c:v>
                </c:pt>
                <c:pt idx="612">
                  <c:v>92.336999999999989</c:v>
                </c:pt>
                <c:pt idx="613">
                  <c:v>92.359000000000009</c:v>
                </c:pt>
                <c:pt idx="614">
                  <c:v>92.463999999999999</c:v>
                </c:pt>
                <c:pt idx="615">
                  <c:v>92.59499999999997</c:v>
                </c:pt>
                <c:pt idx="616">
                  <c:v>92.879000000000019</c:v>
                </c:pt>
                <c:pt idx="617">
                  <c:v>134.55700000000002</c:v>
                </c:pt>
                <c:pt idx="618">
                  <c:v>120.66700000000002</c:v>
                </c:pt>
                <c:pt idx="619">
                  <c:v>141.07240000000002</c:v>
                </c:pt>
                <c:pt idx="620">
                  <c:v>88.049599999999998</c:v>
                </c:pt>
                <c:pt idx="621">
                  <c:v>86.2136</c:v>
                </c:pt>
                <c:pt idx="622">
                  <c:v>82.509599999999992</c:v>
                </c:pt>
                <c:pt idx="623">
                  <c:v>79.240899999999996</c:v>
                </c:pt>
                <c:pt idx="624">
                  <c:v>76.660200000000003</c:v>
                </c:pt>
                <c:pt idx="625">
                  <c:v>73.6267</c:v>
                </c:pt>
                <c:pt idx="626">
                  <c:v>70.320599999999999</c:v>
                </c:pt>
                <c:pt idx="627">
                  <c:v>68.237899999999996</c:v>
                </c:pt>
                <c:pt idx="628">
                  <c:v>65.989499999999992</c:v>
                </c:pt>
                <c:pt idx="629">
                  <c:v>62.945599999999999</c:v>
                </c:pt>
                <c:pt idx="630">
                  <c:v>61.26230000000001</c:v>
                </c:pt>
                <c:pt idx="631">
                  <c:v>59.336500000000001</c:v>
                </c:pt>
                <c:pt idx="632">
                  <c:v>57.207899999999995</c:v>
                </c:pt>
                <c:pt idx="633">
                  <c:v>55.774200000000008</c:v>
                </c:pt>
                <c:pt idx="634">
                  <c:v>54.538999999999987</c:v>
                </c:pt>
                <c:pt idx="635">
                  <c:v>52.719300000000004</c:v>
                </c:pt>
                <c:pt idx="636">
                  <c:v>51.558199999999999</c:v>
                </c:pt>
                <c:pt idx="637">
                  <c:v>50.382400000000004</c:v>
                </c:pt>
                <c:pt idx="638">
                  <c:v>49.31049999999999</c:v>
                </c:pt>
                <c:pt idx="639">
                  <c:v>48.536100000000019</c:v>
                </c:pt>
                <c:pt idx="640">
                  <c:v>47.799599999999998</c:v>
                </c:pt>
                <c:pt idx="641">
                  <c:v>46.96520000000001</c:v>
                </c:pt>
                <c:pt idx="642">
                  <c:v>45.975200000000015</c:v>
                </c:pt>
                <c:pt idx="643">
                  <c:v>45.290999999999997</c:v>
                </c:pt>
                <c:pt idx="644">
                  <c:v>44.744900000000015</c:v>
                </c:pt>
                <c:pt idx="645">
                  <c:v>43.731399999999994</c:v>
                </c:pt>
                <c:pt idx="646">
                  <c:v>43.453700000000012</c:v>
                </c:pt>
                <c:pt idx="647">
                  <c:v>42.721499999999992</c:v>
                </c:pt>
                <c:pt idx="648">
                  <c:v>41.986799999999988</c:v>
                </c:pt>
                <c:pt idx="649">
                  <c:v>41.801199999999994</c:v>
                </c:pt>
                <c:pt idx="650">
                  <c:v>41.477999999999994</c:v>
                </c:pt>
                <c:pt idx="651">
                  <c:v>40.798600000000008</c:v>
                </c:pt>
                <c:pt idx="652">
                  <c:v>40.140899999999988</c:v>
                </c:pt>
                <c:pt idx="653">
                  <c:v>40.178700000000006</c:v>
                </c:pt>
                <c:pt idx="654">
                  <c:v>39.015699999999995</c:v>
                </c:pt>
                <c:pt idx="655">
                  <c:v>39.154799999999994</c:v>
                </c:pt>
                <c:pt idx="656">
                  <c:v>38.384299999999996</c:v>
                </c:pt>
                <c:pt idx="657">
                  <c:v>38.0745</c:v>
                </c:pt>
                <c:pt idx="658">
                  <c:v>38.030900000000003</c:v>
                </c:pt>
                <c:pt idx="659">
                  <c:v>37.380700000000004</c:v>
                </c:pt>
                <c:pt idx="660">
                  <c:v>36.917100000000005</c:v>
                </c:pt>
                <c:pt idx="661">
                  <c:v>37.243500000000012</c:v>
                </c:pt>
                <c:pt idx="662">
                  <c:v>36.922899999999998</c:v>
                </c:pt>
                <c:pt idx="663">
                  <c:v>36.294200000000004</c:v>
                </c:pt>
                <c:pt idx="664">
                  <c:v>36.421999999999997</c:v>
                </c:pt>
                <c:pt idx="665">
                  <c:v>35.941000000000003</c:v>
                </c:pt>
                <c:pt idx="666">
                  <c:v>35.539100000000005</c:v>
                </c:pt>
                <c:pt idx="667">
                  <c:v>35.694000000000003</c:v>
                </c:pt>
                <c:pt idx="668">
                  <c:v>35.393599999999992</c:v>
                </c:pt>
                <c:pt idx="669">
                  <c:v>34.123999999999995</c:v>
                </c:pt>
                <c:pt idx="670">
                  <c:v>34.101299999999995</c:v>
                </c:pt>
                <c:pt idx="671">
                  <c:v>33.827200000000005</c:v>
                </c:pt>
                <c:pt idx="672">
                  <c:v>33.374399999999994</c:v>
                </c:pt>
                <c:pt idx="673">
                  <c:v>33.749200000000002</c:v>
                </c:pt>
                <c:pt idx="674">
                  <c:v>33.585599999999999</c:v>
                </c:pt>
                <c:pt idx="675">
                  <c:v>34.000500000000002</c:v>
                </c:pt>
                <c:pt idx="676">
                  <c:v>34.122100000000003</c:v>
                </c:pt>
                <c:pt idx="677">
                  <c:v>33.835700000000003</c:v>
                </c:pt>
                <c:pt idx="678">
                  <c:v>33.690100000000001</c:v>
                </c:pt>
                <c:pt idx="679">
                  <c:v>33.668000000000006</c:v>
                </c:pt>
                <c:pt idx="680">
                  <c:v>33.343900000000005</c:v>
                </c:pt>
                <c:pt idx="681">
                  <c:v>33.220200000000006</c:v>
                </c:pt>
                <c:pt idx="682">
                  <c:v>32.877900000000011</c:v>
                </c:pt>
                <c:pt idx="683">
                  <c:v>32.900300000000001</c:v>
                </c:pt>
                <c:pt idx="684">
                  <c:v>32.353700000000003</c:v>
                </c:pt>
                <c:pt idx="685">
                  <c:v>32.346199999999996</c:v>
                </c:pt>
                <c:pt idx="686">
                  <c:v>32.2928</c:v>
                </c:pt>
                <c:pt idx="687">
                  <c:v>32.140600000000006</c:v>
                </c:pt>
                <c:pt idx="688">
                  <c:v>31.927900000000008</c:v>
                </c:pt>
                <c:pt idx="689">
                  <c:v>31.777999999999992</c:v>
                </c:pt>
                <c:pt idx="690">
                  <c:v>31.860399999999998</c:v>
                </c:pt>
                <c:pt idx="691">
                  <c:v>31.546399999999991</c:v>
                </c:pt>
                <c:pt idx="692">
                  <c:v>31.628200000000007</c:v>
                </c:pt>
                <c:pt idx="693">
                  <c:v>31.772899999999993</c:v>
                </c:pt>
                <c:pt idx="694">
                  <c:v>31.371200000000002</c:v>
                </c:pt>
                <c:pt idx="695">
                  <c:v>31.526300000000006</c:v>
                </c:pt>
                <c:pt idx="696">
                  <c:v>31.660600000000002</c:v>
                </c:pt>
                <c:pt idx="697">
                  <c:v>31.209600000000009</c:v>
                </c:pt>
                <c:pt idx="698">
                  <c:v>31.026399999999995</c:v>
                </c:pt>
                <c:pt idx="699">
                  <c:v>31.279899999999998</c:v>
                </c:pt>
                <c:pt idx="700">
                  <c:v>30.521100000000004</c:v>
                </c:pt>
                <c:pt idx="701">
                  <c:v>30.466799999999992</c:v>
                </c:pt>
                <c:pt idx="702">
                  <c:v>30.820299999999989</c:v>
                </c:pt>
                <c:pt idx="703">
                  <c:v>30.481899999999996</c:v>
                </c:pt>
                <c:pt idx="704">
                  <c:v>30.363200000000006</c:v>
                </c:pt>
                <c:pt idx="705">
                  <c:v>30.6113</c:v>
                </c:pt>
                <c:pt idx="706">
                  <c:v>30.032799999999995</c:v>
                </c:pt>
                <c:pt idx="707">
                  <c:v>30.284700000000001</c:v>
                </c:pt>
                <c:pt idx="708">
                  <c:v>30.483000000000004</c:v>
                </c:pt>
                <c:pt idx="709">
                  <c:v>29.6357</c:v>
                </c:pt>
                <c:pt idx="710">
                  <c:v>29.992199999999997</c:v>
                </c:pt>
                <c:pt idx="711">
                  <c:v>29.880399999999995</c:v>
                </c:pt>
                <c:pt idx="712">
                  <c:v>29.460899999999995</c:v>
                </c:pt>
                <c:pt idx="713">
                  <c:v>29.861800000000002</c:v>
                </c:pt>
                <c:pt idx="714">
                  <c:v>29.657200000000003</c:v>
                </c:pt>
                <c:pt idx="715">
                  <c:v>29.283199999999994</c:v>
                </c:pt>
                <c:pt idx="716">
                  <c:v>29.298400000000001</c:v>
                </c:pt>
                <c:pt idx="717">
                  <c:v>29.202100000000002</c:v>
                </c:pt>
                <c:pt idx="718">
                  <c:v>28.913599999999988</c:v>
                </c:pt>
                <c:pt idx="719">
                  <c:v>28.926699999999997</c:v>
                </c:pt>
                <c:pt idx="720">
                  <c:v>29.135300000000001</c:v>
                </c:pt>
                <c:pt idx="721">
                  <c:v>28.717299999999994</c:v>
                </c:pt>
                <c:pt idx="722">
                  <c:v>28.8857</c:v>
                </c:pt>
                <c:pt idx="723">
                  <c:v>28.778400000000005</c:v>
                </c:pt>
                <c:pt idx="724">
                  <c:v>28.560099999999991</c:v>
                </c:pt>
                <c:pt idx="725">
                  <c:v>28.393599999999992</c:v>
                </c:pt>
                <c:pt idx="726">
                  <c:v>28.610799999999998</c:v>
                </c:pt>
                <c:pt idx="727">
                  <c:v>28.810999999999993</c:v>
                </c:pt>
                <c:pt idx="728">
                  <c:v>28.560600000000008</c:v>
                </c:pt>
                <c:pt idx="729">
                  <c:v>28.243099999999998</c:v>
                </c:pt>
                <c:pt idx="730">
                  <c:v>28.263200000000005</c:v>
                </c:pt>
                <c:pt idx="731">
                  <c:v>27.873600000000003</c:v>
                </c:pt>
                <c:pt idx="732">
                  <c:v>27.825599999999994</c:v>
                </c:pt>
                <c:pt idx="733">
                  <c:v>28.143999999999998</c:v>
                </c:pt>
                <c:pt idx="734">
                  <c:v>27.340799999999994</c:v>
                </c:pt>
                <c:pt idx="735">
                  <c:v>27.631400000000006</c:v>
                </c:pt>
                <c:pt idx="736">
                  <c:v>27.756399999999999</c:v>
                </c:pt>
                <c:pt idx="737">
                  <c:v>27.239699999999999</c:v>
                </c:pt>
                <c:pt idx="738">
                  <c:v>27.331000000000003</c:v>
                </c:pt>
                <c:pt idx="739">
                  <c:v>27.794499999999992</c:v>
                </c:pt>
                <c:pt idx="740">
                  <c:v>27.084499999999998</c:v>
                </c:pt>
                <c:pt idx="741">
                  <c:v>26.719700000000003</c:v>
                </c:pt>
                <c:pt idx="742">
                  <c:v>27.164999999999992</c:v>
                </c:pt>
                <c:pt idx="743">
                  <c:v>27.081099999999992</c:v>
                </c:pt>
                <c:pt idx="744">
                  <c:v>27.075699999999998</c:v>
                </c:pt>
                <c:pt idx="745">
                  <c:v>27.487700000000004</c:v>
                </c:pt>
                <c:pt idx="746">
                  <c:v>27.077600000000004</c:v>
                </c:pt>
                <c:pt idx="747">
                  <c:v>27.098100000000002</c:v>
                </c:pt>
                <c:pt idx="748">
                  <c:v>27.259700000000002</c:v>
                </c:pt>
                <c:pt idx="749">
                  <c:v>27.096200000000003</c:v>
                </c:pt>
                <c:pt idx="750">
                  <c:v>27.319800000000008</c:v>
                </c:pt>
                <c:pt idx="751">
                  <c:v>26.746099999999998</c:v>
                </c:pt>
                <c:pt idx="752">
                  <c:v>25.341299999999997</c:v>
                </c:pt>
                <c:pt idx="753">
                  <c:v>25.719300000000004</c:v>
                </c:pt>
                <c:pt idx="754">
                  <c:v>26.058099999999996</c:v>
                </c:pt>
                <c:pt idx="755">
                  <c:v>25.746100000000006</c:v>
                </c:pt>
                <c:pt idx="756">
                  <c:v>25.714299999999994</c:v>
                </c:pt>
                <c:pt idx="757">
                  <c:v>26.155799999999999</c:v>
                </c:pt>
                <c:pt idx="758">
                  <c:v>26.842300000000002</c:v>
                </c:pt>
                <c:pt idx="759">
                  <c:v>26.607399999999998</c:v>
                </c:pt>
                <c:pt idx="760">
                  <c:v>26.515699999999995</c:v>
                </c:pt>
                <c:pt idx="761">
                  <c:v>26.926300000000005</c:v>
                </c:pt>
                <c:pt idx="762">
                  <c:v>26.570399999999992</c:v>
                </c:pt>
                <c:pt idx="763">
                  <c:v>26.266100000000002</c:v>
                </c:pt>
                <c:pt idx="764">
                  <c:v>26.064999999999998</c:v>
                </c:pt>
                <c:pt idx="765">
                  <c:v>26.0366</c:v>
                </c:pt>
                <c:pt idx="766">
                  <c:v>25.852499999999992</c:v>
                </c:pt>
                <c:pt idx="767">
                  <c:v>26.113799999999991</c:v>
                </c:pt>
                <c:pt idx="768">
                  <c:v>25.927199999999992</c:v>
                </c:pt>
                <c:pt idx="769">
                  <c:v>25.914499999999997</c:v>
                </c:pt>
                <c:pt idx="770">
                  <c:v>25.911600000000007</c:v>
                </c:pt>
                <c:pt idx="771">
                  <c:v>25.556699999999992</c:v>
                </c:pt>
                <c:pt idx="772">
                  <c:v>25.793500000000002</c:v>
                </c:pt>
                <c:pt idx="773">
                  <c:v>25.886199999999995</c:v>
                </c:pt>
                <c:pt idx="774">
                  <c:v>25.892100000000006</c:v>
                </c:pt>
                <c:pt idx="775">
                  <c:v>26.103000000000002</c:v>
                </c:pt>
                <c:pt idx="776">
                  <c:v>25.917500000000004</c:v>
                </c:pt>
                <c:pt idx="777">
                  <c:v>25.526800000000001</c:v>
                </c:pt>
                <c:pt idx="778">
                  <c:v>25.795899999999996</c:v>
                </c:pt>
                <c:pt idx="779">
                  <c:v>25.837399999999995</c:v>
                </c:pt>
                <c:pt idx="780">
                  <c:v>25.445800000000006</c:v>
                </c:pt>
                <c:pt idx="781">
                  <c:v>25.218300000000006</c:v>
                </c:pt>
                <c:pt idx="782">
                  <c:v>25.808599999999998</c:v>
                </c:pt>
                <c:pt idx="783">
                  <c:v>25.309100000000001</c:v>
                </c:pt>
                <c:pt idx="784">
                  <c:v>25.118699999999997</c:v>
                </c:pt>
                <c:pt idx="785">
                  <c:v>25.607399999999998</c:v>
                </c:pt>
                <c:pt idx="786">
                  <c:v>25.1753</c:v>
                </c:pt>
                <c:pt idx="787">
                  <c:v>25.159699999999994</c:v>
                </c:pt>
                <c:pt idx="788">
                  <c:v>25.410700000000006</c:v>
                </c:pt>
                <c:pt idx="789">
                  <c:v>25.043999999999997</c:v>
                </c:pt>
                <c:pt idx="790">
                  <c:v>25.189000000000007</c:v>
                </c:pt>
                <c:pt idx="791">
                  <c:v>25.132800000000003</c:v>
                </c:pt>
                <c:pt idx="792">
                  <c:v>24.893000000000001</c:v>
                </c:pt>
                <c:pt idx="793">
                  <c:v>23.716799999999999</c:v>
                </c:pt>
                <c:pt idx="794">
                  <c:v>23.888199999999998</c:v>
                </c:pt>
                <c:pt idx="795">
                  <c:v>23.531800000000004</c:v>
                </c:pt>
                <c:pt idx="796">
                  <c:v>23.509299999999996</c:v>
                </c:pt>
                <c:pt idx="797">
                  <c:v>23.943400000000004</c:v>
                </c:pt>
                <c:pt idx="798">
                  <c:v>23.645499999999998</c:v>
                </c:pt>
                <c:pt idx="799">
                  <c:v>24.026400000000002</c:v>
                </c:pt>
                <c:pt idx="800">
                  <c:v>24.343299999999999</c:v>
                </c:pt>
                <c:pt idx="801">
                  <c:v>24.473599999999998</c:v>
                </c:pt>
                <c:pt idx="802">
                  <c:v>24.464399999999998</c:v>
                </c:pt>
                <c:pt idx="803">
                  <c:v>24.399399999999993</c:v>
                </c:pt>
                <c:pt idx="804">
                  <c:v>24.178200000000004</c:v>
                </c:pt>
                <c:pt idx="805">
                  <c:v>24.114700000000006</c:v>
                </c:pt>
                <c:pt idx="806">
                  <c:v>24.302299999999995</c:v>
                </c:pt>
                <c:pt idx="807">
                  <c:v>24.472200000000001</c:v>
                </c:pt>
                <c:pt idx="808">
                  <c:v>24.257800000000003</c:v>
                </c:pt>
                <c:pt idx="809">
                  <c:v>24.199699999999993</c:v>
                </c:pt>
                <c:pt idx="810">
                  <c:v>24.110800000000005</c:v>
                </c:pt>
                <c:pt idx="811">
                  <c:v>23.053699999999992</c:v>
                </c:pt>
                <c:pt idx="812">
                  <c:v>22.897399999999998</c:v>
                </c:pt>
                <c:pt idx="813">
                  <c:v>23.114799999999995</c:v>
                </c:pt>
                <c:pt idx="814">
                  <c:v>23.194300000000005</c:v>
                </c:pt>
                <c:pt idx="815">
                  <c:v>23.058099999999996</c:v>
                </c:pt>
                <c:pt idx="816">
                  <c:v>23.519500000000001</c:v>
                </c:pt>
                <c:pt idx="817">
                  <c:v>23.842299999999994</c:v>
                </c:pt>
                <c:pt idx="818">
                  <c:v>23.593299999999992</c:v>
                </c:pt>
                <c:pt idx="819">
                  <c:v>23.848699999999994</c:v>
                </c:pt>
                <c:pt idx="820">
                  <c:v>23.615200000000002</c:v>
                </c:pt>
                <c:pt idx="821">
                  <c:v>24.096600000000009</c:v>
                </c:pt>
                <c:pt idx="822">
                  <c:v>23.967700000000001</c:v>
                </c:pt>
                <c:pt idx="823">
                  <c:v>23.587399999999995</c:v>
                </c:pt>
                <c:pt idx="824">
                  <c:v>23.59620000000001</c:v>
                </c:pt>
                <c:pt idx="825">
                  <c:v>23.653399999999998</c:v>
                </c:pt>
                <c:pt idx="826">
                  <c:v>23.284699999999994</c:v>
                </c:pt>
                <c:pt idx="827">
                  <c:v>23.3277</c:v>
                </c:pt>
                <c:pt idx="828">
                  <c:v>23.495599999999996</c:v>
                </c:pt>
                <c:pt idx="829">
                  <c:v>23.226500000000001</c:v>
                </c:pt>
                <c:pt idx="830">
                  <c:v>23.316000000000003</c:v>
                </c:pt>
                <c:pt idx="831">
                  <c:v>23.790499999999994</c:v>
                </c:pt>
                <c:pt idx="832">
                  <c:v>23.344200000000001</c:v>
                </c:pt>
                <c:pt idx="833">
                  <c:v>23.323699999999995</c:v>
                </c:pt>
                <c:pt idx="834">
                  <c:v>23.478000000000002</c:v>
                </c:pt>
                <c:pt idx="835">
                  <c:v>23.109400000000001</c:v>
                </c:pt>
                <c:pt idx="836">
                  <c:v>23.198799999999999</c:v>
                </c:pt>
                <c:pt idx="837">
                  <c:v>23.42</c:v>
                </c:pt>
                <c:pt idx="838">
                  <c:v>23.217699999999994</c:v>
                </c:pt>
                <c:pt idx="839">
                  <c:v>23.433099999999996</c:v>
                </c:pt>
                <c:pt idx="840">
                  <c:v>23.356400000000001</c:v>
                </c:pt>
                <c:pt idx="841">
                  <c:v>23.506400000000006</c:v>
                </c:pt>
                <c:pt idx="842">
                  <c:v>23.089399999999998</c:v>
                </c:pt>
                <c:pt idx="843">
                  <c:v>23.249499999999998</c:v>
                </c:pt>
                <c:pt idx="844">
                  <c:v>23.365699999999997</c:v>
                </c:pt>
                <c:pt idx="845">
                  <c:v>23.270499999999991</c:v>
                </c:pt>
                <c:pt idx="846">
                  <c:v>23.118600000000001</c:v>
                </c:pt>
                <c:pt idx="847">
                  <c:v>22.963900000000002</c:v>
                </c:pt>
                <c:pt idx="848">
                  <c:v>22.984900000000003</c:v>
                </c:pt>
                <c:pt idx="849">
                  <c:v>23.204099999999997</c:v>
                </c:pt>
                <c:pt idx="850">
                  <c:v>23.155700000000003</c:v>
                </c:pt>
                <c:pt idx="851">
                  <c:v>22.676299999999991</c:v>
                </c:pt>
                <c:pt idx="852">
                  <c:v>22.742200000000004</c:v>
                </c:pt>
                <c:pt idx="853">
                  <c:v>22.617699999999999</c:v>
                </c:pt>
                <c:pt idx="854">
                  <c:v>22.6616</c:v>
                </c:pt>
                <c:pt idx="855">
                  <c:v>22.415500000000009</c:v>
                </c:pt>
                <c:pt idx="856">
                  <c:v>22.719699999999996</c:v>
                </c:pt>
                <c:pt idx="857">
                  <c:v>22.535100000000007</c:v>
                </c:pt>
                <c:pt idx="858">
                  <c:v>22.514100000000006</c:v>
                </c:pt>
                <c:pt idx="859">
                  <c:v>22.466799999999999</c:v>
                </c:pt>
                <c:pt idx="860">
                  <c:v>22.250499999999995</c:v>
                </c:pt>
                <c:pt idx="861">
                  <c:v>22.241700000000002</c:v>
                </c:pt>
                <c:pt idx="862">
                  <c:v>22.508800000000001</c:v>
                </c:pt>
                <c:pt idx="863">
                  <c:v>22.409200000000006</c:v>
                </c:pt>
                <c:pt idx="864">
                  <c:v>22.545399999999994</c:v>
                </c:pt>
                <c:pt idx="865">
                  <c:v>22.191400000000002</c:v>
                </c:pt>
                <c:pt idx="866">
                  <c:v>22.297800000000002</c:v>
                </c:pt>
                <c:pt idx="867">
                  <c:v>22.262200000000007</c:v>
                </c:pt>
                <c:pt idx="868">
                  <c:v>22.598199999999999</c:v>
                </c:pt>
                <c:pt idx="869">
                  <c:v>22.546300000000009</c:v>
                </c:pt>
                <c:pt idx="870">
                  <c:v>22.163600000000002</c:v>
                </c:pt>
                <c:pt idx="871">
                  <c:v>22.641099999999994</c:v>
                </c:pt>
                <c:pt idx="872">
                  <c:v>22.632400000000004</c:v>
                </c:pt>
                <c:pt idx="873">
                  <c:v>22.315399999999997</c:v>
                </c:pt>
                <c:pt idx="874">
                  <c:v>22.266199999999998</c:v>
                </c:pt>
                <c:pt idx="875">
                  <c:v>22.238799999999998</c:v>
                </c:pt>
                <c:pt idx="876">
                  <c:v>22.200699999999998</c:v>
                </c:pt>
                <c:pt idx="877">
                  <c:v>22.242700000000006</c:v>
                </c:pt>
                <c:pt idx="878">
                  <c:v>22.040099999999995</c:v>
                </c:pt>
                <c:pt idx="879">
                  <c:v>22.087800000000001</c:v>
                </c:pt>
                <c:pt idx="880">
                  <c:v>22.247599999999998</c:v>
                </c:pt>
                <c:pt idx="881">
                  <c:v>22.415100000000002</c:v>
                </c:pt>
                <c:pt idx="882">
                  <c:v>22.132400000000004</c:v>
                </c:pt>
                <c:pt idx="883">
                  <c:v>22.303699999999992</c:v>
                </c:pt>
                <c:pt idx="884">
                  <c:v>22.058599999999998</c:v>
                </c:pt>
                <c:pt idx="885">
                  <c:v>21.920400000000008</c:v>
                </c:pt>
                <c:pt idx="886">
                  <c:v>22.1128</c:v>
                </c:pt>
                <c:pt idx="887">
                  <c:v>22.285700000000006</c:v>
                </c:pt>
                <c:pt idx="888">
                  <c:v>21.742700000000006</c:v>
                </c:pt>
                <c:pt idx="889">
                  <c:v>21.867199999999997</c:v>
                </c:pt>
                <c:pt idx="890">
                  <c:v>21.859400000000008</c:v>
                </c:pt>
                <c:pt idx="891">
                  <c:v>21.964900000000007</c:v>
                </c:pt>
                <c:pt idx="892">
                  <c:v>21.905700000000003</c:v>
                </c:pt>
                <c:pt idx="893">
                  <c:v>21.521500000000003</c:v>
                </c:pt>
                <c:pt idx="894">
                  <c:v>21.447299999999998</c:v>
                </c:pt>
                <c:pt idx="895">
                  <c:v>21.40140000000001</c:v>
                </c:pt>
                <c:pt idx="896">
                  <c:v>21.643099999999997</c:v>
                </c:pt>
                <c:pt idx="897">
                  <c:v>21.2515</c:v>
                </c:pt>
                <c:pt idx="898">
                  <c:v>21.774400000000007</c:v>
                </c:pt>
                <c:pt idx="899">
                  <c:v>21.729500000000002</c:v>
                </c:pt>
                <c:pt idx="900">
                  <c:v>21.333900000000007</c:v>
                </c:pt>
                <c:pt idx="901">
                  <c:v>21.249500000000005</c:v>
                </c:pt>
                <c:pt idx="902">
                  <c:v>21.573799999999991</c:v>
                </c:pt>
                <c:pt idx="903">
                  <c:v>21.552199999999999</c:v>
                </c:pt>
                <c:pt idx="904">
                  <c:v>21.215800000000002</c:v>
                </c:pt>
                <c:pt idx="905">
                  <c:v>21.561500000000002</c:v>
                </c:pt>
                <c:pt idx="906">
                  <c:v>21.391599999999997</c:v>
                </c:pt>
                <c:pt idx="907">
                  <c:v>21.118099999999998</c:v>
                </c:pt>
                <c:pt idx="908">
                  <c:v>21.329599999999992</c:v>
                </c:pt>
                <c:pt idx="909">
                  <c:v>21.546300000000002</c:v>
                </c:pt>
                <c:pt idx="910">
                  <c:v>21.079499999999996</c:v>
                </c:pt>
                <c:pt idx="911">
                  <c:v>21.317399999999999</c:v>
                </c:pt>
                <c:pt idx="912">
                  <c:v>20.971200000000003</c:v>
                </c:pt>
                <c:pt idx="913">
                  <c:v>20.790599999999998</c:v>
                </c:pt>
                <c:pt idx="914">
                  <c:v>21.265599999999999</c:v>
                </c:pt>
                <c:pt idx="915">
                  <c:v>21.274900000000002</c:v>
                </c:pt>
                <c:pt idx="916">
                  <c:v>20.521000000000001</c:v>
                </c:pt>
                <c:pt idx="917">
                  <c:v>21.016600000000004</c:v>
                </c:pt>
                <c:pt idx="918">
                  <c:v>21.288500000000006</c:v>
                </c:pt>
                <c:pt idx="919">
                  <c:v>21.222599999999993</c:v>
                </c:pt>
                <c:pt idx="920">
                  <c:v>20.919000000000004</c:v>
                </c:pt>
                <c:pt idx="921">
                  <c:v>21.890199999999993</c:v>
                </c:pt>
                <c:pt idx="922">
                  <c:v>21.289100000000005</c:v>
                </c:pt>
                <c:pt idx="923">
                  <c:v>20.450199999999995</c:v>
                </c:pt>
                <c:pt idx="924">
                  <c:v>23.313499999999998</c:v>
                </c:pt>
                <c:pt idx="925">
                  <c:v>20.083499999999994</c:v>
                </c:pt>
                <c:pt idx="926">
                  <c:v>20.689399999999999</c:v>
                </c:pt>
                <c:pt idx="927">
                  <c:v>16.655799999999999</c:v>
                </c:pt>
                <c:pt idx="928">
                  <c:v>23.162100000000002</c:v>
                </c:pt>
                <c:pt idx="929">
                  <c:v>20.768099999999997</c:v>
                </c:pt>
                <c:pt idx="930">
                  <c:v>19.915500000000002</c:v>
                </c:pt>
                <c:pt idx="931">
                  <c:v>20.845200000000006</c:v>
                </c:pt>
                <c:pt idx="932">
                  <c:v>22.077700000000007</c:v>
                </c:pt>
                <c:pt idx="933">
                  <c:v>22.975499999999997</c:v>
                </c:pt>
                <c:pt idx="934">
                  <c:v>21.798900000000003</c:v>
                </c:pt>
                <c:pt idx="935">
                  <c:v>22.101600000000005</c:v>
                </c:pt>
                <c:pt idx="936">
                  <c:v>20.869599999999998</c:v>
                </c:pt>
                <c:pt idx="937">
                  <c:v>20.4756</c:v>
                </c:pt>
                <c:pt idx="938">
                  <c:v>20.584400000000002</c:v>
                </c:pt>
                <c:pt idx="939">
                  <c:v>20.606399999999994</c:v>
                </c:pt>
                <c:pt idx="940">
                  <c:v>20.613800000000005</c:v>
                </c:pt>
                <c:pt idx="941">
                  <c:v>20.858399999999996</c:v>
                </c:pt>
                <c:pt idx="942">
                  <c:v>20.954599999999999</c:v>
                </c:pt>
                <c:pt idx="943">
                  <c:v>20.623599999999996</c:v>
                </c:pt>
                <c:pt idx="944">
                  <c:v>20.483399999999996</c:v>
                </c:pt>
                <c:pt idx="945">
                  <c:v>20.549299999999995</c:v>
                </c:pt>
                <c:pt idx="946">
                  <c:v>20.208499999999994</c:v>
                </c:pt>
                <c:pt idx="947">
                  <c:v>20.581099999999992</c:v>
                </c:pt>
                <c:pt idx="948">
                  <c:v>20.059599999999996</c:v>
                </c:pt>
                <c:pt idx="949">
                  <c:v>20.462400000000009</c:v>
                </c:pt>
                <c:pt idx="950">
                  <c:v>20.726999999999997</c:v>
                </c:pt>
                <c:pt idx="951">
                  <c:v>21.112299999999998</c:v>
                </c:pt>
                <c:pt idx="952">
                  <c:v>21.140099999999997</c:v>
                </c:pt>
                <c:pt idx="953">
                  <c:v>21.081499999999998</c:v>
                </c:pt>
                <c:pt idx="954">
                  <c:v>20.978000000000002</c:v>
                </c:pt>
                <c:pt idx="955">
                  <c:v>21.221699999999991</c:v>
                </c:pt>
                <c:pt idx="956">
                  <c:v>21.255900000000004</c:v>
                </c:pt>
                <c:pt idx="957">
                  <c:v>20.800200000000004</c:v>
                </c:pt>
                <c:pt idx="958">
                  <c:v>21.360799999999998</c:v>
                </c:pt>
                <c:pt idx="959">
                  <c:v>21.856400000000008</c:v>
                </c:pt>
                <c:pt idx="960">
                  <c:v>21.180200000000006</c:v>
                </c:pt>
                <c:pt idx="961">
                  <c:v>21.408700000000003</c:v>
                </c:pt>
                <c:pt idx="962">
                  <c:v>21.598199999999999</c:v>
                </c:pt>
                <c:pt idx="963">
                  <c:v>22.689999999999998</c:v>
                </c:pt>
                <c:pt idx="964">
                  <c:v>21.939999999999998</c:v>
                </c:pt>
                <c:pt idx="965">
                  <c:v>19.735900000000001</c:v>
                </c:pt>
                <c:pt idx="966">
                  <c:v>17.892099999999999</c:v>
                </c:pt>
                <c:pt idx="967">
                  <c:v>20.6738</c:v>
                </c:pt>
                <c:pt idx="968">
                  <c:v>17.611399999999996</c:v>
                </c:pt>
                <c:pt idx="969">
                  <c:v>17.172799999999995</c:v>
                </c:pt>
                <c:pt idx="970">
                  <c:v>17.721600000000002</c:v>
                </c:pt>
                <c:pt idx="971">
                  <c:v>17.279799999999994</c:v>
                </c:pt>
                <c:pt idx="972">
                  <c:v>17.654800000000002</c:v>
                </c:pt>
                <c:pt idx="973">
                  <c:v>18.521000000000001</c:v>
                </c:pt>
                <c:pt idx="974">
                  <c:v>19.786100000000005</c:v>
                </c:pt>
                <c:pt idx="975">
                  <c:v>18.871499999999997</c:v>
                </c:pt>
                <c:pt idx="976">
                  <c:v>18.978500000000004</c:v>
                </c:pt>
                <c:pt idx="977">
                  <c:v>21.0396</c:v>
                </c:pt>
                <c:pt idx="978">
                  <c:v>21.2515</c:v>
                </c:pt>
                <c:pt idx="979">
                  <c:v>21.835899999999995</c:v>
                </c:pt>
                <c:pt idx="980">
                  <c:v>21.995100000000001</c:v>
                </c:pt>
                <c:pt idx="981">
                  <c:v>21.674300000000002</c:v>
                </c:pt>
                <c:pt idx="982">
                  <c:v>21.474100000000007</c:v>
                </c:pt>
                <c:pt idx="983">
                  <c:v>21.761699999999998</c:v>
                </c:pt>
                <c:pt idx="984">
                  <c:v>21.898900000000005</c:v>
                </c:pt>
                <c:pt idx="985">
                  <c:v>21.314499999999995</c:v>
                </c:pt>
                <c:pt idx="986">
                  <c:v>21.2119</c:v>
                </c:pt>
                <c:pt idx="987">
                  <c:v>21.540599999999998</c:v>
                </c:pt>
                <c:pt idx="988">
                  <c:v>21.339400000000005</c:v>
                </c:pt>
                <c:pt idx="989">
                  <c:v>21.480999999999995</c:v>
                </c:pt>
                <c:pt idx="990">
                  <c:v>21.513100000000001</c:v>
                </c:pt>
                <c:pt idx="991">
                  <c:v>21.768999999999998</c:v>
                </c:pt>
                <c:pt idx="992">
                  <c:v>21.836399999999998</c:v>
                </c:pt>
                <c:pt idx="993">
                  <c:v>21.508299999999998</c:v>
                </c:pt>
                <c:pt idx="994">
                  <c:v>21.206600000000002</c:v>
                </c:pt>
                <c:pt idx="995">
                  <c:v>21.173299999999998</c:v>
                </c:pt>
                <c:pt idx="996">
                  <c:v>21.373000000000005</c:v>
                </c:pt>
                <c:pt idx="997">
                  <c:v>21.591299999999997</c:v>
                </c:pt>
                <c:pt idx="998">
                  <c:v>21.721200000000003</c:v>
                </c:pt>
                <c:pt idx="999">
                  <c:v>21.716799999999999</c:v>
                </c:pt>
                <c:pt idx="1000">
                  <c:v>21.914499999999997</c:v>
                </c:pt>
                <c:pt idx="1001">
                  <c:v>21.860900000000001</c:v>
                </c:pt>
                <c:pt idx="1002">
                  <c:v>21.801299999999998</c:v>
                </c:pt>
                <c:pt idx="1003">
                  <c:v>21.809600000000003</c:v>
                </c:pt>
                <c:pt idx="1004">
                  <c:v>22.378</c:v>
                </c:pt>
                <c:pt idx="1005">
                  <c:v>21.839300000000001</c:v>
                </c:pt>
                <c:pt idx="1006">
                  <c:v>21.784099999999995</c:v>
                </c:pt>
                <c:pt idx="1007">
                  <c:v>22.411599999999993</c:v>
                </c:pt>
                <c:pt idx="1008">
                  <c:v>21.583500000000001</c:v>
                </c:pt>
                <c:pt idx="1009">
                  <c:v>21.709000000000003</c:v>
                </c:pt>
                <c:pt idx="1010">
                  <c:v>21.967799999999997</c:v>
                </c:pt>
                <c:pt idx="1011">
                  <c:v>21.4497</c:v>
                </c:pt>
                <c:pt idx="1012">
                  <c:v>21.964799999999997</c:v>
                </c:pt>
                <c:pt idx="1013">
                  <c:v>22.374499999999998</c:v>
                </c:pt>
                <c:pt idx="1014">
                  <c:v>21.539499999999997</c:v>
                </c:pt>
                <c:pt idx="1015">
                  <c:v>22.060000000000002</c:v>
                </c:pt>
                <c:pt idx="1016">
                  <c:v>22.233400000000003</c:v>
                </c:pt>
                <c:pt idx="1017">
                  <c:v>22.212400000000002</c:v>
                </c:pt>
                <c:pt idx="1018">
                  <c:v>22.282199999999996</c:v>
                </c:pt>
                <c:pt idx="1019">
                  <c:v>22.082999999999998</c:v>
                </c:pt>
                <c:pt idx="1020">
                  <c:v>21.761200000000002</c:v>
                </c:pt>
                <c:pt idx="1021">
                  <c:v>21.286099999999998</c:v>
                </c:pt>
                <c:pt idx="1022">
                  <c:v>22.014099999999999</c:v>
                </c:pt>
                <c:pt idx="1023">
                  <c:v>21.730000000000004</c:v>
                </c:pt>
                <c:pt idx="1024">
                  <c:v>22.185500000000005</c:v>
                </c:pt>
                <c:pt idx="1025">
                  <c:v>22.037099999999995</c:v>
                </c:pt>
                <c:pt idx="1026">
                  <c:v>21.830500000000001</c:v>
                </c:pt>
                <c:pt idx="1027">
                  <c:v>21.777900000000002</c:v>
                </c:pt>
                <c:pt idx="1028">
                  <c:v>22.315399999999997</c:v>
                </c:pt>
                <c:pt idx="1029">
                  <c:v>22.041499999999999</c:v>
                </c:pt>
                <c:pt idx="1030">
                  <c:v>22.175800000000002</c:v>
                </c:pt>
                <c:pt idx="1031">
                  <c:v>22.453699999999998</c:v>
                </c:pt>
                <c:pt idx="1032">
                  <c:v>22.528799999999997</c:v>
                </c:pt>
                <c:pt idx="1033">
                  <c:v>22.406800000000004</c:v>
                </c:pt>
                <c:pt idx="1034">
                  <c:v>22.544399999999996</c:v>
                </c:pt>
                <c:pt idx="1035">
                  <c:v>22.325199999999995</c:v>
                </c:pt>
                <c:pt idx="1036">
                  <c:v>22.111800000000002</c:v>
                </c:pt>
                <c:pt idx="1037">
                  <c:v>20.457600000000006</c:v>
                </c:pt>
                <c:pt idx="1038">
                  <c:v>23.137200000000007</c:v>
                </c:pt>
                <c:pt idx="1039">
                  <c:v>22.589799999999997</c:v>
                </c:pt>
                <c:pt idx="1040">
                  <c:v>21.648399999999995</c:v>
                </c:pt>
                <c:pt idx="1041">
                  <c:v>18.684100000000001</c:v>
                </c:pt>
                <c:pt idx="1042">
                  <c:v>15.374000000000002</c:v>
                </c:pt>
                <c:pt idx="1043">
                  <c:v>18.166499999999999</c:v>
                </c:pt>
                <c:pt idx="1044">
                  <c:v>19.754400000000004</c:v>
                </c:pt>
                <c:pt idx="1045">
                  <c:v>18.814</c:v>
                </c:pt>
                <c:pt idx="1046">
                  <c:v>17.727499999999999</c:v>
                </c:pt>
                <c:pt idx="1047">
                  <c:v>17.280299999999997</c:v>
                </c:pt>
                <c:pt idx="1048">
                  <c:v>18.827599999999997</c:v>
                </c:pt>
                <c:pt idx="1049">
                  <c:v>18.885300000000001</c:v>
                </c:pt>
                <c:pt idx="1050">
                  <c:v>18.966299999999997</c:v>
                </c:pt>
                <c:pt idx="1051">
                  <c:v>18.7637</c:v>
                </c:pt>
                <c:pt idx="1052">
                  <c:v>18.639699999999998</c:v>
                </c:pt>
                <c:pt idx="1053">
                  <c:v>18.462400000000002</c:v>
                </c:pt>
                <c:pt idx="1054">
                  <c:v>18.772500000000001</c:v>
                </c:pt>
                <c:pt idx="1055">
                  <c:v>19.867100000000001</c:v>
                </c:pt>
                <c:pt idx="1056">
                  <c:v>18.453099999999999</c:v>
                </c:pt>
                <c:pt idx="1057">
                  <c:v>18.893500000000003</c:v>
                </c:pt>
                <c:pt idx="1058">
                  <c:v>19.095199999999998</c:v>
                </c:pt>
                <c:pt idx="1059">
                  <c:v>18.2851</c:v>
                </c:pt>
                <c:pt idx="1060">
                  <c:v>18.089300000000001</c:v>
                </c:pt>
                <c:pt idx="1061">
                  <c:v>19.015100000000004</c:v>
                </c:pt>
                <c:pt idx="1062">
                  <c:v>18.8491</c:v>
                </c:pt>
                <c:pt idx="1063">
                  <c:v>18.966300000000004</c:v>
                </c:pt>
                <c:pt idx="1064">
                  <c:v>19.638100000000001</c:v>
                </c:pt>
                <c:pt idx="1065">
                  <c:v>18.8125</c:v>
                </c:pt>
                <c:pt idx="1066">
                  <c:v>17.231900000000003</c:v>
                </c:pt>
                <c:pt idx="1067">
                  <c:v>19.215300000000006</c:v>
                </c:pt>
                <c:pt idx="1068">
                  <c:v>19.825200000000002</c:v>
                </c:pt>
                <c:pt idx="1069">
                  <c:v>18.732999999999997</c:v>
                </c:pt>
                <c:pt idx="1070">
                  <c:v>19.405300000000004</c:v>
                </c:pt>
                <c:pt idx="1071">
                  <c:v>18.8872</c:v>
                </c:pt>
                <c:pt idx="1072">
                  <c:v>18.902800000000006</c:v>
                </c:pt>
                <c:pt idx="1073">
                  <c:v>18.368200000000002</c:v>
                </c:pt>
                <c:pt idx="1074">
                  <c:v>18.803699999999999</c:v>
                </c:pt>
                <c:pt idx="1075">
                  <c:v>19.410199999999996</c:v>
                </c:pt>
                <c:pt idx="1076">
                  <c:v>17.822299999999998</c:v>
                </c:pt>
                <c:pt idx="1077">
                  <c:v>17.603999999999999</c:v>
                </c:pt>
                <c:pt idx="1078">
                  <c:v>18.604900000000001</c:v>
                </c:pt>
                <c:pt idx="1079">
                  <c:v>18.170899999999996</c:v>
                </c:pt>
                <c:pt idx="1080">
                  <c:v>17.892100000000006</c:v>
                </c:pt>
                <c:pt idx="1081">
                  <c:v>18.537100000000002</c:v>
                </c:pt>
                <c:pt idx="1082">
                  <c:v>18.318899999999999</c:v>
                </c:pt>
                <c:pt idx="1083">
                  <c:v>18.288600000000002</c:v>
                </c:pt>
                <c:pt idx="1084">
                  <c:v>18.4649</c:v>
                </c:pt>
                <c:pt idx="1085">
                  <c:v>18.370600000000003</c:v>
                </c:pt>
                <c:pt idx="1086">
                  <c:v>18.018100000000004</c:v>
                </c:pt>
                <c:pt idx="1087">
                  <c:v>18.508299999999998</c:v>
                </c:pt>
                <c:pt idx="1088">
                  <c:v>18.569900000000004</c:v>
                </c:pt>
                <c:pt idx="1089">
                  <c:v>18.017599999999995</c:v>
                </c:pt>
                <c:pt idx="1090">
                  <c:v>17.955100000000002</c:v>
                </c:pt>
                <c:pt idx="1091">
                  <c:v>18.190899999999999</c:v>
                </c:pt>
                <c:pt idx="1092">
                  <c:v>18.1143</c:v>
                </c:pt>
                <c:pt idx="1093">
                  <c:v>17.79</c:v>
                </c:pt>
                <c:pt idx="1094">
                  <c:v>17.732900000000001</c:v>
                </c:pt>
                <c:pt idx="1095">
                  <c:v>17.341299999999997</c:v>
                </c:pt>
                <c:pt idx="1096">
                  <c:v>18.126999999999995</c:v>
                </c:pt>
                <c:pt idx="1097">
                  <c:v>18.596699999999998</c:v>
                </c:pt>
                <c:pt idx="1098">
                  <c:v>18.023400000000002</c:v>
                </c:pt>
                <c:pt idx="1099">
                  <c:v>17.4878</c:v>
                </c:pt>
                <c:pt idx="1100">
                  <c:v>18.615200000000002</c:v>
                </c:pt>
                <c:pt idx="1101">
                  <c:v>19.060100000000006</c:v>
                </c:pt>
                <c:pt idx="1102">
                  <c:v>18.151900000000005</c:v>
                </c:pt>
                <c:pt idx="1103">
                  <c:v>17.925800000000002</c:v>
                </c:pt>
                <c:pt idx="1104">
                  <c:v>17.770099999999999</c:v>
                </c:pt>
                <c:pt idx="1105">
                  <c:v>17.566400000000002</c:v>
                </c:pt>
                <c:pt idx="1106">
                  <c:v>18.139099999999999</c:v>
                </c:pt>
                <c:pt idx="1107">
                  <c:v>18.148899999999998</c:v>
                </c:pt>
                <c:pt idx="1108">
                  <c:v>17.246499999999997</c:v>
                </c:pt>
                <c:pt idx="1109">
                  <c:v>17.594299999999997</c:v>
                </c:pt>
                <c:pt idx="1110">
                  <c:v>18.353999999999999</c:v>
                </c:pt>
                <c:pt idx="1111">
                  <c:v>17.857900000000001</c:v>
                </c:pt>
                <c:pt idx="1112">
                  <c:v>18.144099999999995</c:v>
                </c:pt>
                <c:pt idx="1113">
                  <c:v>18.185000000000002</c:v>
                </c:pt>
                <c:pt idx="1114">
                  <c:v>17.6098</c:v>
                </c:pt>
                <c:pt idx="1115">
                  <c:v>18.107900000000001</c:v>
                </c:pt>
                <c:pt idx="1116">
                  <c:v>17.674299999999995</c:v>
                </c:pt>
                <c:pt idx="1117">
                  <c:v>17.904800000000002</c:v>
                </c:pt>
                <c:pt idx="1118">
                  <c:v>18.237299999999998</c:v>
                </c:pt>
                <c:pt idx="1119">
                  <c:v>18.256799999999998</c:v>
                </c:pt>
                <c:pt idx="1120">
                  <c:v>18.394500000000001</c:v>
                </c:pt>
                <c:pt idx="1121">
                  <c:v>18.204599999999999</c:v>
                </c:pt>
                <c:pt idx="1122">
                  <c:v>18.271000000000001</c:v>
                </c:pt>
                <c:pt idx="1123">
                  <c:v>17.766599999999997</c:v>
                </c:pt>
                <c:pt idx="1124">
                  <c:v>17.901900000000005</c:v>
                </c:pt>
                <c:pt idx="1125">
                  <c:v>18.258800000000001</c:v>
                </c:pt>
                <c:pt idx="1126">
                  <c:v>17.679199999999994</c:v>
                </c:pt>
                <c:pt idx="1127">
                  <c:v>17.521999999999998</c:v>
                </c:pt>
                <c:pt idx="1128">
                  <c:v>17.648999999999994</c:v>
                </c:pt>
                <c:pt idx="1129">
                  <c:v>17.543500000000002</c:v>
                </c:pt>
                <c:pt idx="1130">
                  <c:v>17.740200000000002</c:v>
                </c:pt>
                <c:pt idx="1131">
                  <c:v>17.787099999999995</c:v>
                </c:pt>
                <c:pt idx="1132">
                  <c:v>17.415000000000006</c:v>
                </c:pt>
                <c:pt idx="1133">
                  <c:v>17.408700000000003</c:v>
                </c:pt>
                <c:pt idx="1134">
                  <c:v>18.418999999999997</c:v>
                </c:pt>
                <c:pt idx="1135">
                  <c:v>17.835500000000003</c:v>
                </c:pt>
                <c:pt idx="1136">
                  <c:v>16.736799999999995</c:v>
                </c:pt>
                <c:pt idx="1137">
                  <c:v>17.2866</c:v>
                </c:pt>
                <c:pt idx="1138">
                  <c:v>17.245699999999999</c:v>
                </c:pt>
                <c:pt idx="1139">
                  <c:v>17.055199999999999</c:v>
                </c:pt>
                <c:pt idx="1140">
                  <c:v>17.2652</c:v>
                </c:pt>
                <c:pt idx="1141">
                  <c:v>17.1021</c:v>
                </c:pt>
                <c:pt idx="1142">
                  <c:v>17.097100000000005</c:v>
                </c:pt>
                <c:pt idx="1143">
                  <c:v>18.181600000000003</c:v>
                </c:pt>
                <c:pt idx="1144">
                  <c:v>18.087400000000002</c:v>
                </c:pt>
                <c:pt idx="1145">
                  <c:v>16.603999999999999</c:v>
                </c:pt>
                <c:pt idx="1146">
                  <c:v>17.666499999999999</c:v>
                </c:pt>
                <c:pt idx="1147">
                  <c:v>17.799799999999998</c:v>
                </c:pt>
                <c:pt idx="1148">
                  <c:v>16.254399999999997</c:v>
                </c:pt>
                <c:pt idx="1149">
                  <c:v>16.495699999999999</c:v>
                </c:pt>
                <c:pt idx="1150">
                  <c:v>17.535200000000003</c:v>
                </c:pt>
                <c:pt idx="1151">
                  <c:v>17.282200000000003</c:v>
                </c:pt>
                <c:pt idx="1152">
                  <c:v>17.147399999999998</c:v>
                </c:pt>
                <c:pt idx="1153">
                  <c:v>17.196800000000003</c:v>
                </c:pt>
                <c:pt idx="1154">
                  <c:v>17.621099999999998</c:v>
                </c:pt>
                <c:pt idx="1155">
                  <c:v>18.224200000000003</c:v>
                </c:pt>
                <c:pt idx="1156">
                  <c:v>18.041999999999994</c:v>
                </c:pt>
                <c:pt idx="1157">
                  <c:v>17.521899999999995</c:v>
                </c:pt>
                <c:pt idx="1158">
                  <c:v>17.571799999999996</c:v>
                </c:pt>
                <c:pt idx="1159">
                  <c:v>17.042999999999999</c:v>
                </c:pt>
                <c:pt idx="1160">
                  <c:v>16.303199999999997</c:v>
                </c:pt>
                <c:pt idx="1161">
                  <c:v>16.908699999999996</c:v>
                </c:pt>
                <c:pt idx="1162">
                  <c:v>17.636200000000002</c:v>
                </c:pt>
                <c:pt idx="1163">
                  <c:v>17.479900000000001</c:v>
                </c:pt>
                <c:pt idx="1164">
                  <c:v>17.747499999999995</c:v>
                </c:pt>
                <c:pt idx="1165">
                  <c:v>17.050800000000002</c:v>
                </c:pt>
                <c:pt idx="1166">
                  <c:v>16.948699999999995</c:v>
                </c:pt>
                <c:pt idx="1167">
                  <c:v>16.996099999999998</c:v>
                </c:pt>
                <c:pt idx="1168">
                  <c:v>16.626999999999995</c:v>
                </c:pt>
                <c:pt idx="1169">
                  <c:v>16.596700000000006</c:v>
                </c:pt>
                <c:pt idx="1170">
                  <c:v>16.563499999999998</c:v>
                </c:pt>
                <c:pt idx="1171">
                  <c:v>16.959499999999998</c:v>
                </c:pt>
                <c:pt idx="1172">
                  <c:v>16.842300000000002</c:v>
                </c:pt>
                <c:pt idx="1173">
                  <c:v>17.581000000000003</c:v>
                </c:pt>
                <c:pt idx="1174">
                  <c:v>17.741700000000002</c:v>
                </c:pt>
                <c:pt idx="1175">
                  <c:v>16.993699999999997</c:v>
                </c:pt>
                <c:pt idx="1176">
                  <c:v>16.842300000000002</c:v>
                </c:pt>
                <c:pt idx="1177">
                  <c:v>17.434599999999996</c:v>
                </c:pt>
                <c:pt idx="1178">
                  <c:v>18.480899999999998</c:v>
                </c:pt>
                <c:pt idx="1179">
                  <c:v>17.436999999999998</c:v>
                </c:pt>
                <c:pt idx="1180">
                  <c:v>16.608400000000003</c:v>
                </c:pt>
                <c:pt idx="1181">
                  <c:v>17.221699999999998</c:v>
                </c:pt>
                <c:pt idx="1182">
                  <c:v>17.191399999999994</c:v>
                </c:pt>
                <c:pt idx="1183">
                  <c:v>17.902300000000004</c:v>
                </c:pt>
                <c:pt idx="1184">
                  <c:v>17.511299999999999</c:v>
                </c:pt>
                <c:pt idx="1185">
                  <c:v>17.073700000000002</c:v>
                </c:pt>
                <c:pt idx="1186">
                  <c:v>17.224600000000002</c:v>
                </c:pt>
                <c:pt idx="1187">
                  <c:v>17.084000000000003</c:v>
                </c:pt>
                <c:pt idx="1188">
                  <c:v>17.378399999999999</c:v>
                </c:pt>
                <c:pt idx="1189">
                  <c:v>17.042000000000002</c:v>
                </c:pt>
                <c:pt idx="1190">
                  <c:v>16.801300000000005</c:v>
                </c:pt>
                <c:pt idx="1191">
                  <c:v>17.203600000000002</c:v>
                </c:pt>
                <c:pt idx="1192">
                  <c:v>17.787600000000005</c:v>
                </c:pt>
                <c:pt idx="1193">
                  <c:v>17.887699999999995</c:v>
                </c:pt>
                <c:pt idx="1194">
                  <c:v>16.971199999999996</c:v>
                </c:pt>
                <c:pt idx="1195">
                  <c:v>16.7637</c:v>
                </c:pt>
                <c:pt idx="1196">
                  <c:v>17.0229</c:v>
                </c:pt>
                <c:pt idx="1197">
                  <c:v>16.636699999999998</c:v>
                </c:pt>
                <c:pt idx="1198">
                  <c:v>16.997500000000002</c:v>
                </c:pt>
                <c:pt idx="1199">
                  <c:v>17.563400000000001</c:v>
                </c:pt>
                <c:pt idx="1200">
                  <c:v>17.393000000000001</c:v>
                </c:pt>
                <c:pt idx="1201">
                  <c:v>17.646900000000002</c:v>
                </c:pt>
                <c:pt idx="1202">
                  <c:v>17.257300000000001</c:v>
                </c:pt>
                <c:pt idx="1203">
                  <c:v>15.869600000000005</c:v>
                </c:pt>
                <c:pt idx="1204">
                  <c:v>16.930199999999999</c:v>
                </c:pt>
                <c:pt idx="1205">
                  <c:v>17.761200000000002</c:v>
                </c:pt>
                <c:pt idx="1206">
                  <c:v>17.148500000000006</c:v>
                </c:pt>
                <c:pt idx="1207">
                  <c:v>15.751000000000005</c:v>
                </c:pt>
                <c:pt idx="1208">
                  <c:v>16.875</c:v>
                </c:pt>
                <c:pt idx="1209">
                  <c:v>17.795899999999996</c:v>
                </c:pt>
                <c:pt idx="1210">
                  <c:v>17.530200000000001</c:v>
                </c:pt>
                <c:pt idx="1211">
                  <c:v>17.055199999999999</c:v>
                </c:pt>
                <c:pt idx="1212">
                  <c:v>16.772399999999998</c:v>
                </c:pt>
                <c:pt idx="1213">
                  <c:v>16.507300000000001</c:v>
                </c:pt>
                <c:pt idx="1214">
                  <c:v>17.251000000000005</c:v>
                </c:pt>
                <c:pt idx="1215">
                  <c:v>16.849600000000002</c:v>
                </c:pt>
                <c:pt idx="1216">
                  <c:v>16.294000000000004</c:v>
                </c:pt>
                <c:pt idx="1217">
                  <c:v>16.012699999999995</c:v>
                </c:pt>
                <c:pt idx="1218">
                  <c:v>16.482900000000001</c:v>
                </c:pt>
                <c:pt idx="1219">
                  <c:v>17.165999999999997</c:v>
                </c:pt>
                <c:pt idx="1220">
                  <c:v>17.110900000000001</c:v>
                </c:pt>
                <c:pt idx="1221">
                  <c:v>16.569899999999997</c:v>
                </c:pt>
                <c:pt idx="1222">
                  <c:v>16.323700000000002</c:v>
                </c:pt>
                <c:pt idx="1223">
                  <c:v>17.0366</c:v>
                </c:pt>
                <c:pt idx="1224">
                  <c:v>16.678200000000004</c:v>
                </c:pt>
                <c:pt idx="1225">
                  <c:v>15.775399999999998</c:v>
                </c:pt>
                <c:pt idx="1226">
                  <c:v>17.356000000000002</c:v>
                </c:pt>
                <c:pt idx="1227">
                  <c:v>16.591799999999999</c:v>
                </c:pt>
                <c:pt idx="1228">
                  <c:v>16.061999999999998</c:v>
                </c:pt>
                <c:pt idx="1229">
                  <c:v>16.538499999999999</c:v>
                </c:pt>
                <c:pt idx="1230">
                  <c:v>17.231000000000002</c:v>
                </c:pt>
                <c:pt idx="1231">
                  <c:v>17.073700000000002</c:v>
                </c:pt>
                <c:pt idx="1232">
                  <c:v>16.833000000000006</c:v>
                </c:pt>
                <c:pt idx="1233">
                  <c:v>16.087900000000005</c:v>
                </c:pt>
                <c:pt idx="1234">
                  <c:v>16.572799999999994</c:v>
                </c:pt>
                <c:pt idx="1235">
                  <c:v>17.9194</c:v>
                </c:pt>
                <c:pt idx="1236">
                  <c:v>16.768000000000001</c:v>
                </c:pt>
                <c:pt idx="1237">
                  <c:v>16.5122</c:v>
                </c:pt>
                <c:pt idx="1238">
                  <c:v>17.0396</c:v>
                </c:pt>
                <c:pt idx="1239">
                  <c:v>17.148500000000006</c:v>
                </c:pt>
                <c:pt idx="1240">
                  <c:v>16.822699999999998</c:v>
                </c:pt>
                <c:pt idx="1241">
                  <c:v>16.318800000000003</c:v>
                </c:pt>
                <c:pt idx="1242">
                  <c:v>16.3217</c:v>
                </c:pt>
                <c:pt idx="1243">
                  <c:v>16.824199999999998</c:v>
                </c:pt>
                <c:pt idx="1244">
                  <c:v>17.156700000000001</c:v>
                </c:pt>
                <c:pt idx="1245">
                  <c:v>16.565899999999999</c:v>
                </c:pt>
                <c:pt idx="1246">
                  <c:v>16.522999999999996</c:v>
                </c:pt>
                <c:pt idx="1247">
                  <c:v>16.499000000000002</c:v>
                </c:pt>
                <c:pt idx="1248">
                  <c:v>16.298900000000003</c:v>
                </c:pt>
                <c:pt idx="1249">
                  <c:v>16.101099999999995</c:v>
                </c:pt>
                <c:pt idx="1250">
                  <c:v>16.318400000000004</c:v>
                </c:pt>
                <c:pt idx="1251">
                  <c:v>17.5108</c:v>
                </c:pt>
                <c:pt idx="1252">
                  <c:v>16.808599999999998</c:v>
                </c:pt>
                <c:pt idx="1253">
                  <c:v>15.596200000000003</c:v>
                </c:pt>
                <c:pt idx="1254">
                  <c:v>16.207100000000004</c:v>
                </c:pt>
                <c:pt idx="1255">
                  <c:v>16.116699999999998</c:v>
                </c:pt>
                <c:pt idx="1256">
                  <c:v>15.918400000000005</c:v>
                </c:pt>
                <c:pt idx="1257">
                  <c:v>16.486300000000004</c:v>
                </c:pt>
                <c:pt idx="1258">
                  <c:v>16.250500000000002</c:v>
                </c:pt>
                <c:pt idx="1259">
                  <c:v>16.011699999999998</c:v>
                </c:pt>
                <c:pt idx="1260">
                  <c:v>16.296900000000004</c:v>
                </c:pt>
                <c:pt idx="1261">
                  <c:v>16.780299999999997</c:v>
                </c:pt>
                <c:pt idx="1262">
                  <c:v>16.863699999999998</c:v>
                </c:pt>
                <c:pt idx="1263">
                  <c:v>16.142600000000002</c:v>
                </c:pt>
                <c:pt idx="1264">
                  <c:v>16.132300000000001</c:v>
                </c:pt>
                <c:pt idx="1265">
                  <c:v>16.445800000000006</c:v>
                </c:pt>
                <c:pt idx="1266">
                  <c:v>17.584500000000002</c:v>
                </c:pt>
                <c:pt idx="1267">
                  <c:v>17.288599999999999</c:v>
                </c:pt>
                <c:pt idx="1268">
                  <c:v>15.667999999999996</c:v>
                </c:pt>
                <c:pt idx="1269">
                  <c:v>16.405800000000003</c:v>
                </c:pt>
                <c:pt idx="1270">
                  <c:v>14.247599999999998</c:v>
                </c:pt>
                <c:pt idx="1271">
                  <c:v>15.719200000000001</c:v>
                </c:pt>
                <c:pt idx="1272">
                  <c:v>34.101599999999998</c:v>
                </c:pt>
                <c:pt idx="1273">
                  <c:v>86.949700000000007</c:v>
                </c:pt>
                <c:pt idx="1274">
                  <c:v>69.570799999999991</c:v>
                </c:pt>
                <c:pt idx="1275">
                  <c:v>1619.9055000000001</c:v>
                </c:pt>
                <c:pt idx="1276">
                  <c:v>2329.6880000000001</c:v>
                </c:pt>
                <c:pt idx="1277">
                  <c:v>-723.54999999999973</c:v>
                </c:pt>
                <c:pt idx="1278">
                  <c:v>-2150.2690000000002</c:v>
                </c:pt>
                <c:pt idx="1279">
                  <c:v>-744.12300000000005</c:v>
                </c:pt>
                <c:pt idx="1280">
                  <c:v>-133.15800000000002</c:v>
                </c:pt>
                <c:pt idx="1281">
                  <c:v>-30.636800000000001</c:v>
                </c:pt>
                <c:pt idx="1282">
                  <c:v>19.175280000000001</c:v>
                </c:pt>
                <c:pt idx="1283">
                  <c:v>49.306199999999997</c:v>
                </c:pt>
                <c:pt idx="1284">
                  <c:v>66.606899999999996</c:v>
                </c:pt>
                <c:pt idx="1285">
                  <c:v>75.873599999999996</c:v>
                </c:pt>
                <c:pt idx="1286">
                  <c:v>80.500299999999996</c:v>
                </c:pt>
                <c:pt idx="1287">
                  <c:v>83.143900000000002</c:v>
                </c:pt>
                <c:pt idx="1288">
                  <c:v>85.576400000000007</c:v>
                </c:pt>
                <c:pt idx="1289">
                  <c:v>86.384000000000015</c:v>
                </c:pt>
                <c:pt idx="1290">
                  <c:v>86.854600000000005</c:v>
                </c:pt>
                <c:pt idx="1291">
                  <c:v>87.329499999999996</c:v>
                </c:pt>
                <c:pt idx="1292">
                  <c:v>87.285700000000006</c:v>
                </c:pt>
                <c:pt idx="1293">
                  <c:v>87.538699999999992</c:v>
                </c:pt>
                <c:pt idx="1294">
                  <c:v>88.176000000000002</c:v>
                </c:pt>
                <c:pt idx="1295">
                  <c:v>87.468699999999998</c:v>
                </c:pt>
                <c:pt idx="1296">
                  <c:v>86.586600000000004</c:v>
                </c:pt>
                <c:pt idx="1297">
                  <c:v>86.767599999999987</c:v>
                </c:pt>
                <c:pt idx="1298">
                  <c:v>86.236999999999995</c:v>
                </c:pt>
                <c:pt idx="1299">
                  <c:v>85.345500000000001</c:v>
                </c:pt>
                <c:pt idx="1300">
                  <c:v>86.363900000000001</c:v>
                </c:pt>
                <c:pt idx="1301">
                  <c:v>85.941500000000005</c:v>
                </c:pt>
                <c:pt idx="1302">
                  <c:v>85.275899999999993</c:v>
                </c:pt>
                <c:pt idx="1303">
                  <c:v>85.591799999999992</c:v>
                </c:pt>
                <c:pt idx="1304">
                  <c:v>84.864300000000014</c:v>
                </c:pt>
                <c:pt idx="1305">
                  <c:v>84.42289000000001</c:v>
                </c:pt>
                <c:pt idx="1306">
                  <c:v>84.486850000000004</c:v>
                </c:pt>
                <c:pt idx="1307">
                  <c:v>83.98781000000001</c:v>
                </c:pt>
                <c:pt idx="1308">
                  <c:v>83.632270000000005</c:v>
                </c:pt>
                <c:pt idx="1309">
                  <c:v>83.449669999999998</c:v>
                </c:pt>
                <c:pt idx="1310">
                  <c:v>83.23196999999999</c:v>
                </c:pt>
                <c:pt idx="1311">
                  <c:v>82.661122999999989</c:v>
                </c:pt>
                <c:pt idx="1312">
                  <c:v>82.587860000000006</c:v>
                </c:pt>
                <c:pt idx="1313">
                  <c:v>82.092799999999997</c:v>
                </c:pt>
                <c:pt idx="1314">
                  <c:v>81.785660000000007</c:v>
                </c:pt>
                <c:pt idx="1315">
                  <c:v>82.355440000000002</c:v>
                </c:pt>
                <c:pt idx="1316">
                  <c:v>82.308070000000001</c:v>
                </c:pt>
                <c:pt idx="1317">
                  <c:v>81.641559999999998</c:v>
                </c:pt>
                <c:pt idx="1318">
                  <c:v>81.343220000000002</c:v>
                </c:pt>
                <c:pt idx="1319">
                  <c:v>81.420400000000001</c:v>
                </c:pt>
                <c:pt idx="1320">
                  <c:v>80.509299999999996</c:v>
                </c:pt>
                <c:pt idx="1321">
                  <c:v>80.25</c:v>
                </c:pt>
                <c:pt idx="1322">
                  <c:v>80.321799999999996</c:v>
                </c:pt>
                <c:pt idx="1323">
                  <c:v>79.672799999999995</c:v>
                </c:pt>
                <c:pt idx="1324">
                  <c:v>79.080600000000004</c:v>
                </c:pt>
                <c:pt idx="1325">
                  <c:v>79.901399999999995</c:v>
                </c:pt>
                <c:pt idx="1326">
                  <c:v>79.979500000000002</c:v>
                </c:pt>
                <c:pt idx="1327">
                  <c:v>79.58</c:v>
                </c:pt>
                <c:pt idx="1328">
                  <c:v>79.157700000000006</c:v>
                </c:pt>
                <c:pt idx="1329">
                  <c:v>79.003900000000002</c:v>
                </c:pt>
                <c:pt idx="1330">
                  <c:v>78.435000000000002</c:v>
                </c:pt>
                <c:pt idx="1331">
                  <c:v>78.661599999999993</c:v>
                </c:pt>
                <c:pt idx="1332">
                  <c:v>78.519099999999995</c:v>
                </c:pt>
                <c:pt idx="1333">
                  <c:v>77.873500000000007</c:v>
                </c:pt>
                <c:pt idx="1334">
                  <c:v>77.936499999999995</c:v>
                </c:pt>
                <c:pt idx="1335">
                  <c:v>78.062999999999988</c:v>
                </c:pt>
                <c:pt idx="1336">
                  <c:v>77.333500000000001</c:v>
                </c:pt>
                <c:pt idx="1337">
                  <c:v>77.343299999999999</c:v>
                </c:pt>
                <c:pt idx="1338">
                  <c:v>77.377900000000011</c:v>
                </c:pt>
                <c:pt idx="1339">
                  <c:v>76.920400000000001</c:v>
                </c:pt>
                <c:pt idx="1340">
                  <c:v>77.006399999999999</c:v>
                </c:pt>
                <c:pt idx="1341">
                  <c:v>76.773899999999998</c:v>
                </c:pt>
                <c:pt idx="1342">
                  <c:v>76.285600000000002</c:v>
                </c:pt>
                <c:pt idx="1343">
                  <c:v>76.427199999999999</c:v>
                </c:pt>
                <c:pt idx="1344">
                  <c:v>76.482400000000013</c:v>
                </c:pt>
                <c:pt idx="1345">
                  <c:v>75.819900000000004</c:v>
                </c:pt>
                <c:pt idx="1346">
                  <c:v>76.050299999999993</c:v>
                </c:pt>
                <c:pt idx="1347">
                  <c:v>76.300700000000006</c:v>
                </c:pt>
                <c:pt idx="1348">
                  <c:v>75.620100000000008</c:v>
                </c:pt>
                <c:pt idx="1349">
                  <c:v>75.881399999999999</c:v>
                </c:pt>
                <c:pt idx="1350">
                  <c:v>75.465299999999999</c:v>
                </c:pt>
                <c:pt idx="1351">
                  <c:v>74.8643</c:v>
                </c:pt>
                <c:pt idx="1352">
                  <c:v>75.146000000000001</c:v>
                </c:pt>
                <c:pt idx="1353">
                  <c:v>75.101100000000002</c:v>
                </c:pt>
                <c:pt idx="1354">
                  <c:v>75.186599999999999</c:v>
                </c:pt>
                <c:pt idx="1355">
                  <c:v>74.815399999999997</c:v>
                </c:pt>
                <c:pt idx="1356">
                  <c:v>74.888199999999998</c:v>
                </c:pt>
                <c:pt idx="1357">
                  <c:v>74.642600000000002</c:v>
                </c:pt>
                <c:pt idx="1358">
                  <c:v>73.606999999999999</c:v>
                </c:pt>
                <c:pt idx="1359">
                  <c:v>74.266099999999994</c:v>
                </c:pt>
                <c:pt idx="1360">
                  <c:v>74.5137</c:v>
                </c:pt>
                <c:pt idx="1361">
                  <c:v>73.945799999999991</c:v>
                </c:pt>
                <c:pt idx="1362">
                  <c:v>74.096699999999998</c:v>
                </c:pt>
                <c:pt idx="1363">
                  <c:v>74.093299999999999</c:v>
                </c:pt>
                <c:pt idx="1364">
                  <c:v>73.823300000000003</c:v>
                </c:pt>
                <c:pt idx="1365">
                  <c:v>73.957000000000008</c:v>
                </c:pt>
                <c:pt idx="1366">
                  <c:v>73.448300000000003</c:v>
                </c:pt>
                <c:pt idx="1367">
                  <c:v>72.894499999999994</c:v>
                </c:pt>
                <c:pt idx="1368">
                  <c:v>73.248599999999996</c:v>
                </c:pt>
                <c:pt idx="1369">
                  <c:v>73.201099999999997</c:v>
                </c:pt>
                <c:pt idx="1370">
                  <c:v>72.664600000000007</c:v>
                </c:pt>
                <c:pt idx="1371">
                  <c:v>72.775400000000005</c:v>
                </c:pt>
                <c:pt idx="1372">
                  <c:v>73.000500000000002</c:v>
                </c:pt>
                <c:pt idx="1373">
                  <c:v>72.685100000000006</c:v>
                </c:pt>
                <c:pt idx="1374">
                  <c:v>72.400900000000007</c:v>
                </c:pt>
                <c:pt idx="1375">
                  <c:v>72.177300000000002</c:v>
                </c:pt>
                <c:pt idx="1376">
                  <c:v>72.000900000000001</c:v>
                </c:pt>
                <c:pt idx="1377">
                  <c:v>72.689899999999994</c:v>
                </c:pt>
                <c:pt idx="1378">
                  <c:v>72.5595</c:v>
                </c:pt>
                <c:pt idx="1379">
                  <c:v>71.789099999999991</c:v>
                </c:pt>
                <c:pt idx="1380">
                  <c:v>72.212360000000004</c:v>
                </c:pt>
                <c:pt idx="1381">
                  <c:v>72.134789999999995</c:v>
                </c:pt>
                <c:pt idx="1382">
                  <c:v>71.468699999999998</c:v>
                </c:pt>
                <c:pt idx="1383">
                  <c:v>71.854969999999994</c:v>
                </c:pt>
                <c:pt idx="1384">
                  <c:v>71.661090000000002</c:v>
                </c:pt>
                <c:pt idx="1385">
                  <c:v>71.261210000000005</c:v>
                </c:pt>
                <c:pt idx="1386">
                  <c:v>71.234909999999999</c:v>
                </c:pt>
                <c:pt idx="1387">
                  <c:v>71.135300000000001</c:v>
                </c:pt>
                <c:pt idx="1388">
                  <c:v>71.29346000000001</c:v>
                </c:pt>
                <c:pt idx="1389">
                  <c:v>70.656790000000001</c:v>
                </c:pt>
                <c:pt idx="1390">
                  <c:v>70.478480000000005</c:v>
                </c:pt>
                <c:pt idx="1391">
                  <c:v>70.557079999999999</c:v>
                </c:pt>
                <c:pt idx="1392">
                  <c:v>72.418957000000006</c:v>
                </c:pt>
                <c:pt idx="1393">
                  <c:v>72.637177000000008</c:v>
                </c:pt>
                <c:pt idx="1394">
                  <c:v>-318.75567000000001</c:v>
                </c:pt>
                <c:pt idx="1395">
                  <c:v>-1723.1092799999999</c:v>
                </c:pt>
                <c:pt idx="1396">
                  <c:v>-1036.6280000000002</c:v>
                </c:pt>
                <c:pt idx="1397">
                  <c:v>1921.0720000000001</c:v>
                </c:pt>
                <c:pt idx="1398">
                  <c:v>-400.04000000000019</c:v>
                </c:pt>
                <c:pt idx="1399">
                  <c:v>-170.1099999999999</c:v>
                </c:pt>
                <c:pt idx="1400">
                  <c:v>287</c:v>
                </c:pt>
                <c:pt idx="1401">
                  <c:v>218.78999999999996</c:v>
                </c:pt>
                <c:pt idx="1402">
                  <c:v>172.46000000000004</c:v>
                </c:pt>
                <c:pt idx="1403">
                  <c:v>144.45000000000005</c:v>
                </c:pt>
                <c:pt idx="1404">
                  <c:v>130.52999999999997</c:v>
                </c:pt>
                <c:pt idx="1405">
                  <c:v>122.58000000000015</c:v>
                </c:pt>
                <c:pt idx="1406">
                  <c:v>119.02999999999997</c:v>
                </c:pt>
                <c:pt idx="1407">
                  <c:v>116.87000000000012</c:v>
                </c:pt>
                <c:pt idx="1408">
                  <c:v>116.13000000000011</c:v>
                </c:pt>
                <c:pt idx="1409">
                  <c:v>115.12000000000012</c:v>
                </c:pt>
                <c:pt idx="1410">
                  <c:v>114.12000000000012</c:v>
                </c:pt>
                <c:pt idx="1411">
                  <c:v>114.06999999999994</c:v>
                </c:pt>
                <c:pt idx="1412">
                  <c:v>113.94999999999982</c:v>
                </c:pt>
                <c:pt idx="1413">
                  <c:v>114.06999999999994</c:v>
                </c:pt>
                <c:pt idx="1414">
                  <c:v>113.84999999999991</c:v>
                </c:pt>
                <c:pt idx="1415">
                  <c:v>114.42000000000007</c:v>
                </c:pt>
                <c:pt idx="1416">
                  <c:v>113.40000000000009</c:v>
                </c:pt>
                <c:pt idx="1417">
                  <c:v>113.04999999999995</c:v>
                </c:pt>
                <c:pt idx="1418">
                  <c:v>113.91000000000008</c:v>
                </c:pt>
                <c:pt idx="1419">
                  <c:v>113.79999999999995</c:v>
                </c:pt>
                <c:pt idx="1420">
                  <c:v>113.67000000000007</c:v>
                </c:pt>
                <c:pt idx="1421">
                  <c:v>113.05999999999995</c:v>
                </c:pt>
                <c:pt idx="1422">
                  <c:v>112.94999999999982</c:v>
                </c:pt>
                <c:pt idx="1423">
                  <c:v>113.3599999999999</c:v>
                </c:pt>
                <c:pt idx="1424">
                  <c:v>114.06999999999994</c:v>
                </c:pt>
                <c:pt idx="1425">
                  <c:v>113.91000000000008</c:v>
                </c:pt>
                <c:pt idx="1426">
                  <c:v>113.25</c:v>
                </c:pt>
                <c:pt idx="1427">
                  <c:v>113.13000000000011</c:v>
                </c:pt>
                <c:pt idx="1428">
                  <c:v>113.26999999999998</c:v>
                </c:pt>
                <c:pt idx="1429">
                  <c:v>113.51999999999998</c:v>
                </c:pt>
                <c:pt idx="1430">
                  <c:v>114.11999999999989</c:v>
                </c:pt>
                <c:pt idx="1431">
                  <c:v>115.19000000000005</c:v>
                </c:pt>
                <c:pt idx="1432">
                  <c:v>112.40000000000009</c:v>
                </c:pt>
                <c:pt idx="1433">
                  <c:v>110.74000000000001</c:v>
                </c:pt>
                <c:pt idx="1434">
                  <c:v>112.75999999999999</c:v>
                </c:pt>
                <c:pt idx="1435">
                  <c:v>112.19000000000005</c:v>
                </c:pt>
                <c:pt idx="1436">
                  <c:v>117.70000000000005</c:v>
                </c:pt>
                <c:pt idx="1437">
                  <c:v>122.48000000000002</c:v>
                </c:pt>
                <c:pt idx="1438">
                  <c:v>118.33999999999992</c:v>
                </c:pt>
                <c:pt idx="1439">
                  <c:v>109.00999999999999</c:v>
                </c:pt>
                <c:pt idx="1440">
                  <c:v>109.70999999999981</c:v>
                </c:pt>
                <c:pt idx="1441">
                  <c:v>120.83000000000015</c:v>
                </c:pt>
                <c:pt idx="1442">
                  <c:v>119.07000000000016</c:v>
                </c:pt>
                <c:pt idx="1443">
                  <c:v>112.10000000000014</c:v>
                </c:pt>
                <c:pt idx="1444">
                  <c:v>111.12000000000012</c:v>
                </c:pt>
                <c:pt idx="1445">
                  <c:v>113.75999999999999</c:v>
                </c:pt>
                <c:pt idx="1446">
                  <c:v>114.11000000000013</c:v>
                </c:pt>
                <c:pt idx="1447">
                  <c:v>113.53999999999996</c:v>
                </c:pt>
                <c:pt idx="1448">
                  <c:v>114.04999999999995</c:v>
                </c:pt>
                <c:pt idx="1449">
                  <c:v>114.5</c:v>
                </c:pt>
                <c:pt idx="1450">
                  <c:v>113.92999999999984</c:v>
                </c:pt>
                <c:pt idx="1451">
                  <c:v>114.92000000000007</c:v>
                </c:pt>
                <c:pt idx="1452">
                  <c:v>114.74000000000001</c:v>
                </c:pt>
                <c:pt idx="1453">
                  <c:v>113.59000000000015</c:v>
                </c:pt>
                <c:pt idx="1454">
                  <c:v>113.98000000000002</c:v>
                </c:pt>
                <c:pt idx="1455">
                  <c:v>114.44000000000005</c:v>
                </c:pt>
                <c:pt idx="1456">
                  <c:v>114.16999999999985</c:v>
                </c:pt>
                <c:pt idx="1457">
                  <c:v>114.15999999999985</c:v>
                </c:pt>
                <c:pt idx="1458">
                  <c:v>114.38999999999987</c:v>
                </c:pt>
                <c:pt idx="1459">
                  <c:v>114.48999999999978</c:v>
                </c:pt>
                <c:pt idx="1460">
                  <c:v>114.88000000000011</c:v>
                </c:pt>
                <c:pt idx="1461">
                  <c:v>114.25999999999999</c:v>
                </c:pt>
                <c:pt idx="1462">
                  <c:v>114.01999999999998</c:v>
                </c:pt>
                <c:pt idx="1463">
                  <c:v>114.38000000000011</c:v>
                </c:pt>
                <c:pt idx="1464">
                  <c:v>114.27999999999997</c:v>
                </c:pt>
                <c:pt idx="1465">
                  <c:v>114.34999999999991</c:v>
                </c:pt>
                <c:pt idx="1466">
                  <c:v>114.2199999999998</c:v>
                </c:pt>
                <c:pt idx="1467">
                  <c:v>114.12999999999988</c:v>
                </c:pt>
                <c:pt idx="1468">
                  <c:v>114.17999999999984</c:v>
                </c:pt>
                <c:pt idx="1469">
                  <c:v>114.30999999999995</c:v>
                </c:pt>
                <c:pt idx="1470">
                  <c:v>114.27999999999997</c:v>
                </c:pt>
                <c:pt idx="1471">
                  <c:v>113.96000000000004</c:v>
                </c:pt>
                <c:pt idx="1472">
                  <c:v>114.20000000000005</c:v>
                </c:pt>
                <c:pt idx="1473">
                  <c:v>114.33999999999992</c:v>
                </c:pt>
                <c:pt idx="1474">
                  <c:v>113.8599999999999</c:v>
                </c:pt>
                <c:pt idx="1475">
                  <c:v>114.64999999999986</c:v>
                </c:pt>
                <c:pt idx="1476">
                  <c:v>114.50999999999999</c:v>
                </c:pt>
                <c:pt idx="1477">
                  <c:v>114.00999999999999</c:v>
                </c:pt>
                <c:pt idx="1478">
                  <c:v>114.25999999999999</c:v>
                </c:pt>
                <c:pt idx="1479">
                  <c:v>115.03999999999996</c:v>
                </c:pt>
                <c:pt idx="1480">
                  <c:v>114.52999999999997</c:v>
                </c:pt>
                <c:pt idx="1481">
                  <c:v>113.94000000000005</c:v>
                </c:pt>
                <c:pt idx="1482">
                  <c:v>114.13999999999987</c:v>
                </c:pt>
                <c:pt idx="1483">
                  <c:v>114.85000000000014</c:v>
                </c:pt>
                <c:pt idx="1484">
                  <c:v>114.42000000000007</c:v>
                </c:pt>
                <c:pt idx="1485">
                  <c:v>114.47000000000003</c:v>
                </c:pt>
                <c:pt idx="1486">
                  <c:v>112.17000000000007</c:v>
                </c:pt>
                <c:pt idx="1487">
                  <c:v>112.33999999999992</c:v>
                </c:pt>
                <c:pt idx="1488">
                  <c:v>118.32999999999993</c:v>
                </c:pt>
                <c:pt idx="1489">
                  <c:v>118.69000000000005</c:v>
                </c:pt>
                <c:pt idx="1490">
                  <c:v>113.32999999999993</c:v>
                </c:pt>
                <c:pt idx="1491">
                  <c:v>110.17000000000007</c:v>
                </c:pt>
                <c:pt idx="1492">
                  <c:v>111.5</c:v>
                </c:pt>
                <c:pt idx="1493">
                  <c:v>113.65999999999985</c:v>
                </c:pt>
                <c:pt idx="1494">
                  <c:v>113.97000000000003</c:v>
                </c:pt>
                <c:pt idx="1495">
                  <c:v>114.31999999999994</c:v>
                </c:pt>
                <c:pt idx="1496">
                  <c:v>114.34999999999991</c:v>
                </c:pt>
                <c:pt idx="1497">
                  <c:v>114.70999999999981</c:v>
                </c:pt>
                <c:pt idx="1498">
                  <c:v>114.13000000000011</c:v>
                </c:pt>
                <c:pt idx="1499">
                  <c:v>114</c:v>
                </c:pt>
                <c:pt idx="1500">
                  <c:v>114.97000000000003</c:v>
                </c:pt>
                <c:pt idx="1501">
                  <c:v>114.42000000000007</c:v>
                </c:pt>
                <c:pt idx="1502">
                  <c:v>113.49000000000001</c:v>
                </c:pt>
                <c:pt idx="1503">
                  <c:v>114.40000000000009</c:v>
                </c:pt>
                <c:pt idx="1504">
                  <c:v>114.0300000000002</c:v>
                </c:pt>
                <c:pt idx="1505">
                  <c:v>113.45999999999981</c:v>
                </c:pt>
                <c:pt idx="1506">
                  <c:v>114.22000000000003</c:v>
                </c:pt>
                <c:pt idx="1507">
                  <c:v>114.32999999999993</c:v>
                </c:pt>
                <c:pt idx="1508">
                  <c:v>114.55000000000018</c:v>
                </c:pt>
                <c:pt idx="1509">
                  <c:v>114.94000000000005</c:v>
                </c:pt>
                <c:pt idx="1510">
                  <c:v>114.44999999999982</c:v>
                </c:pt>
                <c:pt idx="1511">
                  <c:v>114.61000000000013</c:v>
                </c:pt>
                <c:pt idx="1512">
                  <c:v>113.80999999999995</c:v>
                </c:pt>
                <c:pt idx="1513">
                  <c:v>114.19000000000005</c:v>
                </c:pt>
                <c:pt idx="1514">
                  <c:v>114.90000000000009</c:v>
                </c:pt>
                <c:pt idx="1515">
                  <c:v>114</c:v>
                </c:pt>
                <c:pt idx="1516">
                  <c:v>114.19000000000005</c:v>
                </c:pt>
                <c:pt idx="1517">
                  <c:v>114.04999999999995</c:v>
                </c:pt>
                <c:pt idx="1518">
                  <c:v>113.76999999999998</c:v>
                </c:pt>
                <c:pt idx="1519">
                  <c:v>114.02999999999997</c:v>
                </c:pt>
                <c:pt idx="1520">
                  <c:v>114.46000000000004</c:v>
                </c:pt>
                <c:pt idx="1521">
                  <c:v>114.92000000000007</c:v>
                </c:pt>
                <c:pt idx="1522">
                  <c:v>115.04000000000019</c:v>
                </c:pt>
                <c:pt idx="1523">
                  <c:v>114.22000000000003</c:v>
                </c:pt>
                <c:pt idx="1524">
                  <c:v>114.00999999999999</c:v>
                </c:pt>
                <c:pt idx="1525">
                  <c:v>114.59000000000015</c:v>
                </c:pt>
                <c:pt idx="1526">
                  <c:v>114.52999999999997</c:v>
                </c:pt>
                <c:pt idx="1527">
                  <c:v>113.65999999999985</c:v>
                </c:pt>
                <c:pt idx="1528">
                  <c:v>113.89999999999986</c:v>
                </c:pt>
                <c:pt idx="1529">
                  <c:v>112.43000000000006</c:v>
                </c:pt>
                <c:pt idx="1530">
                  <c:v>111.14999999999986</c:v>
                </c:pt>
                <c:pt idx="1531">
                  <c:v>114.86000000000013</c:v>
                </c:pt>
                <c:pt idx="1532">
                  <c:v>118.37999999999988</c:v>
                </c:pt>
                <c:pt idx="1533">
                  <c:v>117.88999999999987</c:v>
                </c:pt>
                <c:pt idx="1534">
                  <c:v>113.8599999999999</c:v>
                </c:pt>
                <c:pt idx="1535">
                  <c:v>110.69000000000005</c:v>
                </c:pt>
                <c:pt idx="1536">
                  <c:v>112.59999999999991</c:v>
                </c:pt>
                <c:pt idx="1537">
                  <c:v>115.25999999999999</c:v>
                </c:pt>
                <c:pt idx="1538">
                  <c:v>115.26999999999998</c:v>
                </c:pt>
                <c:pt idx="1539">
                  <c:v>113.90000000000009</c:v>
                </c:pt>
                <c:pt idx="1540">
                  <c:v>113.40000000000009</c:v>
                </c:pt>
                <c:pt idx="1541">
                  <c:v>113.98000000000002</c:v>
                </c:pt>
                <c:pt idx="1542">
                  <c:v>114.24000000000001</c:v>
                </c:pt>
                <c:pt idx="1543">
                  <c:v>114.42000000000007</c:v>
                </c:pt>
                <c:pt idx="1544">
                  <c:v>114.37999999999988</c:v>
                </c:pt>
                <c:pt idx="1545">
                  <c:v>113.92000000000007</c:v>
                </c:pt>
                <c:pt idx="1546">
                  <c:v>112.90999999999985</c:v>
                </c:pt>
                <c:pt idx="1547">
                  <c:v>113.52999999999997</c:v>
                </c:pt>
                <c:pt idx="1548">
                  <c:v>114.41000000000008</c:v>
                </c:pt>
                <c:pt idx="1549">
                  <c:v>114.35000000000014</c:v>
                </c:pt>
                <c:pt idx="1550">
                  <c:v>114.63000000000011</c:v>
                </c:pt>
                <c:pt idx="1551">
                  <c:v>115.05999999999995</c:v>
                </c:pt>
                <c:pt idx="1552">
                  <c:v>113.1099999999999</c:v>
                </c:pt>
                <c:pt idx="1553">
                  <c:v>112.92000000000007</c:v>
                </c:pt>
                <c:pt idx="1554">
                  <c:v>114.39999999999986</c:v>
                </c:pt>
                <c:pt idx="1555">
                  <c:v>114.98000000000002</c:v>
                </c:pt>
                <c:pt idx="1556">
                  <c:v>114.52999999999997</c:v>
                </c:pt>
                <c:pt idx="1557">
                  <c:v>114.04000000000019</c:v>
                </c:pt>
                <c:pt idx="1558">
                  <c:v>112.88999999999987</c:v>
                </c:pt>
                <c:pt idx="1559">
                  <c:v>113.63999999999987</c:v>
                </c:pt>
                <c:pt idx="1560">
                  <c:v>114.50999999999999</c:v>
                </c:pt>
                <c:pt idx="1561">
                  <c:v>114.62999999999988</c:v>
                </c:pt>
                <c:pt idx="1562">
                  <c:v>114.74000000000001</c:v>
                </c:pt>
                <c:pt idx="1563">
                  <c:v>113.76999999999998</c:v>
                </c:pt>
                <c:pt idx="1564">
                  <c:v>113.33999999999992</c:v>
                </c:pt>
                <c:pt idx="1565">
                  <c:v>114.65000000000009</c:v>
                </c:pt>
                <c:pt idx="1566">
                  <c:v>115.18999999999983</c:v>
                </c:pt>
                <c:pt idx="1567">
                  <c:v>113.6099999999999</c:v>
                </c:pt>
                <c:pt idx="1568">
                  <c:v>114.13999999999987</c:v>
                </c:pt>
                <c:pt idx="1569">
                  <c:v>114.67000000000007</c:v>
                </c:pt>
                <c:pt idx="1570">
                  <c:v>114.12000000000012</c:v>
                </c:pt>
                <c:pt idx="1571">
                  <c:v>113.55000000000018</c:v>
                </c:pt>
                <c:pt idx="1572">
                  <c:v>114.40000000000009</c:v>
                </c:pt>
                <c:pt idx="1573">
                  <c:v>114.48000000000002</c:v>
                </c:pt>
                <c:pt idx="1574">
                  <c:v>114.47000000000003</c:v>
                </c:pt>
                <c:pt idx="1575">
                  <c:v>113.76999999999998</c:v>
                </c:pt>
                <c:pt idx="1576">
                  <c:v>113.36000000000013</c:v>
                </c:pt>
                <c:pt idx="1577">
                  <c:v>114.11000000000013</c:v>
                </c:pt>
                <c:pt idx="1578">
                  <c:v>114.27999999999997</c:v>
                </c:pt>
                <c:pt idx="1579">
                  <c:v>114.51999999999998</c:v>
                </c:pt>
                <c:pt idx="1580">
                  <c:v>114.07999999999993</c:v>
                </c:pt>
                <c:pt idx="1581">
                  <c:v>113.91999999999985</c:v>
                </c:pt>
                <c:pt idx="1582">
                  <c:v>113.67000000000007</c:v>
                </c:pt>
                <c:pt idx="1583">
                  <c:v>114.41999999999985</c:v>
                </c:pt>
                <c:pt idx="1584">
                  <c:v>114.12000000000012</c:v>
                </c:pt>
                <c:pt idx="1585">
                  <c:v>113.42000000000007</c:v>
                </c:pt>
                <c:pt idx="1586">
                  <c:v>114.46000000000004</c:v>
                </c:pt>
                <c:pt idx="1587">
                  <c:v>113.48000000000002</c:v>
                </c:pt>
                <c:pt idx="1588">
                  <c:v>112.96000000000004</c:v>
                </c:pt>
                <c:pt idx="1589">
                  <c:v>113.72000000000003</c:v>
                </c:pt>
                <c:pt idx="1590">
                  <c:v>114.05000000000018</c:v>
                </c:pt>
                <c:pt idx="1591">
                  <c:v>113.84999999999991</c:v>
                </c:pt>
                <c:pt idx="1592">
                  <c:v>113.37000000000012</c:v>
                </c:pt>
                <c:pt idx="1593">
                  <c:v>114.38999999999987</c:v>
                </c:pt>
                <c:pt idx="1594">
                  <c:v>114.90000000000009</c:v>
                </c:pt>
                <c:pt idx="1595">
                  <c:v>114.31999999999994</c:v>
                </c:pt>
                <c:pt idx="1596">
                  <c:v>113.80999999999995</c:v>
                </c:pt>
                <c:pt idx="1597">
                  <c:v>113.22000000000003</c:v>
                </c:pt>
                <c:pt idx="1598">
                  <c:v>113.65999999999985</c:v>
                </c:pt>
                <c:pt idx="1599">
                  <c:v>113.76999999999998</c:v>
                </c:pt>
                <c:pt idx="1600">
                  <c:v>113.88000000000011</c:v>
                </c:pt>
                <c:pt idx="1601">
                  <c:v>113.12999999999988</c:v>
                </c:pt>
                <c:pt idx="1602">
                  <c:v>113.25</c:v>
                </c:pt>
                <c:pt idx="1603">
                  <c:v>114.13000000000011</c:v>
                </c:pt>
                <c:pt idx="1604">
                  <c:v>113.71000000000004</c:v>
                </c:pt>
                <c:pt idx="1605">
                  <c:v>113.77999999999997</c:v>
                </c:pt>
                <c:pt idx="1606">
                  <c:v>113.73000000000002</c:v>
                </c:pt>
                <c:pt idx="1607">
                  <c:v>113.62999999999988</c:v>
                </c:pt>
                <c:pt idx="1608">
                  <c:v>114.25</c:v>
                </c:pt>
                <c:pt idx="1609">
                  <c:v>114.50999999999999</c:v>
                </c:pt>
                <c:pt idx="1610">
                  <c:v>113.70000000000005</c:v>
                </c:pt>
                <c:pt idx="1611">
                  <c:v>113.75</c:v>
                </c:pt>
                <c:pt idx="1612">
                  <c:v>114.01999999999998</c:v>
                </c:pt>
                <c:pt idx="1613">
                  <c:v>113.53999999999996</c:v>
                </c:pt>
                <c:pt idx="1614">
                  <c:v>113.98000000000002</c:v>
                </c:pt>
                <c:pt idx="1615">
                  <c:v>114.20000000000005</c:v>
                </c:pt>
                <c:pt idx="1616">
                  <c:v>113.45000000000005</c:v>
                </c:pt>
                <c:pt idx="1617">
                  <c:v>113.02999999999997</c:v>
                </c:pt>
                <c:pt idx="1618">
                  <c:v>114</c:v>
                </c:pt>
                <c:pt idx="1619">
                  <c:v>114.02999999999997</c:v>
                </c:pt>
                <c:pt idx="1620">
                  <c:v>114.19000000000005</c:v>
                </c:pt>
                <c:pt idx="1621">
                  <c:v>113.54999999999995</c:v>
                </c:pt>
                <c:pt idx="1622">
                  <c:v>114.02999999999997</c:v>
                </c:pt>
                <c:pt idx="1623">
                  <c:v>113.41999999999985</c:v>
                </c:pt>
                <c:pt idx="1624">
                  <c:v>113.12000000000012</c:v>
                </c:pt>
                <c:pt idx="1625">
                  <c:v>113.56000000000017</c:v>
                </c:pt>
                <c:pt idx="1626">
                  <c:v>113.09999999999991</c:v>
                </c:pt>
                <c:pt idx="1627">
                  <c:v>113.07999999999993</c:v>
                </c:pt>
                <c:pt idx="1628">
                  <c:v>113.26999999999998</c:v>
                </c:pt>
                <c:pt idx="1629">
                  <c:v>113.05999999999995</c:v>
                </c:pt>
                <c:pt idx="1630">
                  <c:v>113.08000000000015</c:v>
                </c:pt>
                <c:pt idx="1631">
                  <c:v>113.47000000000003</c:v>
                </c:pt>
                <c:pt idx="1632">
                  <c:v>113.5300000000002</c:v>
                </c:pt>
                <c:pt idx="1633">
                  <c:v>114.01999999999998</c:v>
                </c:pt>
                <c:pt idx="1634">
                  <c:v>113.78999999999996</c:v>
                </c:pt>
                <c:pt idx="1635">
                  <c:v>113.34999999999991</c:v>
                </c:pt>
                <c:pt idx="1636">
                  <c:v>113.36000000000013</c:v>
                </c:pt>
                <c:pt idx="1637">
                  <c:v>113.88999999999987</c:v>
                </c:pt>
                <c:pt idx="1638">
                  <c:v>113.35000000000014</c:v>
                </c:pt>
                <c:pt idx="1639">
                  <c:v>114.16000000000008</c:v>
                </c:pt>
                <c:pt idx="1640">
                  <c:v>113.63000000000011</c:v>
                </c:pt>
                <c:pt idx="1641">
                  <c:v>111.52999999999997</c:v>
                </c:pt>
                <c:pt idx="1642">
                  <c:v>112.73000000000002</c:v>
                </c:pt>
                <c:pt idx="1643">
                  <c:v>113.84000000000015</c:v>
                </c:pt>
                <c:pt idx="1644">
                  <c:v>113</c:v>
                </c:pt>
                <c:pt idx="1645">
                  <c:v>113.17000000000007</c:v>
                </c:pt>
                <c:pt idx="1646">
                  <c:v>113.96000000000004</c:v>
                </c:pt>
                <c:pt idx="1647">
                  <c:v>113.8599999999999</c:v>
                </c:pt>
                <c:pt idx="1648">
                  <c:v>113.92000000000007</c:v>
                </c:pt>
                <c:pt idx="1649">
                  <c:v>112.83999999999992</c:v>
                </c:pt>
                <c:pt idx="1650">
                  <c:v>112.6099999999999</c:v>
                </c:pt>
                <c:pt idx="1651">
                  <c:v>113.35000000000014</c:v>
                </c:pt>
                <c:pt idx="1652">
                  <c:v>113.01999999999998</c:v>
                </c:pt>
                <c:pt idx="1653">
                  <c:v>112.8900000000001</c:v>
                </c:pt>
                <c:pt idx="1654">
                  <c:v>113.32999999999993</c:v>
                </c:pt>
                <c:pt idx="1655">
                  <c:v>113.26999999999998</c:v>
                </c:pt>
                <c:pt idx="1656">
                  <c:v>113.16000000000008</c:v>
                </c:pt>
                <c:pt idx="1657">
                  <c:v>113.17000000000007</c:v>
                </c:pt>
                <c:pt idx="1658">
                  <c:v>113.12999999999988</c:v>
                </c:pt>
                <c:pt idx="1659">
                  <c:v>113.27999999999997</c:v>
                </c:pt>
                <c:pt idx="1660">
                  <c:v>113.63000000000011</c:v>
                </c:pt>
                <c:pt idx="1661">
                  <c:v>113.82000000000016</c:v>
                </c:pt>
                <c:pt idx="1662">
                  <c:v>113.97000000000003</c:v>
                </c:pt>
                <c:pt idx="1663">
                  <c:v>113</c:v>
                </c:pt>
                <c:pt idx="1664">
                  <c:v>113.25</c:v>
                </c:pt>
                <c:pt idx="1665">
                  <c:v>112.61999999999989</c:v>
                </c:pt>
                <c:pt idx="1666">
                  <c:v>112.98000000000002</c:v>
                </c:pt>
                <c:pt idx="1667">
                  <c:v>113.50999999999999</c:v>
                </c:pt>
                <c:pt idx="1668">
                  <c:v>113.06000000000017</c:v>
                </c:pt>
                <c:pt idx="1669">
                  <c:v>112.43000000000006</c:v>
                </c:pt>
                <c:pt idx="1670">
                  <c:v>112.69999999999982</c:v>
                </c:pt>
                <c:pt idx="1671">
                  <c:v>113.36000000000013</c:v>
                </c:pt>
                <c:pt idx="1672">
                  <c:v>113.05999999999995</c:v>
                </c:pt>
                <c:pt idx="1673">
                  <c:v>112.81999999999994</c:v>
                </c:pt>
                <c:pt idx="1674">
                  <c:v>112.49000000000001</c:v>
                </c:pt>
                <c:pt idx="1675">
                  <c:v>113.02999999999997</c:v>
                </c:pt>
                <c:pt idx="1676">
                  <c:v>113.62999999999988</c:v>
                </c:pt>
                <c:pt idx="1677">
                  <c:v>113.23000000000002</c:v>
                </c:pt>
                <c:pt idx="1678">
                  <c:v>113.13000000000011</c:v>
                </c:pt>
                <c:pt idx="1679">
                  <c:v>113.3599999999999</c:v>
                </c:pt>
                <c:pt idx="1680">
                  <c:v>113.59999999999991</c:v>
                </c:pt>
                <c:pt idx="1681">
                  <c:v>112.83999999999992</c:v>
                </c:pt>
                <c:pt idx="1682">
                  <c:v>112.96000000000004</c:v>
                </c:pt>
                <c:pt idx="1683">
                  <c:v>112.78999999999996</c:v>
                </c:pt>
                <c:pt idx="1684">
                  <c:v>112.92000000000007</c:v>
                </c:pt>
                <c:pt idx="1685">
                  <c:v>113.46000000000004</c:v>
                </c:pt>
                <c:pt idx="1686">
                  <c:v>113.77999999999997</c:v>
                </c:pt>
                <c:pt idx="1687">
                  <c:v>113.09999999999991</c:v>
                </c:pt>
                <c:pt idx="1688">
                  <c:v>113.16999999999985</c:v>
                </c:pt>
                <c:pt idx="1689">
                  <c:v>113.36999999999989</c:v>
                </c:pt>
                <c:pt idx="1690">
                  <c:v>112.83999999999992</c:v>
                </c:pt>
                <c:pt idx="1691">
                  <c:v>112.70000000000005</c:v>
                </c:pt>
                <c:pt idx="1692">
                  <c:v>112.74000000000001</c:v>
                </c:pt>
                <c:pt idx="1693">
                  <c:v>112.39999999999986</c:v>
                </c:pt>
                <c:pt idx="1694">
                  <c:v>112.7199999999998</c:v>
                </c:pt>
                <c:pt idx="1695">
                  <c:v>113.1400000000001</c:v>
                </c:pt>
                <c:pt idx="1696">
                  <c:v>113.29000000000019</c:v>
                </c:pt>
                <c:pt idx="1697">
                  <c:v>113.10000000000014</c:v>
                </c:pt>
                <c:pt idx="1698">
                  <c:v>112.88999999999987</c:v>
                </c:pt>
                <c:pt idx="1699">
                  <c:v>111.84000000000015</c:v>
                </c:pt>
                <c:pt idx="1700">
                  <c:v>112.17999999999984</c:v>
                </c:pt>
                <c:pt idx="1701">
                  <c:v>114.11999999999989</c:v>
                </c:pt>
                <c:pt idx="1702">
                  <c:v>113.43000000000006</c:v>
                </c:pt>
                <c:pt idx="1703">
                  <c:v>112.60000000000014</c:v>
                </c:pt>
                <c:pt idx="1704">
                  <c:v>113.48000000000002</c:v>
                </c:pt>
                <c:pt idx="1705">
                  <c:v>113.1400000000001</c:v>
                </c:pt>
                <c:pt idx="1706">
                  <c:v>112.53999999999996</c:v>
                </c:pt>
                <c:pt idx="1707">
                  <c:v>113.03999999999996</c:v>
                </c:pt>
                <c:pt idx="1708">
                  <c:v>112.95000000000005</c:v>
                </c:pt>
                <c:pt idx="1709">
                  <c:v>112.94999999999982</c:v>
                </c:pt>
                <c:pt idx="1710">
                  <c:v>113.35000000000014</c:v>
                </c:pt>
                <c:pt idx="1711">
                  <c:v>113.35000000000014</c:v>
                </c:pt>
                <c:pt idx="1712">
                  <c:v>112.53999999999996</c:v>
                </c:pt>
                <c:pt idx="1713">
                  <c:v>112.53999999999996</c:v>
                </c:pt>
                <c:pt idx="1714">
                  <c:v>113.28999999999996</c:v>
                </c:pt>
                <c:pt idx="1715">
                  <c:v>113.31999999999994</c:v>
                </c:pt>
                <c:pt idx="1716">
                  <c:v>113.52999999999997</c:v>
                </c:pt>
                <c:pt idx="1717">
                  <c:v>113.43000000000006</c:v>
                </c:pt>
                <c:pt idx="1718">
                  <c:v>112.93999999999983</c:v>
                </c:pt>
                <c:pt idx="1719">
                  <c:v>113.33000000000015</c:v>
                </c:pt>
                <c:pt idx="1720">
                  <c:v>112.83999999999992</c:v>
                </c:pt>
                <c:pt idx="1721">
                  <c:v>112.29999999999995</c:v>
                </c:pt>
                <c:pt idx="1722">
                  <c:v>113.29999999999995</c:v>
                </c:pt>
                <c:pt idx="1723">
                  <c:v>113.84999999999991</c:v>
                </c:pt>
                <c:pt idx="1724">
                  <c:v>112.80999999999995</c:v>
                </c:pt>
                <c:pt idx="1725">
                  <c:v>112.28999999999996</c:v>
                </c:pt>
                <c:pt idx="1726">
                  <c:v>112.93000000000006</c:v>
                </c:pt>
                <c:pt idx="1727">
                  <c:v>112.65999999999985</c:v>
                </c:pt>
                <c:pt idx="1728">
                  <c:v>113.18000000000006</c:v>
                </c:pt>
                <c:pt idx="1729">
                  <c:v>112.36999999999989</c:v>
                </c:pt>
                <c:pt idx="1730">
                  <c:v>112.25999999999999</c:v>
                </c:pt>
                <c:pt idx="1731">
                  <c:v>112.95000000000005</c:v>
                </c:pt>
                <c:pt idx="1732">
                  <c:v>112.48000000000002</c:v>
                </c:pt>
                <c:pt idx="1733">
                  <c:v>112.48000000000002</c:v>
                </c:pt>
                <c:pt idx="1734">
                  <c:v>113.50999999999999</c:v>
                </c:pt>
                <c:pt idx="1735">
                  <c:v>114.14999999999986</c:v>
                </c:pt>
                <c:pt idx="1736">
                  <c:v>113.6099999999999</c:v>
                </c:pt>
                <c:pt idx="1737">
                  <c:v>113.34999999999991</c:v>
                </c:pt>
                <c:pt idx="1738">
                  <c:v>113.3599999999999</c:v>
                </c:pt>
                <c:pt idx="1739">
                  <c:v>113.21000000000004</c:v>
                </c:pt>
                <c:pt idx="1740">
                  <c:v>112.17999999999984</c:v>
                </c:pt>
                <c:pt idx="1741">
                  <c:v>113.06999999999994</c:v>
                </c:pt>
                <c:pt idx="1742">
                  <c:v>113.74000000000001</c:v>
                </c:pt>
                <c:pt idx="1743">
                  <c:v>112.56999999999994</c:v>
                </c:pt>
                <c:pt idx="1744">
                  <c:v>113.76999999999998</c:v>
                </c:pt>
                <c:pt idx="1745">
                  <c:v>113.12000000000012</c:v>
                </c:pt>
                <c:pt idx="1746">
                  <c:v>112.28999999999996</c:v>
                </c:pt>
                <c:pt idx="1747">
                  <c:v>113.86999999999989</c:v>
                </c:pt>
                <c:pt idx="1748">
                  <c:v>113.50999999999999</c:v>
                </c:pt>
                <c:pt idx="1749">
                  <c:v>112.29000000000019</c:v>
                </c:pt>
                <c:pt idx="1750">
                  <c:v>113.27000000000021</c:v>
                </c:pt>
                <c:pt idx="1751">
                  <c:v>113.01999999999998</c:v>
                </c:pt>
                <c:pt idx="1752">
                  <c:v>112.83999999999992</c:v>
                </c:pt>
                <c:pt idx="1753">
                  <c:v>113.80000000000018</c:v>
                </c:pt>
                <c:pt idx="1754">
                  <c:v>112.90000000000009</c:v>
                </c:pt>
                <c:pt idx="1755">
                  <c:v>111.65999999999985</c:v>
                </c:pt>
                <c:pt idx="1756">
                  <c:v>112.15000000000009</c:v>
                </c:pt>
                <c:pt idx="1757">
                  <c:v>112.67000000000007</c:v>
                </c:pt>
                <c:pt idx="1758">
                  <c:v>113.36999999999989</c:v>
                </c:pt>
                <c:pt idx="1759">
                  <c:v>114.26999999999998</c:v>
                </c:pt>
                <c:pt idx="1760">
                  <c:v>113.29999999999995</c:v>
                </c:pt>
                <c:pt idx="1761">
                  <c:v>112.96000000000004</c:v>
                </c:pt>
                <c:pt idx="1762">
                  <c:v>110.55999999999995</c:v>
                </c:pt>
                <c:pt idx="1763">
                  <c:v>110.96000000000004</c:v>
                </c:pt>
                <c:pt idx="1764">
                  <c:v>-89.930000000000064</c:v>
                </c:pt>
                <c:pt idx="1765">
                  <c:v>-2972.71</c:v>
                </c:pt>
                <c:pt idx="1766">
                  <c:v>-7671.26</c:v>
                </c:pt>
                <c:pt idx="1767">
                  <c:v>-3902.19</c:v>
                </c:pt>
                <c:pt idx="1768">
                  <c:v>3102.8599999999997</c:v>
                </c:pt>
                <c:pt idx="1769">
                  <c:v>4517.92</c:v>
                </c:pt>
                <c:pt idx="1770">
                  <c:v>3173.9500000000003</c:v>
                </c:pt>
                <c:pt idx="1771">
                  <c:v>2091.67</c:v>
                </c:pt>
                <c:pt idx="1772">
                  <c:v>1334.27</c:v>
                </c:pt>
                <c:pt idx="1773">
                  <c:v>840.2</c:v>
                </c:pt>
                <c:pt idx="1774">
                  <c:v>533.25</c:v>
                </c:pt>
                <c:pt idx="1775">
                  <c:v>356.10900000000004</c:v>
                </c:pt>
                <c:pt idx="1776">
                  <c:v>255.91500000000008</c:v>
                </c:pt>
                <c:pt idx="1777">
                  <c:v>198.82600000000002</c:v>
                </c:pt>
                <c:pt idx="1778">
                  <c:v>164.44400000000007</c:v>
                </c:pt>
                <c:pt idx="1779">
                  <c:v>144.82999999999993</c:v>
                </c:pt>
                <c:pt idx="1780">
                  <c:v>131.202</c:v>
                </c:pt>
                <c:pt idx="1781">
                  <c:v>123.77499999999998</c:v>
                </c:pt>
                <c:pt idx="1782">
                  <c:v>117.5569999999999</c:v>
                </c:pt>
                <c:pt idx="1783">
                  <c:v>113.92899999999997</c:v>
                </c:pt>
                <c:pt idx="1784">
                  <c:v>111.84000000000003</c:v>
                </c:pt>
                <c:pt idx="1785">
                  <c:v>110.30700000000002</c:v>
                </c:pt>
                <c:pt idx="1786">
                  <c:v>108.30200000000002</c:v>
                </c:pt>
                <c:pt idx="1787">
                  <c:v>107.40499999999997</c:v>
                </c:pt>
                <c:pt idx="1788">
                  <c:v>107.35800000000006</c:v>
                </c:pt>
                <c:pt idx="1789">
                  <c:v>106.31700000000001</c:v>
                </c:pt>
                <c:pt idx="1790">
                  <c:v>105.85800000000006</c:v>
                </c:pt>
                <c:pt idx="1791">
                  <c:v>104.88</c:v>
                </c:pt>
                <c:pt idx="1792">
                  <c:v>104.84000000000003</c:v>
                </c:pt>
                <c:pt idx="1793">
                  <c:v>105.03899999999999</c:v>
                </c:pt>
                <c:pt idx="1794">
                  <c:v>105.01300000000003</c:v>
                </c:pt>
                <c:pt idx="1795">
                  <c:v>105.10900000000004</c:v>
                </c:pt>
                <c:pt idx="1796">
                  <c:v>104.57000000000005</c:v>
                </c:pt>
                <c:pt idx="1797">
                  <c:v>104.08999999999992</c:v>
                </c:pt>
                <c:pt idx="1798">
                  <c:v>103.24899999999991</c:v>
                </c:pt>
                <c:pt idx="1799">
                  <c:v>103.54700000000003</c:v>
                </c:pt>
                <c:pt idx="1800">
                  <c:v>103.58399999999995</c:v>
                </c:pt>
                <c:pt idx="1801">
                  <c:v>102.55799999999999</c:v>
                </c:pt>
                <c:pt idx="1802">
                  <c:v>102.99000000000001</c:v>
                </c:pt>
                <c:pt idx="1803">
                  <c:v>102.05099999999993</c:v>
                </c:pt>
                <c:pt idx="1804">
                  <c:v>101.15000000000009</c:v>
                </c:pt>
                <c:pt idx="1805">
                  <c:v>101.66800000000001</c:v>
                </c:pt>
                <c:pt idx="1806">
                  <c:v>102.21399999999994</c:v>
                </c:pt>
                <c:pt idx="1807">
                  <c:v>101.37299999999993</c:v>
                </c:pt>
                <c:pt idx="1808">
                  <c:v>101.26499999999999</c:v>
                </c:pt>
                <c:pt idx="1809">
                  <c:v>101.37400000000002</c:v>
                </c:pt>
                <c:pt idx="1810">
                  <c:v>101.43700000000001</c:v>
                </c:pt>
                <c:pt idx="1811">
                  <c:v>100.82100000000003</c:v>
                </c:pt>
                <c:pt idx="1812">
                  <c:v>100.80799999999999</c:v>
                </c:pt>
                <c:pt idx="1813">
                  <c:v>101.06899999999996</c:v>
                </c:pt>
                <c:pt idx="1814">
                  <c:v>100.40300000000002</c:v>
                </c:pt>
                <c:pt idx="1815">
                  <c:v>101.10200000000009</c:v>
                </c:pt>
                <c:pt idx="1816">
                  <c:v>101.10699999999997</c:v>
                </c:pt>
                <c:pt idx="1817">
                  <c:v>100.27500000000009</c:v>
                </c:pt>
                <c:pt idx="1818">
                  <c:v>100.23099999999999</c:v>
                </c:pt>
                <c:pt idx="1819">
                  <c:v>100.45699999999999</c:v>
                </c:pt>
                <c:pt idx="1820">
                  <c:v>100.50400000000002</c:v>
                </c:pt>
                <c:pt idx="1821">
                  <c:v>100.52999999999997</c:v>
                </c:pt>
                <c:pt idx="1822">
                  <c:v>100.05499999999995</c:v>
                </c:pt>
                <c:pt idx="1823">
                  <c:v>99.575000000000045</c:v>
                </c:pt>
                <c:pt idx="1824">
                  <c:v>100.30999999999995</c:v>
                </c:pt>
                <c:pt idx="1825">
                  <c:v>99.843000000000075</c:v>
                </c:pt>
                <c:pt idx="1826">
                  <c:v>99.360000000000014</c:v>
                </c:pt>
                <c:pt idx="1827">
                  <c:v>99.764999999999986</c:v>
                </c:pt>
                <c:pt idx="1828">
                  <c:v>99.72300000000007</c:v>
                </c:pt>
                <c:pt idx="1829">
                  <c:v>99.216999999999985</c:v>
                </c:pt>
                <c:pt idx="1830">
                  <c:v>99.716000000000008</c:v>
                </c:pt>
                <c:pt idx="1831">
                  <c:v>99.873000000000047</c:v>
                </c:pt>
                <c:pt idx="1832">
                  <c:v>99.232000000000085</c:v>
                </c:pt>
                <c:pt idx="1833">
                  <c:v>99.30499999999995</c:v>
                </c:pt>
                <c:pt idx="1834">
                  <c:v>99.04099999999994</c:v>
                </c:pt>
                <c:pt idx="1835">
                  <c:v>98.63</c:v>
                </c:pt>
                <c:pt idx="1836">
                  <c:v>98.841000000000008</c:v>
                </c:pt>
                <c:pt idx="1837">
                  <c:v>98.576999999999998</c:v>
                </c:pt>
                <c:pt idx="1838">
                  <c:v>98.166999999999916</c:v>
                </c:pt>
                <c:pt idx="1839">
                  <c:v>98.072999999999979</c:v>
                </c:pt>
                <c:pt idx="1840">
                  <c:v>98.346000000000004</c:v>
                </c:pt>
                <c:pt idx="1841">
                  <c:v>98.190999999999917</c:v>
                </c:pt>
                <c:pt idx="1842">
                  <c:v>98.47099999999989</c:v>
                </c:pt>
                <c:pt idx="1843">
                  <c:v>99.326000000000022</c:v>
                </c:pt>
                <c:pt idx="1844">
                  <c:v>98.418000000000006</c:v>
                </c:pt>
                <c:pt idx="1845">
                  <c:v>98.035999999999945</c:v>
                </c:pt>
                <c:pt idx="1846">
                  <c:v>98.203999999999951</c:v>
                </c:pt>
                <c:pt idx="1847">
                  <c:v>98.513000000000034</c:v>
                </c:pt>
                <c:pt idx="1848">
                  <c:v>98.220000000000027</c:v>
                </c:pt>
                <c:pt idx="1849">
                  <c:v>98.037000000000035</c:v>
                </c:pt>
                <c:pt idx="1850">
                  <c:v>97.863999999999919</c:v>
                </c:pt>
                <c:pt idx="1851">
                  <c:v>97.593999999999937</c:v>
                </c:pt>
                <c:pt idx="1852">
                  <c:v>97.762000000000057</c:v>
                </c:pt>
                <c:pt idx="1853">
                  <c:v>97.66700000000003</c:v>
                </c:pt>
                <c:pt idx="1854">
                  <c:v>97.37</c:v>
                </c:pt>
                <c:pt idx="1855">
                  <c:v>97.900999999999954</c:v>
                </c:pt>
                <c:pt idx="1856">
                  <c:v>97.986999999999966</c:v>
                </c:pt>
                <c:pt idx="1857">
                  <c:v>97.304000000000087</c:v>
                </c:pt>
                <c:pt idx="1858">
                  <c:v>97.308999999999969</c:v>
                </c:pt>
                <c:pt idx="1859">
                  <c:v>97.091000000000008</c:v>
                </c:pt>
                <c:pt idx="1860">
                  <c:v>96.453999999999951</c:v>
                </c:pt>
                <c:pt idx="1861">
                  <c:v>97.373000000000047</c:v>
                </c:pt>
                <c:pt idx="1862">
                  <c:v>97.367999999999938</c:v>
                </c:pt>
                <c:pt idx="1863">
                  <c:v>96.967999999999961</c:v>
                </c:pt>
                <c:pt idx="1864">
                  <c:v>97.453999999999951</c:v>
                </c:pt>
                <c:pt idx="1865">
                  <c:v>97.029999999999973</c:v>
                </c:pt>
                <c:pt idx="1866">
                  <c:v>96.234000000000037</c:v>
                </c:pt>
                <c:pt idx="1867">
                  <c:v>96.754000000000019</c:v>
                </c:pt>
                <c:pt idx="1868">
                  <c:v>96.894999999999982</c:v>
                </c:pt>
                <c:pt idx="1869">
                  <c:v>96.335000000000036</c:v>
                </c:pt>
                <c:pt idx="1870">
                  <c:v>96.684000000000083</c:v>
                </c:pt>
                <c:pt idx="1871">
                  <c:v>96.842999999999961</c:v>
                </c:pt>
                <c:pt idx="1872">
                  <c:v>96.385999999999967</c:v>
                </c:pt>
                <c:pt idx="1873">
                  <c:v>97.079000000000065</c:v>
                </c:pt>
                <c:pt idx="1874">
                  <c:v>96.883000000000038</c:v>
                </c:pt>
                <c:pt idx="1875">
                  <c:v>96.106999999999971</c:v>
                </c:pt>
                <c:pt idx="1876">
                  <c:v>96.485000000000014</c:v>
                </c:pt>
                <c:pt idx="1877">
                  <c:v>96.949999999999932</c:v>
                </c:pt>
                <c:pt idx="1878">
                  <c:v>96.740999999999985</c:v>
                </c:pt>
                <c:pt idx="1879">
                  <c:v>96.752000000000066</c:v>
                </c:pt>
                <c:pt idx="1880">
                  <c:v>96.387000000000057</c:v>
                </c:pt>
                <c:pt idx="1881">
                  <c:v>96.299999999999955</c:v>
                </c:pt>
                <c:pt idx="1882">
                  <c:v>96.789999999999964</c:v>
                </c:pt>
                <c:pt idx="1883">
                  <c:v>96.820999999999913</c:v>
                </c:pt>
                <c:pt idx="1884">
                  <c:v>97.86099999999999</c:v>
                </c:pt>
                <c:pt idx="1885">
                  <c:v>94.952999999999975</c:v>
                </c:pt>
                <c:pt idx="1886">
                  <c:v>1140.588</c:v>
                </c:pt>
                <c:pt idx="1887">
                  <c:v>4255.2780000000002</c:v>
                </c:pt>
                <c:pt idx="1888">
                  <c:v>5528.777</c:v>
                </c:pt>
                <c:pt idx="1889">
                  <c:v>1256.02</c:v>
                </c:pt>
                <c:pt idx="1890">
                  <c:v>-3031.98</c:v>
                </c:pt>
                <c:pt idx="1891">
                  <c:v>-2799.76</c:v>
                </c:pt>
                <c:pt idx="1892">
                  <c:v>-2108.835</c:v>
                </c:pt>
                <c:pt idx="1893">
                  <c:v>-1398.287</c:v>
                </c:pt>
                <c:pt idx="1894">
                  <c:v>-863.98699999999997</c:v>
                </c:pt>
                <c:pt idx="1895">
                  <c:v>-499.70499999999998</c:v>
                </c:pt>
                <c:pt idx="1896">
                  <c:v>-262.62099999999998</c:v>
                </c:pt>
                <c:pt idx="1897">
                  <c:v>-105.08399999999995</c:v>
                </c:pt>
                <c:pt idx="1898">
                  <c:v>-22.230000000000018</c:v>
                </c:pt>
                <c:pt idx="1899">
                  <c:v>34.699999999999818</c:v>
                </c:pt>
                <c:pt idx="1900">
                  <c:v>58.450000000000045</c:v>
                </c:pt>
                <c:pt idx="1901">
                  <c:v>79.329999999999927</c:v>
                </c:pt>
                <c:pt idx="1902">
                  <c:v>92.080000000000155</c:v>
                </c:pt>
                <c:pt idx="1903">
                  <c:v>98.089999999999918</c:v>
                </c:pt>
                <c:pt idx="1904">
                  <c:v>104.19000000000005</c:v>
                </c:pt>
                <c:pt idx="1905">
                  <c:v>108.03999999999996</c:v>
                </c:pt>
                <c:pt idx="1906">
                  <c:v>110.18999999999983</c:v>
                </c:pt>
                <c:pt idx="1907">
                  <c:v>110.40000000000009</c:v>
                </c:pt>
                <c:pt idx="1908">
                  <c:v>110.99000000000001</c:v>
                </c:pt>
                <c:pt idx="1909">
                  <c:v>111.72000000000003</c:v>
                </c:pt>
                <c:pt idx="1910">
                  <c:v>112.49000000000001</c:v>
                </c:pt>
                <c:pt idx="1911">
                  <c:v>112.73000000000002</c:v>
                </c:pt>
                <c:pt idx="1912">
                  <c:v>112.34000000000015</c:v>
                </c:pt>
                <c:pt idx="1913">
                  <c:v>112.72000000000003</c:v>
                </c:pt>
                <c:pt idx="1914">
                  <c:v>113.35000000000014</c:v>
                </c:pt>
                <c:pt idx="1915">
                  <c:v>113.34000000000015</c:v>
                </c:pt>
                <c:pt idx="1916">
                  <c:v>113.37000000000012</c:v>
                </c:pt>
                <c:pt idx="1917">
                  <c:v>113.03999999999996</c:v>
                </c:pt>
                <c:pt idx="1918">
                  <c:v>113.31999999999994</c:v>
                </c:pt>
                <c:pt idx="1919">
                  <c:v>113.57000000000016</c:v>
                </c:pt>
                <c:pt idx="1920">
                  <c:v>113.24000000000001</c:v>
                </c:pt>
                <c:pt idx="1921">
                  <c:v>112.99000000000001</c:v>
                </c:pt>
                <c:pt idx="1922">
                  <c:v>113.31000000000017</c:v>
                </c:pt>
                <c:pt idx="1923">
                  <c:v>120.12999999999988</c:v>
                </c:pt>
                <c:pt idx="1924">
                  <c:v>111.18000000000006</c:v>
                </c:pt>
                <c:pt idx="1925">
                  <c:v>111.91000000000008</c:v>
                </c:pt>
                <c:pt idx="1926">
                  <c:v>117.83999999999992</c:v>
                </c:pt>
                <c:pt idx="1927">
                  <c:v>107.80999999999995</c:v>
                </c:pt>
                <c:pt idx="1928">
                  <c:v>109.57999999999993</c:v>
                </c:pt>
                <c:pt idx="1929">
                  <c:v>120.95000000000005</c:v>
                </c:pt>
                <c:pt idx="1930">
                  <c:v>130.33999999999992</c:v>
                </c:pt>
                <c:pt idx="1931">
                  <c:v>111.77999999999997</c:v>
                </c:pt>
                <c:pt idx="1932">
                  <c:v>95.129999999999882</c:v>
                </c:pt>
                <c:pt idx="1933">
                  <c:v>116.64999999999986</c:v>
                </c:pt>
                <c:pt idx="1934">
                  <c:v>124.94000000000005</c:v>
                </c:pt>
                <c:pt idx="1935">
                  <c:v>114.23000000000002</c:v>
                </c:pt>
                <c:pt idx="1936">
                  <c:v>108.42000000000007</c:v>
                </c:pt>
                <c:pt idx="1937">
                  <c:v>109.1099999999999</c:v>
                </c:pt>
                <c:pt idx="1938">
                  <c:v>111.96000000000004</c:v>
                </c:pt>
                <c:pt idx="1939">
                  <c:v>112.72999999999979</c:v>
                </c:pt>
                <c:pt idx="1940">
                  <c:v>112.51999999999998</c:v>
                </c:pt>
                <c:pt idx="1941">
                  <c:v>113.06999999999994</c:v>
                </c:pt>
                <c:pt idx="1942">
                  <c:v>113.09999999999991</c:v>
                </c:pt>
                <c:pt idx="1943">
                  <c:v>113.05999999999995</c:v>
                </c:pt>
                <c:pt idx="1944">
                  <c:v>113.75</c:v>
                </c:pt>
                <c:pt idx="1945">
                  <c:v>114.47000000000003</c:v>
                </c:pt>
                <c:pt idx="1946">
                  <c:v>113.19000000000005</c:v>
                </c:pt>
                <c:pt idx="1947">
                  <c:v>112.72000000000003</c:v>
                </c:pt>
                <c:pt idx="1948">
                  <c:v>113.13000000000011</c:v>
                </c:pt>
                <c:pt idx="1949">
                  <c:v>113.26999999999998</c:v>
                </c:pt>
                <c:pt idx="1950">
                  <c:v>113.46000000000004</c:v>
                </c:pt>
                <c:pt idx="1951">
                  <c:v>113.2800000000002</c:v>
                </c:pt>
                <c:pt idx="1952">
                  <c:v>113.98000000000002</c:v>
                </c:pt>
                <c:pt idx="1953">
                  <c:v>113.61000000000013</c:v>
                </c:pt>
                <c:pt idx="1954">
                  <c:v>112.65000000000009</c:v>
                </c:pt>
                <c:pt idx="1955">
                  <c:v>112.59999999999991</c:v>
                </c:pt>
                <c:pt idx="1956">
                  <c:v>113.6400000000001</c:v>
                </c:pt>
                <c:pt idx="1957">
                  <c:v>113.3900000000001</c:v>
                </c:pt>
                <c:pt idx="1958">
                  <c:v>112.90000000000009</c:v>
                </c:pt>
                <c:pt idx="1959">
                  <c:v>113.03999999999996</c:v>
                </c:pt>
                <c:pt idx="1960">
                  <c:v>113.54999999999995</c:v>
                </c:pt>
                <c:pt idx="1961">
                  <c:v>112.9699999999998</c:v>
                </c:pt>
                <c:pt idx="1962">
                  <c:v>112.38999999999987</c:v>
                </c:pt>
                <c:pt idx="1963">
                  <c:v>112.93000000000006</c:v>
                </c:pt>
                <c:pt idx="1964">
                  <c:v>113.69000000000005</c:v>
                </c:pt>
                <c:pt idx="1965">
                  <c:v>113.38999999999987</c:v>
                </c:pt>
                <c:pt idx="1966">
                  <c:v>113.16999999999985</c:v>
                </c:pt>
                <c:pt idx="1967">
                  <c:v>113.15000000000009</c:v>
                </c:pt>
                <c:pt idx="1968">
                  <c:v>112.95999999999981</c:v>
                </c:pt>
                <c:pt idx="1969">
                  <c:v>113.27999999999997</c:v>
                </c:pt>
                <c:pt idx="1970">
                  <c:v>113.3599999999999</c:v>
                </c:pt>
                <c:pt idx="1971">
                  <c:v>113.68000000000006</c:v>
                </c:pt>
                <c:pt idx="1972">
                  <c:v>113.42000000000007</c:v>
                </c:pt>
                <c:pt idx="1973">
                  <c:v>113.48000000000002</c:v>
                </c:pt>
                <c:pt idx="1974">
                  <c:v>113.25999999999999</c:v>
                </c:pt>
                <c:pt idx="1975">
                  <c:v>113.57999999999993</c:v>
                </c:pt>
                <c:pt idx="1976">
                  <c:v>113.93000000000006</c:v>
                </c:pt>
                <c:pt idx="1977">
                  <c:v>113.4699999999998</c:v>
                </c:pt>
                <c:pt idx="1978">
                  <c:v>112.5</c:v>
                </c:pt>
                <c:pt idx="1979">
                  <c:v>111.11999999999989</c:v>
                </c:pt>
                <c:pt idx="1980">
                  <c:v>114.67000000000007</c:v>
                </c:pt>
                <c:pt idx="1981">
                  <c:v>115.69000000000005</c:v>
                </c:pt>
                <c:pt idx="1982">
                  <c:v>113.43000000000006</c:v>
                </c:pt>
                <c:pt idx="1983">
                  <c:v>113.75</c:v>
                </c:pt>
                <c:pt idx="1984">
                  <c:v>114.14999999999986</c:v>
                </c:pt>
                <c:pt idx="1985">
                  <c:v>115.96000000000004</c:v>
                </c:pt>
                <c:pt idx="1986">
                  <c:v>114.48999999999978</c:v>
                </c:pt>
                <c:pt idx="1987">
                  <c:v>109.69000000000005</c:v>
                </c:pt>
                <c:pt idx="1988">
                  <c:v>108.64999999999986</c:v>
                </c:pt>
                <c:pt idx="1989">
                  <c:v>111.97999999999979</c:v>
                </c:pt>
                <c:pt idx="1990">
                  <c:v>114.34999999999991</c:v>
                </c:pt>
                <c:pt idx="1991">
                  <c:v>114.12999999999988</c:v>
                </c:pt>
                <c:pt idx="1992">
                  <c:v>113.66999999999985</c:v>
                </c:pt>
                <c:pt idx="1993">
                  <c:v>114.02999999999997</c:v>
                </c:pt>
                <c:pt idx="1994">
                  <c:v>114.37999999999988</c:v>
                </c:pt>
                <c:pt idx="1995">
                  <c:v>113.73000000000002</c:v>
                </c:pt>
                <c:pt idx="1996">
                  <c:v>113.48000000000002</c:v>
                </c:pt>
                <c:pt idx="1997">
                  <c:v>113.19000000000005</c:v>
                </c:pt>
                <c:pt idx="1998">
                  <c:v>112.96000000000004</c:v>
                </c:pt>
                <c:pt idx="1999">
                  <c:v>113.75</c:v>
                </c:pt>
                <c:pt idx="2000">
                  <c:v>113.82999999999993</c:v>
                </c:pt>
                <c:pt idx="2001">
                  <c:v>113</c:v>
                </c:pt>
                <c:pt idx="2002">
                  <c:v>113.19000000000005</c:v>
                </c:pt>
                <c:pt idx="2003">
                  <c:v>113.48000000000002</c:v>
                </c:pt>
                <c:pt idx="2004">
                  <c:v>113.64999999999986</c:v>
                </c:pt>
                <c:pt idx="2005">
                  <c:v>113.48000000000002</c:v>
                </c:pt>
                <c:pt idx="2006">
                  <c:v>114.3599999999999</c:v>
                </c:pt>
                <c:pt idx="2007">
                  <c:v>113.96000000000004</c:v>
                </c:pt>
                <c:pt idx="2008">
                  <c:v>112.75</c:v>
                </c:pt>
                <c:pt idx="2009">
                  <c:v>113.72000000000003</c:v>
                </c:pt>
                <c:pt idx="2010">
                  <c:v>114</c:v>
                </c:pt>
                <c:pt idx="2011">
                  <c:v>112.95000000000005</c:v>
                </c:pt>
                <c:pt idx="2012">
                  <c:v>113.68000000000006</c:v>
                </c:pt>
                <c:pt idx="2013">
                  <c:v>113.97000000000003</c:v>
                </c:pt>
                <c:pt idx="2014">
                  <c:v>112.94000000000005</c:v>
                </c:pt>
                <c:pt idx="2015">
                  <c:v>112.99000000000001</c:v>
                </c:pt>
                <c:pt idx="2016">
                  <c:v>113.23999999999978</c:v>
                </c:pt>
                <c:pt idx="2017">
                  <c:v>113.77999999999997</c:v>
                </c:pt>
                <c:pt idx="2018">
                  <c:v>114.25999999999999</c:v>
                </c:pt>
                <c:pt idx="2019">
                  <c:v>112.88000000000011</c:v>
                </c:pt>
                <c:pt idx="2020">
                  <c:v>113.07999999999993</c:v>
                </c:pt>
                <c:pt idx="2021">
                  <c:v>113.82999999999993</c:v>
                </c:pt>
                <c:pt idx="2022">
                  <c:v>113.04999999999995</c:v>
                </c:pt>
                <c:pt idx="2023">
                  <c:v>113.28999999999996</c:v>
                </c:pt>
                <c:pt idx="2024">
                  <c:v>113.50999999999999</c:v>
                </c:pt>
                <c:pt idx="2025">
                  <c:v>114.05999999999995</c:v>
                </c:pt>
                <c:pt idx="2026">
                  <c:v>113.68999999999983</c:v>
                </c:pt>
                <c:pt idx="2027">
                  <c:v>114.09999999999991</c:v>
                </c:pt>
                <c:pt idx="2028">
                  <c:v>113.27999999999997</c:v>
                </c:pt>
                <c:pt idx="2029">
                  <c:v>112.30999999999995</c:v>
                </c:pt>
                <c:pt idx="2030">
                  <c:v>113.50999999999999</c:v>
                </c:pt>
                <c:pt idx="2031">
                  <c:v>114.02999999999997</c:v>
                </c:pt>
                <c:pt idx="2032">
                  <c:v>113.22999999999979</c:v>
                </c:pt>
                <c:pt idx="2033">
                  <c:v>113.25999999999999</c:v>
                </c:pt>
                <c:pt idx="2034">
                  <c:v>113.49000000000001</c:v>
                </c:pt>
                <c:pt idx="2035">
                  <c:v>113.07999999999993</c:v>
                </c:pt>
                <c:pt idx="2036">
                  <c:v>113.1400000000001</c:v>
                </c:pt>
                <c:pt idx="2037">
                  <c:v>113.68000000000006</c:v>
                </c:pt>
                <c:pt idx="2038">
                  <c:v>113.78999999999996</c:v>
                </c:pt>
                <c:pt idx="2039">
                  <c:v>113.12999999999988</c:v>
                </c:pt>
                <c:pt idx="2040">
                  <c:v>112.84999999999991</c:v>
                </c:pt>
                <c:pt idx="2041">
                  <c:v>113.13000000000011</c:v>
                </c:pt>
                <c:pt idx="2042">
                  <c:v>112.99000000000001</c:v>
                </c:pt>
                <c:pt idx="2043">
                  <c:v>113.11999999999989</c:v>
                </c:pt>
                <c:pt idx="2044">
                  <c:v>113.32000000000016</c:v>
                </c:pt>
                <c:pt idx="2045">
                  <c:v>113.27999999999997</c:v>
                </c:pt>
                <c:pt idx="2046">
                  <c:v>113.4699999999998</c:v>
                </c:pt>
                <c:pt idx="2047">
                  <c:v>113.87000000000012</c:v>
                </c:pt>
                <c:pt idx="2048">
                  <c:v>113.65000000000009</c:v>
                </c:pt>
                <c:pt idx="2049">
                  <c:v>113.41000000000008</c:v>
                </c:pt>
                <c:pt idx="2050">
                  <c:v>113.44000000000005</c:v>
                </c:pt>
                <c:pt idx="2051">
                  <c:v>113.01999999999998</c:v>
                </c:pt>
                <c:pt idx="2052">
                  <c:v>113.45000000000005</c:v>
                </c:pt>
                <c:pt idx="2053">
                  <c:v>113.68000000000006</c:v>
                </c:pt>
                <c:pt idx="2054">
                  <c:v>112.92000000000007</c:v>
                </c:pt>
                <c:pt idx="2055">
                  <c:v>113.69999999999982</c:v>
                </c:pt>
                <c:pt idx="2056">
                  <c:v>113.91999999999985</c:v>
                </c:pt>
                <c:pt idx="2057">
                  <c:v>112.99000000000001</c:v>
                </c:pt>
                <c:pt idx="2058">
                  <c:v>113.58999999999992</c:v>
                </c:pt>
                <c:pt idx="2059">
                  <c:v>113.7800000000002</c:v>
                </c:pt>
                <c:pt idx="2060">
                  <c:v>113.01999999999998</c:v>
                </c:pt>
                <c:pt idx="2061">
                  <c:v>113.41000000000008</c:v>
                </c:pt>
                <c:pt idx="2062">
                  <c:v>113.87999999999988</c:v>
                </c:pt>
                <c:pt idx="2063">
                  <c:v>113.43000000000006</c:v>
                </c:pt>
                <c:pt idx="2064">
                  <c:v>113.14999999999986</c:v>
                </c:pt>
                <c:pt idx="2065">
                  <c:v>112.78999999999996</c:v>
                </c:pt>
                <c:pt idx="2066">
                  <c:v>113</c:v>
                </c:pt>
                <c:pt idx="2067">
                  <c:v>113.41999999999985</c:v>
                </c:pt>
                <c:pt idx="2068">
                  <c:v>112.92999999999984</c:v>
                </c:pt>
                <c:pt idx="2069">
                  <c:v>113.1099999999999</c:v>
                </c:pt>
                <c:pt idx="2070">
                  <c:v>113.25999999999999</c:v>
                </c:pt>
                <c:pt idx="2071">
                  <c:v>113.5</c:v>
                </c:pt>
                <c:pt idx="2072">
                  <c:v>113.49000000000001</c:v>
                </c:pt>
                <c:pt idx="2073">
                  <c:v>113.32999999999993</c:v>
                </c:pt>
                <c:pt idx="2074">
                  <c:v>113.76999999999998</c:v>
                </c:pt>
                <c:pt idx="2075">
                  <c:v>113.45000000000005</c:v>
                </c:pt>
                <c:pt idx="2076">
                  <c:v>113.23000000000002</c:v>
                </c:pt>
                <c:pt idx="2077">
                  <c:v>113.04999999999995</c:v>
                </c:pt>
                <c:pt idx="2078">
                  <c:v>112.6099999999999</c:v>
                </c:pt>
                <c:pt idx="2079">
                  <c:v>112.56999999999994</c:v>
                </c:pt>
                <c:pt idx="2080">
                  <c:v>113.47000000000003</c:v>
                </c:pt>
                <c:pt idx="2081">
                  <c:v>113.27999999999997</c:v>
                </c:pt>
                <c:pt idx="2082">
                  <c:v>112.79000000000019</c:v>
                </c:pt>
                <c:pt idx="2083">
                  <c:v>113.56999999999994</c:v>
                </c:pt>
                <c:pt idx="2084">
                  <c:v>113.62999999999988</c:v>
                </c:pt>
                <c:pt idx="2085">
                  <c:v>113.54999999999995</c:v>
                </c:pt>
                <c:pt idx="2086">
                  <c:v>111.36999999999989</c:v>
                </c:pt>
                <c:pt idx="2087">
                  <c:v>110.61999999999989</c:v>
                </c:pt>
                <c:pt idx="2088">
                  <c:v>115.63000000000011</c:v>
                </c:pt>
                <c:pt idx="2089">
                  <c:v>119.70000000000005</c:v>
                </c:pt>
                <c:pt idx="2090">
                  <c:v>119.65000000000009</c:v>
                </c:pt>
                <c:pt idx="2091">
                  <c:v>1259.01</c:v>
                </c:pt>
                <c:pt idx="2092">
                  <c:v>1254.58</c:v>
                </c:pt>
              </c:numCache>
            </c:numRef>
          </c:yVal>
          <c:smooth val="1"/>
          <c:extLst>
            <c:ext xmlns:c16="http://schemas.microsoft.com/office/drawing/2014/chart" uri="{C3380CC4-5D6E-409C-BE32-E72D297353CC}">
              <c16:uniqueId val="{00000007-31AB-574F-B4F2-261B1FF36759}"/>
            </c:ext>
          </c:extLst>
        </c:ser>
        <c:ser>
          <c:idx val="8"/>
          <c:order val="8"/>
          <c:tx>
            <c:strRef>
              <c:f>'R3-11 - R3-26'!$Z$1</c:f>
              <c:strCache>
                <c:ptCount val="1"/>
                <c:pt idx="0">
                  <c:v>R3-21</c:v>
                </c:pt>
              </c:strCache>
            </c:strRef>
          </c:tx>
          <c:spPr>
            <a:ln w="19050" cap="rnd">
              <a:solidFill>
                <a:schemeClr val="accent3">
                  <a:lumMod val="60000"/>
                </a:schemeClr>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R3-26'!$Z$2:$Z$2094</c:f>
              <c:numCache>
                <c:formatCode>General</c:formatCode>
                <c:ptCount val="2093"/>
                <c:pt idx="0">
                  <c:v>111.49000000000001</c:v>
                </c:pt>
                <c:pt idx="1">
                  <c:v>111.53999999999996</c:v>
                </c:pt>
                <c:pt idx="2">
                  <c:v>111.62000000000012</c:v>
                </c:pt>
                <c:pt idx="3">
                  <c:v>111.52999999999997</c:v>
                </c:pt>
                <c:pt idx="4">
                  <c:v>111.90000000000009</c:v>
                </c:pt>
                <c:pt idx="5">
                  <c:v>111.62999999999988</c:v>
                </c:pt>
                <c:pt idx="6">
                  <c:v>111.30999999999995</c:v>
                </c:pt>
                <c:pt idx="7">
                  <c:v>111.75</c:v>
                </c:pt>
                <c:pt idx="8">
                  <c:v>111.25</c:v>
                </c:pt>
                <c:pt idx="9">
                  <c:v>110.8599999999999</c:v>
                </c:pt>
                <c:pt idx="10">
                  <c:v>111.13000000000011</c:v>
                </c:pt>
                <c:pt idx="11">
                  <c:v>111.33999999999992</c:v>
                </c:pt>
                <c:pt idx="12">
                  <c:v>111.73000000000002</c:v>
                </c:pt>
                <c:pt idx="13">
                  <c:v>111.71000000000004</c:v>
                </c:pt>
                <c:pt idx="14">
                  <c:v>111.23999999999978</c:v>
                </c:pt>
                <c:pt idx="15">
                  <c:v>110.48000000000002</c:v>
                </c:pt>
                <c:pt idx="16">
                  <c:v>111.61999999999989</c:v>
                </c:pt>
                <c:pt idx="17">
                  <c:v>111.84000000000015</c:v>
                </c:pt>
                <c:pt idx="18">
                  <c:v>111.30999999999995</c:v>
                </c:pt>
                <c:pt idx="19">
                  <c:v>111.08999999999992</c:v>
                </c:pt>
                <c:pt idx="20">
                  <c:v>111.12000000000012</c:v>
                </c:pt>
                <c:pt idx="21">
                  <c:v>110.95000000000005</c:v>
                </c:pt>
                <c:pt idx="22">
                  <c:v>110.51999999999998</c:v>
                </c:pt>
                <c:pt idx="23">
                  <c:v>110.95000000000005</c:v>
                </c:pt>
                <c:pt idx="24">
                  <c:v>111.05999999999995</c:v>
                </c:pt>
                <c:pt idx="25">
                  <c:v>110.88000000000011</c:v>
                </c:pt>
                <c:pt idx="26">
                  <c:v>111.57999999999993</c:v>
                </c:pt>
                <c:pt idx="27">
                  <c:v>111.40000000000009</c:v>
                </c:pt>
                <c:pt idx="28">
                  <c:v>110.95000000000005</c:v>
                </c:pt>
                <c:pt idx="29">
                  <c:v>111.61000000000013</c:v>
                </c:pt>
                <c:pt idx="30">
                  <c:v>110.5</c:v>
                </c:pt>
                <c:pt idx="31">
                  <c:v>110.76999999999998</c:v>
                </c:pt>
                <c:pt idx="32">
                  <c:v>111.09999999999991</c:v>
                </c:pt>
                <c:pt idx="33">
                  <c:v>110.08000000000015</c:v>
                </c:pt>
                <c:pt idx="34">
                  <c:v>110.81000000000017</c:v>
                </c:pt>
                <c:pt idx="35">
                  <c:v>111.1099999999999</c:v>
                </c:pt>
                <c:pt idx="36">
                  <c:v>111.06999999999994</c:v>
                </c:pt>
                <c:pt idx="37">
                  <c:v>110.75999999999999</c:v>
                </c:pt>
                <c:pt idx="38">
                  <c:v>111.50999999999999</c:v>
                </c:pt>
                <c:pt idx="39">
                  <c:v>111.22999999999979</c:v>
                </c:pt>
                <c:pt idx="40">
                  <c:v>111.20000000000005</c:v>
                </c:pt>
                <c:pt idx="41">
                  <c:v>111.29999999999995</c:v>
                </c:pt>
                <c:pt idx="42">
                  <c:v>111.49000000000001</c:v>
                </c:pt>
                <c:pt idx="43">
                  <c:v>110.61999999999989</c:v>
                </c:pt>
                <c:pt idx="44">
                  <c:v>111.11000000000013</c:v>
                </c:pt>
                <c:pt idx="45">
                  <c:v>110.80999999999995</c:v>
                </c:pt>
                <c:pt idx="46">
                  <c:v>110.95000000000005</c:v>
                </c:pt>
                <c:pt idx="47">
                  <c:v>111.11000000000013</c:v>
                </c:pt>
                <c:pt idx="48">
                  <c:v>110.47000000000003</c:v>
                </c:pt>
                <c:pt idx="49">
                  <c:v>110.70000000000005</c:v>
                </c:pt>
                <c:pt idx="50">
                  <c:v>111.13999999999987</c:v>
                </c:pt>
                <c:pt idx="51">
                  <c:v>110.90999999999985</c:v>
                </c:pt>
                <c:pt idx="52">
                  <c:v>110.25</c:v>
                </c:pt>
                <c:pt idx="53">
                  <c:v>110.69000000000005</c:v>
                </c:pt>
                <c:pt idx="54">
                  <c:v>110.52999999999997</c:v>
                </c:pt>
                <c:pt idx="55">
                  <c:v>110.58999999999992</c:v>
                </c:pt>
                <c:pt idx="56">
                  <c:v>110.80999999999995</c:v>
                </c:pt>
                <c:pt idx="57">
                  <c:v>110.5</c:v>
                </c:pt>
                <c:pt idx="58">
                  <c:v>110.47999999999979</c:v>
                </c:pt>
                <c:pt idx="59">
                  <c:v>109.80999999999995</c:v>
                </c:pt>
                <c:pt idx="60">
                  <c:v>110.34000000000015</c:v>
                </c:pt>
                <c:pt idx="61">
                  <c:v>110.22000000000003</c:v>
                </c:pt>
                <c:pt idx="62">
                  <c:v>110.63000000000011</c:v>
                </c:pt>
                <c:pt idx="63">
                  <c:v>110.7800000000002</c:v>
                </c:pt>
                <c:pt idx="64">
                  <c:v>110.36000000000013</c:v>
                </c:pt>
                <c:pt idx="65">
                  <c:v>110.07000000000016</c:v>
                </c:pt>
                <c:pt idx="66">
                  <c:v>110.25</c:v>
                </c:pt>
                <c:pt idx="67">
                  <c:v>110.75</c:v>
                </c:pt>
                <c:pt idx="68">
                  <c:v>110.55000000000018</c:v>
                </c:pt>
                <c:pt idx="69">
                  <c:v>113.88000000000011</c:v>
                </c:pt>
                <c:pt idx="70">
                  <c:v>108.36999999999989</c:v>
                </c:pt>
                <c:pt idx="71">
                  <c:v>98.199999999999818</c:v>
                </c:pt>
                <c:pt idx="72">
                  <c:v>93.290000000000191</c:v>
                </c:pt>
                <c:pt idx="73">
                  <c:v>89.009999999999991</c:v>
                </c:pt>
                <c:pt idx="74">
                  <c:v>86.440000000000055</c:v>
                </c:pt>
                <c:pt idx="75">
                  <c:v>85.019999999999982</c:v>
                </c:pt>
                <c:pt idx="76">
                  <c:v>83.589999999999918</c:v>
                </c:pt>
                <c:pt idx="77">
                  <c:v>82.569999999999936</c:v>
                </c:pt>
                <c:pt idx="78">
                  <c:v>81.819999999999936</c:v>
                </c:pt>
                <c:pt idx="79">
                  <c:v>80.879999999999882</c:v>
                </c:pt>
                <c:pt idx="80">
                  <c:v>79.769999999999982</c:v>
                </c:pt>
                <c:pt idx="81">
                  <c:v>79.539999999999964</c:v>
                </c:pt>
                <c:pt idx="82">
                  <c:v>78.329999999999927</c:v>
                </c:pt>
                <c:pt idx="83">
                  <c:v>77.799999999999955</c:v>
                </c:pt>
                <c:pt idx="84">
                  <c:v>77.230000000000018</c:v>
                </c:pt>
                <c:pt idx="85">
                  <c:v>76.330000000000041</c:v>
                </c:pt>
                <c:pt idx="86">
                  <c:v>75.459999999999923</c:v>
                </c:pt>
                <c:pt idx="87">
                  <c:v>74.689999999999941</c:v>
                </c:pt>
                <c:pt idx="88">
                  <c:v>73.899999999999977</c:v>
                </c:pt>
                <c:pt idx="89">
                  <c:v>73.033000000000015</c:v>
                </c:pt>
                <c:pt idx="90">
                  <c:v>72.444999999999936</c:v>
                </c:pt>
                <c:pt idx="91">
                  <c:v>71.490000000000009</c:v>
                </c:pt>
                <c:pt idx="92">
                  <c:v>70.380999999999972</c:v>
                </c:pt>
                <c:pt idx="93">
                  <c:v>70.184999999999945</c:v>
                </c:pt>
                <c:pt idx="94">
                  <c:v>69.308999999999969</c:v>
                </c:pt>
                <c:pt idx="95">
                  <c:v>67.935000000000059</c:v>
                </c:pt>
                <c:pt idx="96">
                  <c:v>67.814999999999941</c:v>
                </c:pt>
                <c:pt idx="97">
                  <c:v>66.938999999999965</c:v>
                </c:pt>
                <c:pt idx="98">
                  <c:v>65.95900000000006</c:v>
                </c:pt>
                <c:pt idx="99">
                  <c:v>65.117000000000075</c:v>
                </c:pt>
                <c:pt idx="100">
                  <c:v>64.427999999999997</c:v>
                </c:pt>
                <c:pt idx="101">
                  <c:v>63.759000000000015</c:v>
                </c:pt>
                <c:pt idx="102">
                  <c:v>63.192999999999984</c:v>
                </c:pt>
                <c:pt idx="103">
                  <c:v>62.677000000000021</c:v>
                </c:pt>
                <c:pt idx="104">
                  <c:v>61.569999999999936</c:v>
                </c:pt>
                <c:pt idx="105">
                  <c:v>60.336000000000013</c:v>
                </c:pt>
                <c:pt idx="106">
                  <c:v>60.033000000000015</c:v>
                </c:pt>
                <c:pt idx="107">
                  <c:v>58.965000000000032</c:v>
                </c:pt>
                <c:pt idx="108">
                  <c:v>57.996999999999957</c:v>
                </c:pt>
                <c:pt idx="109">
                  <c:v>57.504999999999995</c:v>
                </c:pt>
                <c:pt idx="110">
                  <c:v>56.619000000000028</c:v>
                </c:pt>
                <c:pt idx="111">
                  <c:v>55.692999999999984</c:v>
                </c:pt>
                <c:pt idx="112">
                  <c:v>54.66700000000003</c:v>
                </c:pt>
                <c:pt idx="113">
                  <c:v>53.47199999999998</c:v>
                </c:pt>
                <c:pt idx="114">
                  <c:v>52.895999999999958</c:v>
                </c:pt>
                <c:pt idx="115">
                  <c:v>52.190999999999917</c:v>
                </c:pt>
                <c:pt idx="116">
                  <c:v>51.293000000000006</c:v>
                </c:pt>
                <c:pt idx="117">
                  <c:v>50.691000000000031</c:v>
                </c:pt>
                <c:pt idx="118">
                  <c:v>49.823999999999955</c:v>
                </c:pt>
                <c:pt idx="119">
                  <c:v>48.799000000000092</c:v>
                </c:pt>
                <c:pt idx="120">
                  <c:v>47.831000000000017</c:v>
                </c:pt>
                <c:pt idx="121">
                  <c:v>47.454000000000065</c:v>
                </c:pt>
                <c:pt idx="122">
                  <c:v>46.504000000000019</c:v>
                </c:pt>
                <c:pt idx="123">
                  <c:v>45.688999999999965</c:v>
                </c:pt>
                <c:pt idx="124">
                  <c:v>44.785000000000082</c:v>
                </c:pt>
                <c:pt idx="125">
                  <c:v>43.884000000000015</c:v>
                </c:pt>
                <c:pt idx="126">
                  <c:v>42.82000000000005</c:v>
                </c:pt>
                <c:pt idx="127">
                  <c:v>42.347000000000094</c:v>
                </c:pt>
                <c:pt idx="128">
                  <c:v>41.266999999999939</c:v>
                </c:pt>
                <c:pt idx="129">
                  <c:v>40.398000000000025</c:v>
                </c:pt>
                <c:pt idx="130">
                  <c:v>39.803999999999974</c:v>
                </c:pt>
                <c:pt idx="131">
                  <c:v>39.033000000000015</c:v>
                </c:pt>
                <c:pt idx="132">
                  <c:v>37.911999999999921</c:v>
                </c:pt>
                <c:pt idx="133">
                  <c:v>37.135999999999967</c:v>
                </c:pt>
                <c:pt idx="134">
                  <c:v>36.703999999999951</c:v>
                </c:pt>
                <c:pt idx="135">
                  <c:v>35.577999999999975</c:v>
                </c:pt>
                <c:pt idx="136">
                  <c:v>34.913999999999987</c:v>
                </c:pt>
                <c:pt idx="137">
                  <c:v>34.357000000000085</c:v>
                </c:pt>
                <c:pt idx="138">
                  <c:v>33.158000000000015</c:v>
                </c:pt>
                <c:pt idx="139">
                  <c:v>32.562000000000012</c:v>
                </c:pt>
                <c:pt idx="140">
                  <c:v>32.073999999999955</c:v>
                </c:pt>
                <c:pt idx="141">
                  <c:v>31.269000000000005</c:v>
                </c:pt>
                <c:pt idx="142">
                  <c:v>30.398000000000025</c:v>
                </c:pt>
                <c:pt idx="143">
                  <c:v>29.841000000000008</c:v>
                </c:pt>
                <c:pt idx="144">
                  <c:v>28.94500000000005</c:v>
                </c:pt>
                <c:pt idx="145">
                  <c:v>28.004999999999995</c:v>
                </c:pt>
                <c:pt idx="146">
                  <c:v>27.553999999999974</c:v>
                </c:pt>
                <c:pt idx="147">
                  <c:v>26.94399999999996</c:v>
                </c:pt>
                <c:pt idx="148">
                  <c:v>26.019000000000005</c:v>
                </c:pt>
                <c:pt idx="149">
                  <c:v>25.803999999999974</c:v>
                </c:pt>
                <c:pt idx="150">
                  <c:v>24.80600000000004</c:v>
                </c:pt>
                <c:pt idx="151">
                  <c:v>24.022999999999911</c:v>
                </c:pt>
                <c:pt idx="152">
                  <c:v>23.546000000000049</c:v>
                </c:pt>
                <c:pt idx="153">
                  <c:v>22.671999999999912</c:v>
                </c:pt>
                <c:pt idx="154">
                  <c:v>21.773000000000025</c:v>
                </c:pt>
                <c:pt idx="155">
                  <c:v>21.385999999999967</c:v>
                </c:pt>
                <c:pt idx="156">
                  <c:v>20.326000000000022</c:v>
                </c:pt>
                <c:pt idx="157">
                  <c:v>19.479999999999905</c:v>
                </c:pt>
                <c:pt idx="158">
                  <c:v>19.194999999999936</c:v>
                </c:pt>
                <c:pt idx="159">
                  <c:v>18.208999999999946</c:v>
                </c:pt>
                <c:pt idx="160">
                  <c:v>17.2650000000001</c:v>
                </c:pt>
                <c:pt idx="161">
                  <c:v>17.060000000000059</c:v>
                </c:pt>
                <c:pt idx="162">
                  <c:v>16.287000000000035</c:v>
                </c:pt>
                <c:pt idx="163">
                  <c:v>15.45700000000005</c:v>
                </c:pt>
                <c:pt idx="164">
                  <c:v>15.028999999999996</c:v>
                </c:pt>
                <c:pt idx="165">
                  <c:v>14.036000000000001</c:v>
                </c:pt>
                <c:pt idx="166">
                  <c:v>13.356999999999971</c:v>
                </c:pt>
                <c:pt idx="167">
                  <c:v>12.80400000000003</c:v>
                </c:pt>
                <c:pt idx="168">
                  <c:v>12.336999999999989</c:v>
                </c:pt>
                <c:pt idx="169">
                  <c:v>11.331000000000017</c:v>
                </c:pt>
                <c:pt idx="170">
                  <c:v>10.85899999999998</c:v>
                </c:pt>
                <c:pt idx="171">
                  <c:v>9.9290000000000305</c:v>
                </c:pt>
                <c:pt idx="172">
                  <c:v>9.0909999999999513</c:v>
                </c:pt>
                <c:pt idx="173">
                  <c:v>8.5349999999999682</c:v>
                </c:pt>
                <c:pt idx="174">
                  <c:v>7.9119999999999777</c:v>
                </c:pt>
                <c:pt idx="175">
                  <c:v>7.1009999999999991</c:v>
                </c:pt>
                <c:pt idx="176">
                  <c:v>6.1299999999999955</c:v>
                </c:pt>
                <c:pt idx="177">
                  <c:v>5.7490000000000236</c:v>
                </c:pt>
                <c:pt idx="178">
                  <c:v>5.049000000000035</c:v>
                </c:pt>
                <c:pt idx="179">
                  <c:v>4.2730000000000246</c:v>
                </c:pt>
                <c:pt idx="180">
                  <c:v>4.1150000000000091</c:v>
                </c:pt>
                <c:pt idx="181">
                  <c:v>3.3299999999999841</c:v>
                </c:pt>
                <c:pt idx="182">
                  <c:v>2.1829999999999927</c:v>
                </c:pt>
                <c:pt idx="183">
                  <c:v>1.9630000000000223</c:v>
                </c:pt>
                <c:pt idx="184">
                  <c:v>1.3299999999999841</c:v>
                </c:pt>
                <c:pt idx="185">
                  <c:v>1.0679999999999836</c:v>
                </c:pt>
                <c:pt idx="186">
                  <c:v>0.58899999999999864</c:v>
                </c:pt>
                <c:pt idx="187">
                  <c:v>-0.46800000000001774</c:v>
                </c:pt>
                <c:pt idx="188">
                  <c:v>-1.0570000000000164</c:v>
                </c:pt>
                <c:pt idx="189">
                  <c:v>-1.5589999999999691</c:v>
                </c:pt>
                <c:pt idx="190">
                  <c:v>-1.7229999999999563</c:v>
                </c:pt>
                <c:pt idx="191">
                  <c:v>-2.7019999999999982</c:v>
                </c:pt>
                <c:pt idx="192">
                  <c:v>-3.1800000000000068</c:v>
                </c:pt>
                <c:pt idx="193">
                  <c:v>-3.8190000000000168</c:v>
                </c:pt>
                <c:pt idx="194">
                  <c:v>-4.41700000000003</c:v>
                </c:pt>
                <c:pt idx="195">
                  <c:v>-4.7439999999999714</c:v>
                </c:pt>
                <c:pt idx="196">
                  <c:v>-5.3290000000000077</c:v>
                </c:pt>
                <c:pt idx="197">
                  <c:v>-5.5900000000000318</c:v>
                </c:pt>
                <c:pt idx="198">
                  <c:v>-6.4260000000000446</c:v>
                </c:pt>
                <c:pt idx="199">
                  <c:v>-7.2269999999999754</c:v>
                </c:pt>
                <c:pt idx="200">
                  <c:v>-7.6999999999999886</c:v>
                </c:pt>
                <c:pt idx="201">
                  <c:v>-8.0869999999999891</c:v>
                </c:pt>
                <c:pt idx="202">
                  <c:v>-8.7490000000000236</c:v>
                </c:pt>
                <c:pt idx="203">
                  <c:v>-9.1209999999999809</c:v>
                </c:pt>
                <c:pt idx="204">
                  <c:v>-9.2060000000000173</c:v>
                </c:pt>
                <c:pt idx="205">
                  <c:v>-9.8849999999999909</c:v>
                </c:pt>
                <c:pt idx="206">
                  <c:v>-10.609000000000009</c:v>
                </c:pt>
                <c:pt idx="207">
                  <c:v>-10.777999999999992</c:v>
                </c:pt>
                <c:pt idx="208">
                  <c:v>-11.220999999999975</c:v>
                </c:pt>
                <c:pt idx="209">
                  <c:v>-11.787999999999982</c:v>
                </c:pt>
                <c:pt idx="210">
                  <c:v>-12.367999999999995</c:v>
                </c:pt>
                <c:pt idx="211">
                  <c:v>-12.737000000000023</c:v>
                </c:pt>
                <c:pt idx="212">
                  <c:v>-12.884999999999991</c:v>
                </c:pt>
                <c:pt idx="213">
                  <c:v>-13.513999999999982</c:v>
                </c:pt>
                <c:pt idx="214">
                  <c:v>-13.550000000000011</c:v>
                </c:pt>
                <c:pt idx="215">
                  <c:v>-14.329999999999984</c:v>
                </c:pt>
                <c:pt idx="216">
                  <c:v>-14.706999999999994</c:v>
                </c:pt>
                <c:pt idx="217">
                  <c:v>-15.199000000000012</c:v>
                </c:pt>
                <c:pt idx="218">
                  <c:v>-15.702999999999975</c:v>
                </c:pt>
                <c:pt idx="219">
                  <c:v>-16.128999999999991</c:v>
                </c:pt>
                <c:pt idx="220">
                  <c:v>-16.341000000000008</c:v>
                </c:pt>
                <c:pt idx="221">
                  <c:v>-16.758999999999986</c:v>
                </c:pt>
                <c:pt idx="222">
                  <c:v>-17.269999999999982</c:v>
                </c:pt>
                <c:pt idx="223">
                  <c:v>-17.528999999999996</c:v>
                </c:pt>
                <c:pt idx="224">
                  <c:v>-18.204000000000008</c:v>
                </c:pt>
                <c:pt idx="225">
                  <c:v>-18.483999999999995</c:v>
                </c:pt>
                <c:pt idx="226">
                  <c:v>-18.769999999999996</c:v>
                </c:pt>
                <c:pt idx="227">
                  <c:v>-19.423999999999992</c:v>
                </c:pt>
                <c:pt idx="228">
                  <c:v>-19.557000000000002</c:v>
                </c:pt>
                <c:pt idx="229">
                  <c:v>-19.887699999999995</c:v>
                </c:pt>
                <c:pt idx="230">
                  <c:v>-20.314599999999999</c:v>
                </c:pt>
                <c:pt idx="231">
                  <c:v>-20.852100000000007</c:v>
                </c:pt>
                <c:pt idx="232">
                  <c:v>-20.785600000000002</c:v>
                </c:pt>
                <c:pt idx="233">
                  <c:v>-21.242699999999999</c:v>
                </c:pt>
                <c:pt idx="234">
                  <c:v>-21.660600000000002</c:v>
                </c:pt>
                <c:pt idx="235">
                  <c:v>-21.564900000000002</c:v>
                </c:pt>
                <c:pt idx="236">
                  <c:v>-22.047399999999996</c:v>
                </c:pt>
                <c:pt idx="237">
                  <c:v>-21.971199999999996</c:v>
                </c:pt>
                <c:pt idx="238">
                  <c:v>-22.410699999999999</c:v>
                </c:pt>
                <c:pt idx="239">
                  <c:v>-22.707500000000003</c:v>
                </c:pt>
                <c:pt idx="240">
                  <c:v>-23.291499999999999</c:v>
                </c:pt>
                <c:pt idx="241">
                  <c:v>-23.545400000000001</c:v>
                </c:pt>
                <c:pt idx="242">
                  <c:v>-23.3657</c:v>
                </c:pt>
                <c:pt idx="243">
                  <c:v>-24.0747</c:v>
                </c:pt>
                <c:pt idx="244">
                  <c:v>-24.2896</c:v>
                </c:pt>
                <c:pt idx="245">
                  <c:v>-24.430209999999999</c:v>
                </c:pt>
                <c:pt idx="246">
                  <c:v>-24.787602</c:v>
                </c:pt>
                <c:pt idx="247">
                  <c:v>-24.99466</c:v>
                </c:pt>
                <c:pt idx="248">
                  <c:v>-25.1236</c:v>
                </c:pt>
                <c:pt idx="249">
                  <c:v>-25.342279999999999</c:v>
                </c:pt>
                <c:pt idx="250">
                  <c:v>-25.322710000000001</c:v>
                </c:pt>
                <c:pt idx="251">
                  <c:v>-25.611813999999999</c:v>
                </c:pt>
                <c:pt idx="252">
                  <c:v>-26.8599</c:v>
                </c:pt>
                <c:pt idx="253">
                  <c:v>-25.121540000000003</c:v>
                </c:pt>
                <c:pt idx="254">
                  <c:v>-16.623501999999998</c:v>
                </c:pt>
                <c:pt idx="255">
                  <c:v>-10.39697</c:v>
                </c:pt>
                <c:pt idx="256">
                  <c:v>-7.0278299999999998</c:v>
                </c:pt>
                <c:pt idx="257">
                  <c:v>-4.7231450000000006</c:v>
                </c:pt>
                <c:pt idx="258">
                  <c:v>-3.9008770000000004</c:v>
                </c:pt>
                <c:pt idx="259">
                  <c:v>-3.5044</c:v>
                </c:pt>
                <c:pt idx="260">
                  <c:v>-2.9418900000000003</c:v>
                </c:pt>
                <c:pt idx="261">
                  <c:v>-2.9536100000000003</c:v>
                </c:pt>
                <c:pt idx="262">
                  <c:v>-2.9790000000000001</c:v>
                </c:pt>
                <c:pt idx="263">
                  <c:v>-2.5219799999999997</c:v>
                </c:pt>
                <c:pt idx="264">
                  <c:v>-2.8403299999999998</c:v>
                </c:pt>
                <c:pt idx="265">
                  <c:v>-2.9379900000000001</c:v>
                </c:pt>
                <c:pt idx="266">
                  <c:v>-2.5727500000000001</c:v>
                </c:pt>
                <c:pt idx="267">
                  <c:v>-2.6606399999999999</c:v>
                </c:pt>
                <c:pt idx="268">
                  <c:v>-2.5707999999999998</c:v>
                </c:pt>
                <c:pt idx="269">
                  <c:v>-2.5727500000000001</c:v>
                </c:pt>
                <c:pt idx="270">
                  <c:v>-2.3422799999999997</c:v>
                </c:pt>
                <c:pt idx="271">
                  <c:v>-2.8657249999999999</c:v>
                </c:pt>
                <c:pt idx="272">
                  <c:v>-2.9555600000000002</c:v>
                </c:pt>
                <c:pt idx="273">
                  <c:v>-2.4321299999999999</c:v>
                </c:pt>
                <c:pt idx="274">
                  <c:v>-2.5747100000000001</c:v>
                </c:pt>
                <c:pt idx="275">
                  <c:v>-2.72119</c:v>
                </c:pt>
                <c:pt idx="276">
                  <c:v>-2.5258799999999999</c:v>
                </c:pt>
                <c:pt idx="277">
                  <c:v>-2.8540000000000001</c:v>
                </c:pt>
                <c:pt idx="278">
                  <c:v>-1.9868200000000003</c:v>
                </c:pt>
                <c:pt idx="279">
                  <c:v>-1.9067400000000001</c:v>
                </c:pt>
                <c:pt idx="280">
                  <c:v>-2.4360299999999997</c:v>
                </c:pt>
                <c:pt idx="281">
                  <c:v>-1.8383799999999999</c:v>
                </c:pt>
                <c:pt idx="282">
                  <c:v>-1.7543999999999997</c:v>
                </c:pt>
                <c:pt idx="283">
                  <c:v>-1.7739300000000002</c:v>
                </c:pt>
                <c:pt idx="284">
                  <c:v>-1.7563499999999999</c:v>
                </c:pt>
                <c:pt idx="285">
                  <c:v>-1.1020509999999999</c:v>
                </c:pt>
                <c:pt idx="286">
                  <c:v>-4.6997079999999993</c:v>
                </c:pt>
                <c:pt idx="287">
                  <c:v>-5.0141580000000001</c:v>
                </c:pt>
                <c:pt idx="288">
                  <c:v>-5.1079049999999997</c:v>
                </c:pt>
                <c:pt idx="289">
                  <c:v>-7.2583099999999998</c:v>
                </c:pt>
                <c:pt idx="290">
                  <c:v>-0.3657199999999996</c:v>
                </c:pt>
                <c:pt idx="291">
                  <c:v>1.0307700000000004</c:v>
                </c:pt>
                <c:pt idx="292">
                  <c:v>3.31982</c:v>
                </c:pt>
                <c:pt idx="293">
                  <c:v>-0.36963000000000013</c:v>
                </c:pt>
                <c:pt idx="294">
                  <c:v>-7.3872100000000005</c:v>
                </c:pt>
                <c:pt idx="295">
                  <c:v>-2.4165000000000001</c:v>
                </c:pt>
                <c:pt idx="296">
                  <c:v>-2.33447</c:v>
                </c:pt>
                <c:pt idx="297">
                  <c:v>-2.3344719999999999</c:v>
                </c:pt>
                <c:pt idx="298">
                  <c:v>-2.9848610000000004</c:v>
                </c:pt>
                <c:pt idx="299">
                  <c:v>-2.1469680000000002</c:v>
                </c:pt>
                <c:pt idx="300">
                  <c:v>-2.2973599999999998</c:v>
                </c:pt>
                <c:pt idx="301">
                  <c:v>-2.3188519999999997</c:v>
                </c:pt>
                <c:pt idx="302">
                  <c:v>-2.201657</c:v>
                </c:pt>
                <c:pt idx="303">
                  <c:v>-2.2622119999999999</c:v>
                </c:pt>
                <c:pt idx="304">
                  <c:v>-2.3012699999999997</c:v>
                </c:pt>
                <c:pt idx="305">
                  <c:v>-2.0981399999999999</c:v>
                </c:pt>
                <c:pt idx="306">
                  <c:v>-2.3012700000000001</c:v>
                </c:pt>
                <c:pt idx="307">
                  <c:v>-2.54541</c:v>
                </c:pt>
                <c:pt idx="308">
                  <c:v>-2.1840790000000001</c:v>
                </c:pt>
                <c:pt idx="309">
                  <c:v>-2.2231399999999999</c:v>
                </c:pt>
                <c:pt idx="310">
                  <c:v>-2.4731399999999999</c:v>
                </c:pt>
                <c:pt idx="311">
                  <c:v>-2.88916</c:v>
                </c:pt>
                <c:pt idx="312">
                  <c:v>-2.4028299999999998</c:v>
                </c:pt>
                <c:pt idx="313">
                  <c:v>-2.0825239999999998</c:v>
                </c:pt>
                <c:pt idx="314">
                  <c:v>-2.078614</c:v>
                </c:pt>
                <c:pt idx="315">
                  <c:v>-2.0473699999999999</c:v>
                </c:pt>
                <c:pt idx="316">
                  <c:v>-1.1411096999999999</c:v>
                </c:pt>
                <c:pt idx="317">
                  <c:v>-2.4301790599999999</c:v>
                </c:pt>
                <c:pt idx="318">
                  <c:v>-2.4360330000000001</c:v>
                </c:pt>
                <c:pt idx="319">
                  <c:v>-2.5649421999999999</c:v>
                </c:pt>
                <c:pt idx="320">
                  <c:v>-2.3032233999999998</c:v>
                </c:pt>
                <c:pt idx="321">
                  <c:v>-2.6176750000000002</c:v>
                </c:pt>
                <c:pt idx="322">
                  <c:v>-2.5434580000000002</c:v>
                </c:pt>
                <c:pt idx="323">
                  <c:v>-2.0610300000000001</c:v>
                </c:pt>
                <c:pt idx="324">
                  <c:v>-2.1860340000000003</c:v>
                </c:pt>
                <c:pt idx="325">
                  <c:v>-2.06494</c:v>
                </c:pt>
                <c:pt idx="326">
                  <c:v>-2.332522</c:v>
                </c:pt>
                <c:pt idx="327">
                  <c:v>-2.154782</c:v>
                </c:pt>
                <c:pt idx="328">
                  <c:v>-2.5707979999999999</c:v>
                </c:pt>
                <c:pt idx="329">
                  <c:v>-2.361812</c:v>
                </c:pt>
                <c:pt idx="330">
                  <c:v>-2.705565</c:v>
                </c:pt>
                <c:pt idx="331">
                  <c:v>-2.4536150000000001</c:v>
                </c:pt>
                <c:pt idx="332">
                  <c:v>-2.4047879999999999</c:v>
                </c:pt>
                <c:pt idx="333">
                  <c:v>-2.5205099999999998</c:v>
                </c:pt>
                <c:pt idx="334">
                  <c:v>-2.1142530000000002</c:v>
                </c:pt>
                <c:pt idx="335">
                  <c:v>-3.2016580000000001</c:v>
                </c:pt>
                <c:pt idx="336">
                  <c:v>0.79003799999999991</c:v>
                </c:pt>
                <c:pt idx="337">
                  <c:v>-1.8549850000000001</c:v>
                </c:pt>
                <c:pt idx="338">
                  <c:v>-1.0893600000000001</c:v>
                </c:pt>
                <c:pt idx="339">
                  <c:v>-3.8276349999999999</c:v>
                </c:pt>
                <c:pt idx="340">
                  <c:v>-1.180663</c:v>
                </c:pt>
                <c:pt idx="341">
                  <c:v>0.44384799999999996</c:v>
                </c:pt>
                <c:pt idx="342">
                  <c:v>-1.495603</c:v>
                </c:pt>
                <c:pt idx="343">
                  <c:v>-2.2968730000000002</c:v>
                </c:pt>
                <c:pt idx="344">
                  <c:v>-2.5327169999999999</c:v>
                </c:pt>
                <c:pt idx="345">
                  <c:v>-1.5571330000000001</c:v>
                </c:pt>
                <c:pt idx="346">
                  <c:v>-1.3669999999999849E-2</c:v>
                </c:pt>
                <c:pt idx="347">
                  <c:v>0.10790999999999995</c:v>
                </c:pt>
                <c:pt idx="348">
                  <c:v>-0.39013999999999993</c:v>
                </c:pt>
                <c:pt idx="349">
                  <c:v>0.32030999999999987</c:v>
                </c:pt>
                <c:pt idx="350">
                  <c:v>0.38233000000000006</c:v>
                </c:pt>
                <c:pt idx="351">
                  <c:v>0.57764000000000015</c:v>
                </c:pt>
                <c:pt idx="352">
                  <c:v>4.1510000000000158E-2</c:v>
                </c:pt>
                <c:pt idx="353">
                  <c:v>-0.71533199999999986</c:v>
                </c:pt>
                <c:pt idx="354">
                  <c:v>-0.73387999999999987</c:v>
                </c:pt>
                <c:pt idx="355">
                  <c:v>0.31982999999999984</c:v>
                </c:pt>
                <c:pt idx="356">
                  <c:v>0.50439000000000012</c:v>
                </c:pt>
                <c:pt idx="357">
                  <c:v>-0.24316000000000004</c:v>
                </c:pt>
                <c:pt idx="358">
                  <c:v>-1.4639999999999986E-2</c:v>
                </c:pt>
                <c:pt idx="359">
                  <c:v>0.61278999999999995</c:v>
                </c:pt>
                <c:pt idx="360">
                  <c:v>0.60596000000000005</c:v>
                </c:pt>
                <c:pt idx="361">
                  <c:v>-0.30322000000000005</c:v>
                </c:pt>
                <c:pt idx="362">
                  <c:v>-0.14013999999999993</c:v>
                </c:pt>
                <c:pt idx="363">
                  <c:v>0.42089999999999983</c:v>
                </c:pt>
                <c:pt idx="364">
                  <c:v>0.17040900000000014</c:v>
                </c:pt>
                <c:pt idx="365">
                  <c:v>-0.4790040000000001</c:v>
                </c:pt>
                <c:pt idx="366">
                  <c:v>-0.40136400000000005</c:v>
                </c:pt>
                <c:pt idx="367">
                  <c:v>0.3491200000000001</c:v>
                </c:pt>
                <c:pt idx="368">
                  <c:v>-0.22021000000000002</c:v>
                </c:pt>
                <c:pt idx="369">
                  <c:v>-0.14941000000000004</c:v>
                </c:pt>
                <c:pt idx="370">
                  <c:v>0.41748000000000002</c:v>
                </c:pt>
                <c:pt idx="371">
                  <c:v>-0.48974300000000004</c:v>
                </c:pt>
                <c:pt idx="372">
                  <c:v>6.6895000000000038E-2</c:v>
                </c:pt>
                <c:pt idx="373">
                  <c:v>0.25048700000000013</c:v>
                </c:pt>
                <c:pt idx="374">
                  <c:v>-0.22314899999999993</c:v>
                </c:pt>
                <c:pt idx="375">
                  <c:v>0.59619399999999989</c:v>
                </c:pt>
                <c:pt idx="376">
                  <c:v>-0.6064449999999999</c:v>
                </c:pt>
                <c:pt idx="377">
                  <c:v>-8.8379000000000096E-2</c:v>
                </c:pt>
                <c:pt idx="378">
                  <c:v>0.26953099999999997</c:v>
                </c:pt>
                <c:pt idx="379">
                  <c:v>-8.4960999999999953E-2</c:v>
                </c:pt>
                <c:pt idx="380">
                  <c:v>-9.1797000000000017E-2</c:v>
                </c:pt>
                <c:pt idx="381">
                  <c:v>8.0566000000000026E-2</c:v>
                </c:pt>
                <c:pt idx="382">
                  <c:v>5.9570000000000012E-2</c:v>
                </c:pt>
                <c:pt idx="383">
                  <c:v>-0.23388699999999996</c:v>
                </c:pt>
                <c:pt idx="384">
                  <c:v>-0.18847599999999998</c:v>
                </c:pt>
                <c:pt idx="385">
                  <c:v>0.18701100000000004</c:v>
                </c:pt>
                <c:pt idx="386">
                  <c:v>4.5410999999999979E-2</c:v>
                </c:pt>
                <c:pt idx="387">
                  <c:v>-0.19531199999999999</c:v>
                </c:pt>
                <c:pt idx="388">
                  <c:v>0.30908199999999997</c:v>
                </c:pt>
                <c:pt idx="389">
                  <c:v>9.0332000000000079E-2</c:v>
                </c:pt>
                <c:pt idx="390">
                  <c:v>-0.11181700000000006</c:v>
                </c:pt>
                <c:pt idx="391">
                  <c:v>-9.8633000000000082E-2</c:v>
                </c:pt>
                <c:pt idx="392">
                  <c:v>-3.759800000000002E-2</c:v>
                </c:pt>
                <c:pt idx="393">
                  <c:v>-0.15136699999999992</c:v>
                </c:pt>
                <c:pt idx="394">
                  <c:v>0.36962899999999999</c:v>
                </c:pt>
                <c:pt idx="395">
                  <c:v>0.14160099999999998</c:v>
                </c:pt>
                <c:pt idx="396">
                  <c:v>-0.62548800000000004</c:v>
                </c:pt>
                <c:pt idx="397">
                  <c:v>0.13134800000000002</c:v>
                </c:pt>
                <c:pt idx="398">
                  <c:v>-0.22900399999999999</c:v>
                </c:pt>
                <c:pt idx="399">
                  <c:v>-0.67822199999999999</c:v>
                </c:pt>
                <c:pt idx="400">
                  <c:v>-0.34716799999999992</c:v>
                </c:pt>
                <c:pt idx="401">
                  <c:v>-0.2470739999999999</c:v>
                </c:pt>
                <c:pt idx="402">
                  <c:v>-0.21826000000000012</c:v>
                </c:pt>
                <c:pt idx="403">
                  <c:v>0.20801000000000003</c:v>
                </c:pt>
                <c:pt idx="404">
                  <c:v>-0.14648299999999992</c:v>
                </c:pt>
                <c:pt idx="405">
                  <c:v>-0.19384699999999999</c:v>
                </c:pt>
                <c:pt idx="406">
                  <c:v>0.43017900000000009</c:v>
                </c:pt>
                <c:pt idx="407">
                  <c:v>0.34619199999999994</c:v>
                </c:pt>
                <c:pt idx="408">
                  <c:v>-0.21875</c:v>
                </c:pt>
                <c:pt idx="409">
                  <c:v>0.37158200000000008</c:v>
                </c:pt>
                <c:pt idx="410">
                  <c:v>-9.0331999999999968E-2</c:v>
                </c:pt>
                <c:pt idx="411">
                  <c:v>0.195801</c:v>
                </c:pt>
                <c:pt idx="412">
                  <c:v>-0.26660200000000001</c:v>
                </c:pt>
                <c:pt idx="413">
                  <c:v>-0.66503899999999994</c:v>
                </c:pt>
                <c:pt idx="414">
                  <c:v>-0.32910099999999998</c:v>
                </c:pt>
                <c:pt idx="415">
                  <c:v>-0.15673800000000004</c:v>
                </c:pt>
                <c:pt idx="416">
                  <c:v>0.22412100000000001</c:v>
                </c:pt>
                <c:pt idx="417">
                  <c:v>0.117187</c:v>
                </c:pt>
                <c:pt idx="418">
                  <c:v>-0.26904289999999997</c:v>
                </c:pt>
                <c:pt idx="419">
                  <c:v>-0.71826199999999996</c:v>
                </c:pt>
                <c:pt idx="420">
                  <c:v>-0.57568399999999997</c:v>
                </c:pt>
                <c:pt idx="421">
                  <c:v>-0.2114259</c:v>
                </c:pt>
                <c:pt idx="422">
                  <c:v>-0.13818384</c:v>
                </c:pt>
                <c:pt idx="423">
                  <c:v>-0.35498090999999998</c:v>
                </c:pt>
                <c:pt idx="424">
                  <c:v>-0.31152299999999999</c:v>
                </c:pt>
                <c:pt idx="425">
                  <c:v>-0.633301</c:v>
                </c:pt>
                <c:pt idx="426">
                  <c:v>-0.65136700000000003</c:v>
                </c:pt>
                <c:pt idx="427">
                  <c:v>0</c:v>
                </c:pt>
                <c:pt idx="428">
                  <c:v>-0.31738268999999997</c:v>
                </c:pt>
                <c:pt idx="429">
                  <c:v>-0.48290999999999995</c:v>
                </c:pt>
                <c:pt idx="430">
                  <c:v>-0.13427800000000001</c:v>
                </c:pt>
                <c:pt idx="431">
                  <c:v>-0.40136699999999997</c:v>
                </c:pt>
                <c:pt idx="432">
                  <c:v>-0.56884800000000002</c:v>
                </c:pt>
                <c:pt idx="433">
                  <c:v>-0.47363279999999996</c:v>
                </c:pt>
                <c:pt idx="434">
                  <c:v>-0.30712900000000004</c:v>
                </c:pt>
                <c:pt idx="435">
                  <c:v>-0.72216800000000003</c:v>
                </c:pt>
                <c:pt idx="436">
                  <c:v>-0.33252100000000007</c:v>
                </c:pt>
                <c:pt idx="437">
                  <c:v>-7.6000900000000007</c:v>
                </c:pt>
                <c:pt idx="438">
                  <c:v>-44.308999999999997</c:v>
                </c:pt>
                <c:pt idx="439">
                  <c:v>-14.494</c:v>
                </c:pt>
                <c:pt idx="440">
                  <c:v>12</c:v>
                </c:pt>
                <c:pt idx="441">
                  <c:v>16.110000000000014</c:v>
                </c:pt>
                <c:pt idx="442">
                  <c:v>19.623999999999995</c:v>
                </c:pt>
                <c:pt idx="443">
                  <c:v>21.754999999999995</c:v>
                </c:pt>
                <c:pt idx="444">
                  <c:v>23.332999999999998</c:v>
                </c:pt>
                <c:pt idx="445">
                  <c:v>24.277999999999992</c:v>
                </c:pt>
                <c:pt idx="446">
                  <c:v>25.585000000000008</c:v>
                </c:pt>
                <c:pt idx="447">
                  <c:v>26.692000000000007</c:v>
                </c:pt>
                <c:pt idx="448">
                  <c:v>27.97999999999999</c:v>
                </c:pt>
                <c:pt idx="449">
                  <c:v>29.097000000000008</c:v>
                </c:pt>
                <c:pt idx="450">
                  <c:v>29.798000000000002</c:v>
                </c:pt>
                <c:pt idx="451">
                  <c:v>30.326000000000022</c:v>
                </c:pt>
                <c:pt idx="452">
                  <c:v>31.490999999999985</c:v>
                </c:pt>
                <c:pt idx="453">
                  <c:v>32.075999999999993</c:v>
                </c:pt>
                <c:pt idx="454">
                  <c:v>32.822000000000003</c:v>
                </c:pt>
                <c:pt idx="455">
                  <c:v>33.425999999999988</c:v>
                </c:pt>
                <c:pt idx="456">
                  <c:v>33.920000000000016</c:v>
                </c:pt>
                <c:pt idx="457">
                  <c:v>34.676000000000016</c:v>
                </c:pt>
                <c:pt idx="458">
                  <c:v>35.732999999999976</c:v>
                </c:pt>
                <c:pt idx="459">
                  <c:v>35.921999999999997</c:v>
                </c:pt>
                <c:pt idx="460">
                  <c:v>36.558999999999997</c:v>
                </c:pt>
                <c:pt idx="461">
                  <c:v>37.254999999999995</c:v>
                </c:pt>
                <c:pt idx="462">
                  <c:v>37.97199999999998</c:v>
                </c:pt>
                <c:pt idx="463">
                  <c:v>38.103999999999985</c:v>
                </c:pt>
                <c:pt idx="464">
                  <c:v>38.818000000000012</c:v>
                </c:pt>
                <c:pt idx="465">
                  <c:v>39.266999999999996</c:v>
                </c:pt>
                <c:pt idx="466">
                  <c:v>39.550000000000011</c:v>
                </c:pt>
                <c:pt idx="467">
                  <c:v>40.316000000000003</c:v>
                </c:pt>
                <c:pt idx="468">
                  <c:v>40.394999999999982</c:v>
                </c:pt>
                <c:pt idx="469">
                  <c:v>40.390999999999991</c:v>
                </c:pt>
                <c:pt idx="470">
                  <c:v>40.707000000000022</c:v>
                </c:pt>
                <c:pt idx="471">
                  <c:v>41.480000000000018</c:v>
                </c:pt>
                <c:pt idx="472">
                  <c:v>41.671999999999997</c:v>
                </c:pt>
                <c:pt idx="473">
                  <c:v>41.870000000000005</c:v>
                </c:pt>
                <c:pt idx="474">
                  <c:v>42.259999999999991</c:v>
                </c:pt>
                <c:pt idx="475">
                  <c:v>42.457000000000022</c:v>
                </c:pt>
                <c:pt idx="476">
                  <c:v>42.920999999999992</c:v>
                </c:pt>
                <c:pt idx="477">
                  <c:v>43.431999999999988</c:v>
                </c:pt>
                <c:pt idx="478">
                  <c:v>43.441000000000003</c:v>
                </c:pt>
                <c:pt idx="479">
                  <c:v>43.75800000000001</c:v>
                </c:pt>
                <c:pt idx="480">
                  <c:v>44.49199999999999</c:v>
                </c:pt>
                <c:pt idx="481">
                  <c:v>44.62299999999999</c:v>
                </c:pt>
                <c:pt idx="482">
                  <c:v>44.617999999999995</c:v>
                </c:pt>
                <c:pt idx="483">
                  <c:v>44.795000000000016</c:v>
                </c:pt>
                <c:pt idx="484">
                  <c:v>45.402000000000015</c:v>
                </c:pt>
                <c:pt idx="485">
                  <c:v>45.169999999999987</c:v>
                </c:pt>
                <c:pt idx="486">
                  <c:v>45.538000000000011</c:v>
                </c:pt>
                <c:pt idx="487">
                  <c:v>45.502999999999986</c:v>
                </c:pt>
                <c:pt idx="488">
                  <c:v>45.65100000000001</c:v>
                </c:pt>
                <c:pt idx="489">
                  <c:v>45.856999999999999</c:v>
                </c:pt>
                <c:pt idx="490">
                  <c:v>45.864999999999981</c:v>
                </c:pt>
                <c:pt idx="491">
                  <c:v>45.879999999999995</c:v>
                </c:pt>
                <c:pt idx="492">
                  <c:v>46.49199999999999</c:v>
                </c:pt>
                <c:pt idx="493">
                  <c:v>46.658000000000015</c:v>
                </c:pt>
                <c:pt idx="494">
                  <c:v>46.969000000000023</c:v>
                </c:pt>
                <c:pt idx="495">
                  <c:v>47.129000000000019</c:v>
                </c:pt>
                <c:pt idx="496">
                  <c:v>47.223000000000013</c:v>
                </c:pt>
                <c:pt idx="497">
                  <c:v>47.216000000000008</c:v>
                </c:pt>
                <c:pt idx="498">
                  <c:v>47.879000000000019</c:v>
                </c:pt>
                <c:pt idx="499">
                  <c:v>47.857000000000028</c:v>
                </c:pt>
                <c:pt idx="500">
                  <c:v>47.956000000000017</c:v>
                </c:pt>
                <c:pt idx="501">
                  <c:v>48.342999999999989</c:v>
                </c:pt>
                <c:pt idx="502">
                  <c:v>48.717999999999989</c:v>
                </c:pt>
                <c:pt idx="503">
                  <c:v>48.356999999999999</c:v>
                </c:pt>
                <c:pt idx="504">
                  <c:v>48.314999999999998</c:v>
                </c:pt>
                <c:pt idx="505">
                  <c:v>48.833000000000027</c:v>
                </c:pt>
                <c:pt idx="506">
                  <c:v>48.944999999999993</c:v>
                </c:pt>
                <c:pt idx="507">
                  <c:v>49.250999999999976</c:v>
                </c:pt>
                <c:pt idx="508">
                  <c:v>49.836000000000013</c:v>
                </c:pt>
                <c:pt idx="509">
                  <c:v>49.410000000000025</c:v>
                </c:pt>
                <c:pt idx="510">
                  <c:v>49.695000000000022</c:v>
                </c:pt>
                <c:pt idx="511">
                  <c:v>49.846000000000004</c:v>
                </c:pt>
                <c:pt idx="512">
                  <c:v>49.966000000000008</c:v>
                </c:pt>
                <c:pt idx="513">
                  <c:v>50.160000000000025</c:v>
                </c:pt>
                <c:pt idx="514">
                  <c:v>50.325999999999965</c:v>
                </c:pt>
                <c:pt idx="515">
                  <c:v>50.652999999999992</c:v>
                </c:pt>
                <c:pt idx="516">
                  <c:v>50.896999999999991</c:v>
                </c:pt>
                <c:pt idx="517">
                  <c:v>50.782999999999987</c:v>
                </c:pt>
                <c:pt idx="518">
                  <c:v>51.173000000000002</c:v>
                </c:pt>
                <c:pt idx="519">
                  <c:v>50.853000000000009</c:v>
                </c:pt>
                <c:pt idx="520">
                  <c:v>51.388999999999982</c:v>
                </c:pt>
                <c:pt idx="521">
                  <c:v>51.512999999999977</c:v>
                </c:pt>
                <c:pt idx="522">
                  <c:v>51.490999999999985</c:v>
                </c:pt>
                <c:pt idx="523">
                  <c:v>51.554000000000002</c:v>
                </c:pt>
                <c:pt idx="524">
                  <c:v>52.02200000000002</c:v>
                </c:pt>
                <c:pt idx="525">
                  <c:v>51.718999999999994</c:v>
                </c:pt>
                <c:pt idx="526">
                  <c:v>52.26400000000001</c:v>
                </c:pt>
                <c:pt idx="527">
                  <c:v>52.213999999999999</c:v>
                </c:pt>
                <c:pt idx="528">
                  <c:v>52.224999999999994</c:v>
                </c:pt>
                <c:pt idx="529">
                  <c:v>52.478000000000037</c:v>
                </c:pt>
                <c:pt idx="530">
                  <c:v>52.396999999999991</c:v>
                </c:pt>
                <c:pt idx="531">
                  <c:v>52.761999999999972</c:v>
                </c:pt>
                <c:pt idx="532">
                  <c:v>52.972000000000037</c:v>
                </c:pt>
                <c:pt idx="533">
                  <c:v>53.287000000000006</c:v>
                </c:pt>
                <c:pt idx="534">
                  <c:v>53.614999999999981</c:v>
                </c:pt>
                <c:pt idx="535">
                  <c:v>53.90500000000003</c:v>
                </c:pt>
                <c:pt idx="536">
                  <c:v>54.115000000000009</c:v>
                </c:pt>
                <c:pt idx="537">
                  <c:v>54.212000000000018</c:v>
                </c:pt>
                <c:pt idx="538">
                  <c:v>54.389999999999986</c:v>
                </c:pt>
                <c:pt idx="539">
                  <c:v>54.550000000000011</c:v>
                </c:pt>
                <c:pt idx="540">
                  <c:v>54.262</c:v>
                </c:pt>
                <c:pt idx="541">
                  <c:v>54.542000000000002</c:v>
                </c:pt>
                <c:pt idx="542">
                  <c:v>54.916000000000025</c:v>
                </c:pt>
                <c:pt idx="543">
                  <c:v>54.963999999999999</c:v>
                </c:pt>
                <c:pt idx="544">
                  <c:v>55.214999999999975</c:v>
                </c:pt>
                <c:pt idx="545">
                  <c:v>55.257999999999981</c:v>
                </c:pt>
                <c:pt idx="546">
                  <c:v>55.072000000000031</c:v>
                </c:pt>
                <c:pt idx="547">
                  <c:v>55.393999999999977</c:v>
                </c:pt>
                <c:pt idx="548">
                  <c:v>55.549000000000007</c:v>
                </c:pt>
                <c:pt idx="549">
                  <c:v>55.234999999999985</c:v>
                </c:pt>
                <c:pt idx="550">
                  <c:v>55.346000000000032</c:v>
                </c:pt>
                <c:pt idx="551">
                  <c:v>55.803999999999974</c:v>
                </c:pt>
                <c:pt idx="552">
                  <c:v>55.997000000000014</c:v>
                </c:pt>
                <c:pt idx="553">
                  <c:v>56.38300000000001</c:v>
                </c:pt>
                <c:pt idx="554">
                  <c:v>56.764999999999986</c:v>
                </c:pt>
                <c:pt idx="555">
                  <c:v>56.621999999999986</c:v>
                </c:pt>
                <c:pt idx="556">
                  <c:v>56.362000000000023</c:v>
                </c:pt>
                <c:pt idx="557">
                  <c:v>56.723999999999961</c:v>
                </c:pt>
                <c:pt idx="558">
                  <c:v>56.99799999999999</c:v>
                </c:pt>
                <c:pt idx="559">
                  <c:v>56.899000000000029</c:v>
                </c:pt>
                <c:pt idx="560">
                  <c:v>57.316999999999979</c:v>
                </c:pt>
                <c:pt idx="561">
                  <c:v>57.352000000000004</c:v>
                </c:pt>
                <c:pt idx="562">
                  <c:v>57.311000000000007</c:v>
                </c:pt>
                <c:pt idx="563">
                  <c:v>57.914000000000016</c:v>
                </c:pt>
                <c:pt idx="564">
                  <c:v>57.859000000000009</c:v>
                </c:pt>
                <c:pt idx="565">
                  <c:v>57.800000000000011</c:v>
                </c:pt>
                <c:pt idx="566">
                  <c:v>57.82099999999997</c:v>
                </c:pt>
                <c:pt idx="567">
                  <c:v>57.824999999999989</c:v>
                </c:pt>
                <c:pt idx="568">
                  <c:v>58.029999999999973</c:v>
                </c:pt>
                <c:pt idx="569">
                  <c:v>58.435000000000002</c:v>
                </c:pt>
                <c:pt idx="570">
                  <c:v>58.047000000000025</c:v>
                </c:pt>
                <c:pt idx="571">
                  <c:v>57.977000000000004</c:v>
                </c:pt>
                <c:pt idx="572">
                  <c:v>58.581999999999994</c:v>
                </c:pt>
                <c:pt idx="573">
                  <c:v>58.512</c:v>
                </c:pt>
                <c:pt idx="574">
                  <c:v>58.156000000000006</c:v>
                </c:pt>
                <c:pt idx="575">
                  <c:v>58.585999999999984</c:v>
                </c:pt>
                <c:pt idx="576">
                  <c:v>58.556999999999988</c:v>
                </c:pt>
                <c:pt idx="577">
                  <c:v>58.709000000000032</c:v>
                </c:pt>
                <c:pt idx="578">
                  <c:v>58.543000000000006</c:v>
                </c:pt>
                <c:pt idx="579">
                  <c:v>58.899999999999977</c:v>
                </c:pt>
                <c:pt idx="580">
                  <c:v>58.851999999999975</c:v>
                </c:pt>
                <c:pt idx="581">
                  <c:v>59.004999999999995</c:v>
                </c:pt>
                <c:pt idx="582">
                  <c:v>59.193000000000012</c:v>
                </c:pt>
                <c:pt idx="583">
                  <c:v>59.101999999999975</c:v>
                </c:pt>
                <c:pt idx="584">
                  <c:v>59.330000000000013</c:v>
                </c:pt>
                <c:pt idx="585">
                  <c:v>59.532999999999987</c:v>
                </c:pt>
                <c:pt idx="586">
                  <c:v>59.353000000000037</c:v>
                </c:pt>
                <c:pt idx="587">
                  <c:v>59.59499999999997</c:v>
                </c:pt>
                <c:pt idx="588">
                  <c:v>59.549000000000007</c:v>
                </c:pt>
                <c:pt idx="589">
                  <c:v>59.169000000000011</c:v>
                </c:pt>
                <c:pt idx="590">
                  <c:v>59.275999999999982</c:v>
                </c:pt>
                <c:pt idx="591">
                  <c:v>59.473000000000013</c:v>
                </c:pt>
                <c:pt idx="592">
                  <c:v>59.49199999999999</c:v>
                </c:pt>
                <c:pt idx="593">
                  <c:v>59.343999999999994</c:v>
                </c:pt>
                <c:pt idx="594">
                  <c:v>59.816000000000003</c:v>
                </c:pt>
                <c:pt idx="595">
                  <c:v>60.044999999999987</c:v>
                </c:pt>
                <c:pt idx="596">
                  <c:v>60.052000000000021</c:v>
                </c:pt>
                <c:pt idx="597">
                  <c:v>60.149000000000001</c:v>
                </c:pt>
                <c:pt idx="598">
                  <c:v>60.089999999999975</c:v>
                </c:pt>
                <c:pt idx="599">
                  <c:v>59.655000000000001</c:v>
                </c:pt>
                <c:pt idx="600">
                  <c:v>59.748999999999995</c:v>
                </c:pt>
                <c:pt idx="601">
                  <c:v>60.28000000000003</c:v>
                </c:pt>
                <c:pt idx="602">
                  <c:v>60.247000000000014</c:v>
                </c:pt>
                <c:pt idx="603">
                  <c:v>60.400000000000006</c:v>
                </c:pt>
                <c:pt idx="604">
                  <c:v>60.67300000000003</c:v>
                </c:pt>
                <c:pt idx="605">
                  <c:v>60.76600000000002</c:v>
                </c:pt>
                <c:pt idx="606">
                  <c:v>60.856999999999999</c:v>
                </c:pt>
                <c:pt idx="607">
                  <c:v>60.924000000000007</c:v>
                </c:pt>
                <c:pt idx="608">
                  <c:v>60.965000000000032</c:v>
                </c:pt>
                <c:pt idx="609">
                  <c:v>61.093999999999966</c:v>
                </c:pt>
                <c:pt idx="610">
                  <c:v>61.295000000000016</c:v>
                </c:pt>
                <c:pt idx="611">
                  <c:v>61.213999999999999</c:v>
                </c:pt>
                <c:pt idx="612">
                  <c:v>61.423000000000002</c:v>
                </c:pt>
                <c:pt idx="613">
                  <c:v>61.501000000000005</c:v>
                </c:pt>
                <c:pt idx="614">
                  <c:v>61.740000000000009</c:v>
                </c:pt>
                <c:pt idx="615">
                  <c:v>61.882999999999981</c:v>
                </c:pt>
                <c:pt idx="616">
                  <c:v>62.055000000000007</c:v>
                </c:pt>
                <c:pt idx="617">
                  <c:v>62.237000000000023</c:v>
                </c:pt>
                <c:pt idx="618">
                  <c:v>106.24400000000001</c:v>
                </c:pt>
                <c:pt idx="619">
                  <c:v>73.705999999999989</c:v>
                </c:pt>
                <c:pt idx="620">
                  <c:v>58.435999999999993</c:v>
                </c:pt>
                <c:pt idx="621">
                  <c:v>55.745000000000005</c:v>
                </c:pt>
                <c:pt idx="622">
                  <c:v>53.72699999999999</c:v>
                </c:pt>
                <c:pt idx="623">
                  <c:v>52.094000000000008</c:v>
                </c:pt>
                <c:pt idx="624">
                  <c:v>51.945000000000007</c:v>
                </c:pt>
                <c:pt idx="625">
                  <c:v>51.266000000000005</c:v>
                </c:pt>
                <c:pt idx="626">
                  <c:v>50.378999999999991</c:v>
                </c:pt>
                <c:pt idx="627">
                  <c:v>49.683999999999997</c:v>
                </c:pt>
                <c:pt idx="628">
                  <c:v>49.367999999999981</c:v>
                </c:pt>
                <c:pt idx="629">
                  <c:v>48.679999999999993</c:v>
                </c:pt>
                <c:pt idx="630">
                  <c:v>48.117000000000004</c:v>
                </c:pt>
                <c:pt idx="631">
                  <c:v>47.605000000000004</c:v>
                </c:pt>
                <c:pt idx="632">
                  <c:v>47.135000000000005</c:v>
                </c:pt>
                <c:pt idx="633">
                  <c:v>46.408000000000015</c:v>
                </c:pt>
                <c:pt idx="634">
                  <c:v>46.165999999999997</c:v>
                </c:pt>
                <c:pt idx="635">
                  <c:v>45.924400000000006</c:v>
                </c:pt>
                <c:pt idx="636">
                  <c:v>45.153899999999993</c:v>
                </c:pt>
                <c:pt idx="637">
                  <c:v>45.127600000000015</c:v>
                </c:pt>
                <c:pt idx="638">
                  <c:v>44.69919999999999</c:v>
                </c:pt>
                <c:pt idx="639">
                  <c:v>44.28700000000002</c:v>
                </c:pt>
                <c:pt idx="640">
                  <c:v>44.377799999999993</c:v>
                </c:pt>
                <c:pt idx="641">
                  <c:v>43.838200000000015</c:v>
                </c:pt>
                <c:pt idx="642">
                  <c:v>43.032800000000009</c:v>
                </c:pt>
                <c:pt idx="643">
                  <c:v>42.928699999999992</c:v>
                </c:pt>
                <c:pt idx="644">
                  <c:v>42.877700000000019</c:v>
                </c:pt>
                <c:pt idx="645">
                  <c:v>42.219699999999989</c:v>
                </c:pt>
                <c:pt idx="646">
                  <c:v>42.735000000000014</c:v>
                </c:pt>
                <c:pt idx="647">
                  <c:v>41.999799999999993</c:v>
                </c:pt>
                <c:pt idx="648">
                  <c:v>41.468299999999985</c:v>
                </c:pt>
                <c:pt idx="649">
                  <c:v>41.930099999999996</c:v>
                </c:pt>
                <c:pt idx="650">
                  <c:v>41.466200000000001</c:v>
                </c:pt>
                <c:pt idx="651">
                  <c:v>40.860100000000003</c:v>
                </c:pt>
                <c:pt idx="652">
                  <c:v>40.9876</c:v>
                </c:pt>
                <c:pt idx="653">
                  <c:v>40.720600000000005</c:v>
                </c:pt>
                <c:pt idx="654">
                  <c:v>39.9816</c:v>
                </c:pt>
                <c:pt idx="655">
                  <c:v>40.410599999999988</c:v>
                </c:pt>
                <c:pt idx="656">
                  <c:v>39.688100000000006</c:v>
                </c:pt>
                <c:pt idx="657">
                  <c:v>39.331299999999999</c:v>
                </c:pt>
                <c:pt idx="658">
                  <c:v>39.518200000000007</c:v>
                </c:pt>
                <c:pt idx="659">
                  <c:v>38.788900000000012</c:v>
                </c:pt>
                <c:pt idx="660">
                  <c:v>38.695399999999992</c:v>
                </c:pt>
                <c:pt idx="661">
                  <c:v>38.758200000000002</c:v>
                </c:pt>
                <c:pt idx="662">
                  <c:v>38.741200000000006</c:v>
                </c:pt>
                <c:pt idx="663">
                  <c:v>38.508099999999999</c:v>
                </c:pt>
                <c:pt idx="664">
                  <c:v>38.413200000000003</c:v>
                </c:pt>
                <c:pt idx="665">
                  <c:v>37.616699999999994</c:v>
                </c:pt>
                <c:pt idx="666">
                  <c:v>37.694299999999998</c:v>
                </c:pt>
                <c:pt idx="667">
                  <c:v>37.496700000000004</c:v>
                </c:pt>
                <c:pt idx="668">
                  <c:v>37.123099999999994</c:v>
                </c:pt>
                <c:pt idx="669">
                  <c:v>37.310500000000005</c:v>
                </c:pt>
                <c:pt idx="670">
                  <c:v>37.063199999999995</c:v>
                </c:pt>
                <c:pt idx="671">
                  <c:v>37.056700000000006</c:v>
                </c:pt>
                <c:pt idx="672">
                  <c:v>36.826599999999999</c:v>
                </c:pt>
                <c:pt idx="673">
                  <c:v>36.815600000000003</c:v>
                </c:pt>
                <c:pt idx="674">
                  <c:v>36.814999999999998</c:v>
                </c:pt>
                <c:pt idx="675">
                  <c:v>36.362800000000007</c:v>
                </c:pt>
                <c:pt idx="676">
                  <c:v>35.990299999999991</c:v>
                </c:pt>
                <c:pt idx="677">
                  <c:v>36.208799999999997</c:v>
                </c:pt>
                <c:pt idx="678">
                  <c:v>36.05149999999999</c:v>
                </c:pt>
                <c:pt idx="679">
                  <c:v>35.674800000000005</c:v>
                </c:pt>
                <c:pt idx="680">
                  <c:v>35.778499999999994</c:v>
                </c:pt>
                <c:pt idx="681">
                  <c:v>35.465299999999999</c:v>
                </c:pt>
                <c:pt idx="682">
                  <c:v>34.893500000000003</c:v>
                </c:pt>
                <c:pt idx="683">
                  <c:v>35.306600000000003</c:v>
                </c:pt>
                <c:pt idx="684">
                  <c:v>34.854600000000005</c:v>
                </c:pt>
                <c:pt idx="685">
                  <c:v>34.904799999999994</c:v>
                </c:pt>
                <c:pt idx="686">
                  <c:v>34.949000000000012</c:v>
                </c:pt>
                <c:pt idx="687">
                  <c:v>34.699200000000005</c:v>
                </c:pt>
                <c:pt idx="688">
                  <c:v>34.165199999999999</c:v>
                </c:pt>
                <c:pt idx="689">
                  <c:v>34.45089999999999</c:v>
                </c:pt>
                <c:pt idx="690">
                  <c:v>34.313600000000008</c:v>
                </c:pt>
                <c:pt idx="691">
                  <c:v>34.022999999999996</c:v>
                </c:pt>
                <c:pt idx="692">
                  <c:v>34.304000000000002</c:v>
                </c:pt>
                <c:pt idx="693">
                  <c:v>33.715199999999996</c:v>
                </c:pt>
                <c:pt idx="694">
                  <c:v>33.212100000000007</c:v>
                </c:pt>
                <c:pt idx="695">
                  <c:v>33.7851</c:v>
                </c:pt>
                <c:pt idx="696">
                  <c:v>33.472099999999998</c:v>
                </c:pt>
                <c:pt idx="697">
                  <c:v>33.142200000000003</c:v>
                </c:pt>
                <c:pt idx="698">
                  <c:v>33.525400000000005</c:v>
                </c:pt>
                <c:pt idx="699">
                  <c:v>33.096299999999999</c:v>
                </c:pt>
                <c:pt idx="700">
                  <c:v>32.557199999999995</c:v>
                </c:pt>
                <c:pt idx="701">
                  <c:v>32.965899999999991</c:v>
                </c:pt>
                <c:pt idx="702">
                  <c:v>32.940399999999997</c:v>
                </c:pt>
                <c:pt idx="703">
                  <c:v>32.934100000000001</c:v>
                </c:pt>
                <c:pt idx="704">
                  <c:v>32.726500000000001</c:v>
                </c:pt>
                <c:pt idx="705">
                  <c:v>32.853500000000011</c:v>
                </c:pt>
                <c:pt idx="706">
                  <c:v>32.583500000000001</c:v>
                </c:pt>
                <c:pt idx="707">
                  <c:v>32.821799999999996</c:v>
                </c:pt>
                <c:pt idx="708">
                  <c:v>32.706599999999995</c:v>
                </c:pt>
                <c:pt idx="709">
                  <c:v>32.556600000000003</c:v>
                </c:pt>
                <c:pt idx="710">
                  <c:v>32.232399999999998</c:v>
                </c:pt>
                <c:pt idx="711">
                  <c:v>31.888199999999998</c:v>
                </c:pt>
                <c:pt idx="712">
                  <c:v>32.199200000000005</c:v>
                </c:pt>
                <c:pt idx="713">
                  <c:v>32.347200000000001</c:v>
                </c:pt>
                <c:pt idx="714">
                  <c:v>32.070300000000003</c:v>
                </c:pt>
                <c:pt idx="715">
                  <c:v>32.095699999999994</c:v>
                </c:pt>
                <c:pt idx="716">
                  <c:v>31.67240000000001</c:v>
                </c:pt>
                <c:pt idx="717">
                  <c:v>31.503900000000002</c:v>
                </c:pt>
                <c:pt idx="718">
                  <c:v>31.717299999999994</c:v>
                </c:pt>
                <c:pt idx="719">
                  <c:v>31.320300000000003</c:v>
                </c:pt>
                <c:pt idx="720">
                  <c:v>31.345199999999991</c:v>
                </c:pt>
                <c:pt idx="721">
                  <c:v>31.186999999999998</c:v>
                </c:pt>
                <c:pt idx="722">
                  <c:v>31.130800000000001</c:v>
                </c:pt>
                <c:pt idx="723">
                  <c:v>31.047899999999998</c:v>
                </c:pt>
                <c:pt idx="724">
                  <c:v>31.228099999999998</c:v>
                </c:pt>
                <c:pt idx="725">
                  <c:v>30.582999999999998</c:v>
                </c:pt>
                <c:pt idx="726">
                  <c:v>30.732900000000001</c:v>
                </c:pt>
                <c:pt idx="727">
                  <c:v>31.122499999999995</c:v>
                </c:pt>
                <c:pt idx="728">
                  <c:v>30.755900000000004</c:v>
                </c:pt>
                <c:pt idx="729">
                  <c:v>30.384699999999995</c:v>
                </c:pt>
                <c:pt idx="730">
                  <c:v>30.560100000000006</c:v>
                </c:pt>
                <c:pt idx="731">
                  <c:v>29.916500000000006</c:v>
                </c:pt>
                <c:pt idx="732">
                  <c:v>30.469199999999994</c:v>
                </c:pt>
                <c:pt idx="733">
                  <c:v>30.228999999999999</c:v>
                </c:pt>
                <c:pt idx="734">
                  <c:v>29.631799999999998</c:v>
                </c:pt>
                <c:pt idx="735">
                  <c:v>30.261200000000002</c:v>
                </c:pt>
                <c:pt idx="736">
                  <c:v>30.267099999999999</c:v>
                </c:pt>
                <c:pt idx="737">
                  <c:v>29.706500000000005</c:v>
                </c:pt>
                <c:pt idx="738">
                  <c:v>29.797800000000002</c:v>
                </c:pt>
                <c:pt idx="739">
                  <c:v>29.905799999999992</c:v>
                </c:pt>
                <c:pt idx="740">
                  <c:v>29.396999999999998</c:v>
                </c:pt>
                <c:pt idx="741">
                  <c:v>29.1006</c:v>
                </c:pt>
                <c:pt idx="742">
                  <c:v>29.551699999999997</c:v>
                </c:pt>
                <c:pt idx="743">
                  <c:v>29.378899999999994</c:v>
                </c:pt>
                <c:pt idx="744">
                  <c:v>29.274899999999995</c:v>
                </c:pt>
                <c:pt idx="745">
                  <c:v>29.61760000000001</c:v>
                </c:pt>
                <c:pt idx="746">
                  <c:v>29.458500000000001</c:v>
                </c:pt>
                <c:pt idx="747">
                  <c:v>29.377400000000009</c:v>
                </c:pt>
                <c:pt idx="748">
                  <c:v>29.677700000000002</c:v>
                </c:pt>
                <c:pt idx="749">
                  <c:v>29.384300000000003</c:v>
                </c:pt>
                <c:pt idx="750">
                  <c:v>29.309100000000008</c:v>
                </c:pt>
                <c:pt idx="751">
                  <c:v>28.992199999999997</c:v>
                </c:pt>
                <c:pt idx="752">
                  <c:v>28.779799999999994</c:v>
                </c:pt>
                <c:pt idx="753">
                  <c:v>28.949700000000007</c:v>
                </c:pt>
                <c:pt idx="754">
                  <c:v>28.930199999999999</c:v>
                </c:pt>
                <c:pt idx="755">
                  <c:v>28.710900000000002</c:v>
                </c:pt>
                <c:pt idx="756">
                  <c:v>28.430099999999996</c:v>
                </c:pt>
                <c:pt idx="757">
                  <c:v>28.816899999999997</c:v>
                </c:pt>
                <c:pt idx="758">
                  <c:v>28.975100000000005</c:v>
                </c:pt>
                <c:pt idx="759">
                  <c:v>28.708999999999996</c:v>
                </c:pt>
                <c:pt idx="760">
                  <c:v>28.588899999999995</c:v>
                </c:pt>
                <c:pt idx="761">
                  <c:v>28.825700000000005</c:v>
                </c:pt>
                <c:pt idx="762">
                  <c:v>28.421899999999994</c:v>
                </c:pt>
                <c:pt idx="763">
                  <c:v>28.513199999999998</c:v>
                </c:pt>
                <c:pt idx="764">
                  <c:v>28.524000000000001</c:v>
                </c:pt>
                <c:pt idx="765">
                  <c:v>28.206499999999998</c:v>
                </c:pt>
                <c:pt idx="766">
                  <c:v>28.125899999999994</c:v>
                </c:pt>
                <c:pt idx="767">
                  <c:v>28.262299999999996</c:v>
                </c:pt>
                <c:pt idx="768">
                  <c:v>27.971199999999996</c:v>
                </c:pt>
                <c:pt idx="769">
                  <c:v>27.914499999999997</c:v>
                </c:pt>
                <c:pt idx="770">
                  <c:v>28.272000000000006</c:v>
                </c:pt>
                <c:pt idx="771">
                  <c:v>28.028299999999994</c:v>
                </c:pt>
                <c:pt idx="772">
                  <c:v>28.144100000000002</c:v>
                </c:pt>
                <c:pt idx="773">
                  <c:v>28.178199999999997</c:v>
                </c:pt>
                <c:pt idx="774">
                  <c:v>28.166500000000006</c:v>
                </c:pt>
                <c:pt idx="775">
                  <c:v>28.091300000000004</c:v>
                </c:pt>
                <c:pt idx="776">
                  <c:v>28.129400000000004</c:v>
                </c:pt>
                <c:pt idx="777">
                  <c:v>27.888100000000001</c:v>
                </c:pt>
                <c:pt idx="778">
                  <c:v>28.198299999999996</c:v>
                </c:pt>
                <c:pt idx="779">
                  <c:v>27.858899999999998</c:v>
                </c:pt>
                <c:pt idx="780">
                  <c:v>27.625500000000002</c:v>
                </c:pt>
                <c:pt idx="781">
                  <c:v>27.524900000000002</c:v>
                </c:pt>
                <c:pt idx="782">
                  <c:v>27.958999999999996</c:v>
                </c:pt>
                <c:pt idx="783">
                  <c:v>27.632300000000001</c:v>
                </c:pt>
                <c:pt idx="784">
                  <c:v>27.452599999999997</c:v>
                </c:pt>
                <c:pt idx="785">
                  <c:v>27.675699999999999</c:v>
                </c:pt>
                <c:pt idx="786">
                  <c:v>27.424300000000002</c:v>
                </c:pt>
                <c:pt idx="787">
                  <c:v>27.424399999999991</c:v>
                </c:pt>
                <c:pt idx="788">
                  <c:v>27.380400000000002</c:v>
                </c:pt>
                <c:pt idx="789">
                  <c:v>27.252899999999997</c:v>
                </c:pt>
                <c:pt idx="790">
                  <c:v>27.224200000000003</c:v>
                </c:pt>
                <c:pt idx="791">
                  <c:v>27.229500000000002</c:v>
                </c:pt>
                <c:pt idx="792">
                  <c:v>27.131300000000003</c:v>
                </c:pt>
                <c:pt idx="793">
                  <c:v>27.032199999999996</c:v>
                </c:pt>
                <c:pt idx="794">
                  <c:v>27.288599999999995</c:v>
                </c:pt>
                <c:pt idx="795">
                  <c:v>26.931200000000004</c:v>
                </c:pt>
                <c:pt idx="796">
                  <c:v>26.948700000000002</c:v>
                </c:pt>
                <c:pt idx="797">
                  <c:v>27.018600000000006</c:v>
                </c:pt>
                <c:pt idx="798">
                  <c:v>26.719700000000003</c:v>
                </c:pt>
                <c:pt idx="799">
                  <c:v>26.378</c:v>
                </c:pt>
                <c:pt idx="800">
                  <c:v>26.621600000000001</c:v>
                </c:pt>
                <c:pt idx="801">
                  <c:v>26.607399999999998</c:v>
                </c:pt>
                <c:pt idx="802">
                  <c:v>26.316899999999997</c:v>
                </c:pt>
                <c:pt idx="803">
                  <c:v>26.132799999999996</c:v>
                </c:pt>
                <c:pt idx="804">
                  <c:v>26.375500000000002</c:v>
                </c:pt>
                <c:pt idx="805">
                  <c:v>26.062000000000005</c:v>
                </c:pt>
                <c:pt idx="806">
                  <c:v>26.366699999999994</c:v>
                </c:pt>
                <c:pt idx="807">
                  <c:v>26.285600000000002</c:v>
                </c:pt>
                <c:pt idx="808">
                  <c:v>26.061500000000002</c:v>
                </c:pt>
                <c:pt idx="809">
                  <c:v>26.043399999999998</c:v>
                </c:pt>
                <c:pt idx="810">
                  <c:v>26.089400000000005</c:v>
                </c:pt>
                <c:pt idx="811">
                  <c:v>26.003899999999994</c:v>
                </c:pt>
                <c:pt idx="812">
                  <c:v>26.005799999999994</c:v>
                </c:pt>
                <c:pt idx="813">
                  <c:v>26.072799999999994</c:v>
                </c:pt>
                <c:pt idx="814">
                  <c:v>25.781300000000002</c:v>
                </c:pt>
                <c:pt idx="815">
                  <c:v>25.898899999999998</c:v>
                </c:pt>
                <c:pt idx="816">
                  <c:v>25.886699999999998</c:v>
                </c:pt>
                <c:pt idx="817">
                  <c:v>25.733899999999991</c:v>
                </c:pt>
                <c:pt idx="818">
                  <c:v>25.637199999999993</c:v>
                </c:pt>
                <c:pt idx="819">
                  <c:v>26.119199999999992</c:v>
                </c:pt>
                <c:pt idx="820">
                  <c:v>25.706000000000003</c:v>
                </c:pt>
                <c:pt idx="821">
                  <c:v>25.598600000000005</c:v>
                </c:pt>
                <c:pt idx="822">
                  <c:v>25.5488</c:v>
                </c:pt>
                <c:pt idx="823">
                  <c:v>25.330599999999997</c:v>
                </c:pt>
                <c:pt idx="824">
                  <c:v>25.255300000000005</c:v>
                </c:pt>
                <c:pt idx="825">
                  <c:v>25.337899999999998</c:v>
                </c:pt>
                <c:pt idx="826">
                  <c:v>25.087399999999995</c:v>
                </c:pt>
                <c:pt idx="827">
                  <c:v>25.118700000000004</c:v>
                </c:pt>
                <c:pt idx="828">
                  <c:v>25.468299999999992</c:v>
                </c:pt>
                <c:pt idx="829">
                  <c:v>25.137699999999995</c:v>
                </c:pt>
                <c:pt idx="830">
                  <c:v>25.290600000000005</c:v>
                </c:pt>
                <c:pt idx="831">
                  <c:v>25.742599999999996</c:v>
                </c:pt>
                <c:pt idx="832">
                  <c:v>25.068800000000003</c:v>
                </c:pt>
                <c:pt idx="833">
                  <c:v>25.214299999999994</c:v>
                </c:pt>
                <c:pt idx="834">
                  <c:v>25.204600000000006</c:v>
                </c:pt>
                <c:pt idx="835">
                  <c:v>24.885800000000003</c:v>
                </c:pt>
                <c:pt idx="836">
                  <c:v>25.116699999999994</c:v>
                </c:pt>
                <c:pt idx="837">
                  <c:v>25.120200000000004</c:v>
                </c:pt>
                <c:pt idx="838">
                  <c:v>24.928699999999992</c:v>
                </c:pt>
                <c:pt idx="839">
                  <c:v>25.086399999999998</c:v>
                </c:pt>
                <c:pt idx="840">
                  <c:v>24.980400000000003</c:v>
                </c:pt>
                <c:pt idx="841">
                  <c:v>25.049300000000002</c:v>
                </c:pt>
                <c:pt idx="842">
                  <c:v>24.729999999999997</c:v>
                </c:pt>
                <c:pt idx="843">
                  <c:v>24.809099999999994</c:v>
                </c:pt>
                <c:pt idx="844">
                  <c:v>25.065899999999999</c:v>
                </c:pt>
                <c:pt idx="845">
                  <c:v>24.681599999999996</c:v>
                </c:pt>
                <c:pt idx="846">
                  <c:v>24.702600000000004</c:v>
                </c:pt>
                <c:pt idx="847">
                  <c:v>24.807600000000001</c:v>
                </c:pt>
                <c:pt idx="848">
                  <c:v>24.429200000000002</c:v>
                </c:pt>
                <c:pt idx="849">
                  <c:v>24.468699999999998</c:v>
                </c:pt>
                <c:pt idx="850">
                  <c:v>24.426200000000001</c:v>
                </c:pt>
                <c:pt idx="851">
                  <c:v>24.396999999999991</c:v>
                </c:pt>
                <c:pt idx="852">
                  <c:v>24.243200000000002</c:v>
                </c:pt>
                <c:pt idx="853">
                  <c:v>24.388199999999998</c:v>
                </c:pt>
                <c:pt idx="854">
                  <c:v>24.646000000000001</c:v>
                </c:pt>
                <c:pt idx="855">
                  <c:v>23.845200000000006</c:v>
                </c:pt>
                <c:pt idx="856">
                  <c:v>24.150399999999998</c:v>
                </c:pt>
                <c:pt idx="857">
                  <c:v>24.180600000000005</c:v>
                </c:pt>
                <c:pt idx="858">
                  <c:v>23.873500000000007</c:v>
                </c:pt>
                <c:pt idx="859">
                  <c:v>23.912100000000002</c:v>
                </c:pt>
                <c:pt idx="860">
                  <c:v>23.853999999999992</c:v>
                </c:pt>
                <c:pt idx="861">
                  <c:v>23.747600000000006</c:v>
                </c:pt>
                <c:pt idx="862">
                  <c:v>24.107399999999998</c:v>
                </c:pt>
                <c:pt idx="863">
                  <c:v>23.888700000000007</c:v>
                </c:pt>
                <c:pt idx="864">
                  <c:v>24.096199999999996</c:v>
                </c:pt>
                <c:pt idx="865">
                  <c:v>23.919900000000005</c:v>
                </c:pt>
                <c:pt idx="866">
                  <c:v>23.919900000000005</c:v>
                </c:pt>
                <c:pt idx="867">
                  <c:v>23.774900000000002</c:v>
                </c:pt>
                <c:pt idx="868">
                  <c:v>24.092300000000002</c:v>
                </c:pt>
                <c:pt idx="869">
                  <c:v>24.087400000000009</c:v>
                </c:pt>
                <c:pt idx="870">
                  <c:v>23.967300000000002</c:v>
                </c:pt>
                <c:pt idx="871">
                  <c:v>24.344199999999994</c:v>
                </c:pt>
                <c:pt idx="872">
                  <c:v>24.113799999999998</c:v>
                </c:pt>
                <c:pt idx="873">
                  <c:v>24.085899999999995</c:v>
                </c:pt>
                <c:pt idx="874">
                  <c:v>23.743699999999997</c:v>
                </c:pt>
                <c:pt idx="875">
                  <c:v>23.810099999999991</c:v>
                </c:pt>
                <c:pt idx="876">
                  <c:v>24.004399999999997</c:v>
                </c:pt>
                <c:pt idx="877">
                  <c:v>24.181100000000001</c:v>
                </c:pt>
                <c:pt idx="878">
                  <c:v>23.880899999999997</c:v>
                </c:pt>
                <c:pt idx="879">
                  <c:v>23.858400000000003</c:v>
                </c:pt>
                <c:pt idx="880">
                  <c:v>23.863799999999998</c:v>
                </c:pt>
                <c:pt idx="881">
                  <c:v>23.650399999999998</c:v>
                </c:pt>
                <c:pt idx="882">
                  <c:v>23.538600000000002</c:v>
                </c:pt>
                <c:pt idx="883">
                  <c:v>24.009699999999995</c:v>
                </c:pt>
                <c:pt idx="884">
                  <c:v>23.633800000000001</c:v>
                </c:pt>
                <c:pt idx="885">
                  <c:v>23.396000000000008</c:v>
                </c:pt>
                <c:pt idx="886">
                  <c:v>23.542499999999997</c:v>
                </c:pt>
                <c:pt idx="887">
                  <c:v>23.713400000000007</c:v>
                </c:pt>
                <c:pt idx="888">
                  <c:v>23.687000000000005</c:v>
                </c:pt>
                <c:pt idx="889">
                  <c:v>23.236399999999996</c:v>
                </c:pt>
                <c:pt idx="890">
                  <c:v>23.476600000000005</c:v>
                </c:pt>
                <c:pt idx="891">
                  <c:v>23.517600000000009</c:v>
                </c:pt>
                <c:pt idx="892">
                  <c:v>23.094200000000001</c:v>
                </c:pt>
                <c:pt idx="893">
                  <c:v>23.109400000000008</c:v>
                </c:pt>
                <c:pt idx="894">
                  <c:v>23.031199999999998</c:v>
                </c:pt>
                <c:pt idx="895">
                  <c:v>23.117200000000004</c:v>
                </c:pt>
                <c:pt idx="896">
                  <c:v>23.404800000000002</c:v>
                </c:pt>
                <c:pt idx="897">
                  <c:v>23.232900000000001</c:v>
                </c:pt>
                <c:pt idx="898">
                  <c:v>23.172800000000009</c:v>
                </c:pt>
                <c:pt idx="899">
                  <c:v>23.203200000000002</c:v>
                </c:pt>
                <c:pt idx="900">
                  <c:v>22.910100000000007</c:v>
                </c:pt>
                <c:pt idx="901">
                  <c:v>22.734800000000007</c:v>
                </c:pt>
                <c:pt idx="902">
                  <c:v>23.149899999999995</c:v>
                </c:pt>
                <c:pt idx="903">
                  <c:v>22.930199999999999</c:v>
                </c:pt>
                <c:pt idx="904">
                  <c:v>22.496100000000006</c:v>
                </c:pt>
                <c:pt idx="905">
                  <c:v>23.087900000000005</c:v>
                </c:pt>
                <c:pt idx="906">
                  <c:v>23.064499999999995</c:v>
                </c:pt>
                <c:pt idx="907">
                  <c:v>22.864199999999997</c:v>
                </c:pt>
                <c:pt idx="908">
                  <c:v>23.108899999999991</c:v>
                </c:pt>
                <c:pt idx="909">
                  <c:v>22.912600000000005</c:v>
                </c:pt>
                <c:pt idx="910">
                  <c:v>22.404699999999998</c:v>
                </c:pt>
                <c:pt idx="911">
                  <c:v>22.8155</c:v>
                </c:pt>
                <c:pt idx="912">
                  <c:v>22.490700000000004</c:v>
                </c:pt>
                <c:pt idx="913">
                  <c:v>22.489799999999995</c:v>
                </c:pt>
                <c:pt idx="914">
                  <c:v>22.919899999999998</c:v>
                </c:pt>
                <c:pt idx="915">
                  <c:v>22.620600000000003</c:v>
                </c:pt>
                <c:pt idx="916">
                  <c:v>22.188000000000002</c:v>
                </c:pt>
                <c:pt idx="917">
                  <c:v>22.598700000000001</c:v>
                </c:pt>
                <c:pt idx="918">
                  <c:v>22.777800000000006</c:v>
                </c:pt>
                <c:pt idx="919">
                  <c:v>22.803699999999992</c:v>
                </c:pt>
                <c:pt idx="920">
                  <c:v>22.465800000000002</c:v>
                </c:pt>
                <c:pt idx="921">
                  <c:v>23.331599999999995</c:v>
                </c:pt>
                <c:pt idx="922">
                  <c:v>22.566500000000005</c:v>
                </c:pt>
                <c:pt idx="923">
                  <c:v>22.767499999999998</c:v>
                </c:pt>
                <c:pt idx="924">
                  <c:v>22.942399999999999</c:v>
                </c:pt>
                <c:pt idx="925">
                  <c:v>21.462399999999995</c:v>
                </c:pt>
                <c:pt idx="926">
                  <c:v>21.645499999999998</c:v>
                </c:pt>
                <c:pt idx="927">
                  <c:v>20.759300000000003</c:v>
                </c:pt>
                <c:pt idx="928">
                  <c:v>24.394500000000001</c:v>
                </c:pt>
                <c:pt idx="929">
                  <c:v>23.205599999999997</c:v>
                </c:pt>
                <c:pt idx="930">
                  <c:v>23.589300000000001</c:v>
                </c:pt>
                <c:pt idx="931">
                  <c:v>22.842300000000002</c:v>
                </c:pt>
                <c:pt idx="932">
                  <c:v>22.920500000000004</c:v>
                </c:pt>
                <c:pt idx="933">
                  <c:v>22.575099999999992</c:v>
                </c:pt>
                <c:pt idx="934">
                  <c:v>21.831100000000006</c:v>
                </c:pt>
                <c:pt idx="935">
                  <c:v>22.159199999999998</c:v>
                </c:pt>
                <c:pt idx="936">
                  <c:v>22.378399999999999</c:v>
                </c:pt>
                <c:pt idx="937">
                  <c:v>21.974599999999995</c:v>
                </c:pt>
                <c:pt idx="938">
                  <c:v>21.713300000000004</c:v>
                </c:pt>
                <c:pt idx="939">
                  <c:v>22.207999999999998</c:v>
                </c:pt>
                <c:pt idx="940">
                  <c:v>21.840400000000002</c:v>
                </c:pt>
                <c:pt idx="941">
                  <c:v>21.792999999999992</c:v>
                </c:pt>
                <c:pt idx="942">
                  <c:v>22.290499999999994</c:v>
                </c:pt>
                <c:pt idx="943">
                  <c:v>21.896999999999991</c:v>
                </c:pt>
                <c:pt idx="944">
                  <c:v>22.0137</c:v>
                </c:pt>
                <c:pt idx="945">
                  <c:v>21.711399999999998</c:v>
                </c:pt>
                <c:pt idx="946">
                  <c:v>21.804199999999994</c:v>
                </c:pt>
                <c:pt idx="947">
                  <c:v>21.793899999999994</c:v>
                </c:pt>
                <c:pt idx="948">
                  <c:v>21.424799999999991</c:v>
                </c:pt>
                <c:pt idx="949">
                  <c:v>22.015100000000004</c:v>
                </c:pt>
                <c:pt idx="950">
                  <c:v>21.879399999999997</c:v>
                </c:pt>
                <c:pt idx="951">
                  <c:v>22.129899999999999</c:v>
                </c:pt>
                <c:pt idx="952">
                  <c:v>21.943799999999996</c:v>
                </c:pt>
                <c:pt idx="953">
                  <c:v>22.034700000000001</c:v>
                </c:pt>
                <c:pt idx="954">
                  <c:v>22.091300000000004</c:v>
                </c:pt>
                <c:pt idx="955">
                  <c:v>21.741199999999992</c:v>
                </c:pt>
                <c:pt idx="956">
                  <c:v>21.812500000000007</c:v>
                </c:pt>
                <c:pt idx="957">
                  <c:v>22.131300000000003</c:v>
                </c:pt>
                <c:pt idx="958">
                  <c:v>22.692799999999998</c:v>
                </c:pt>
                <c:pt idx="959">
                  <c:v>22.858400000000003</c:v>
                </c:pt>
                <c:pt idx="960">
                  <c:v>22.834500000000006</c:v>
                </c:pt>
                <c:pt idx="961">
                  <c:v>22.660699999999999</c:v>
                </c:pt>
                <c:pt idx="962">
                  <c:v>23.003500000000003</c:v>
                </c:pt>
                <c:pt idx="963">
                  <c:v>23.421399999999998</c:v>
                </c:pt>
                <c:pt idx="964">
                  <c:v>23.167499999999997</c:v>
                </c:pt>
                <c:pt idx="965">
                  <c:v>21.260300000000001</c:v>
                </c:pt>
                <c:pt idx="966">
                  <c:v>19.613799999999998</c:v>
                </c:pt>
                <c:pt idx="967">
                  <c:v>21.085000000000001</c:v>
                </c:pt>
                <c:pt idx="968">
                  <c:v>19.124099999999999</c:v>
                </c:pt>
                <c:pt idx="969">
                  <c:v>18.094699999999996</c:v>
                </c:pt>
                <c:pt idx="970">
                  <c:v>18.769500000000001</c:v>
                </c:pt>
                <c:pt idx="971">
                  <c:v>18.528799999999997</c:v>
                </c:pt>
                <c:pt idx="972">
                  <c:v>18.536700000000003</c:v>
                </c:pt>
                <c:pt idx="973">
                  <c:v>19.531700000000001</c:v>
                </c:pt>
                <c:pt idx="974">
                  <c:v>20.377900000000004</c:v>
                </c:pt>
                <c:pt idx="975">
                  <c:v>20.706499999999998</c:v>
                </c:pt>
                <c:pt idx="976">
                  <c:v>20.0488</c:v>
                </c:pt>
                <c:pt idx="977">
                  <c:v>22.184100000000001</c:v>
                </c:pt>
                <c:pt idx="978">
                  <c:v>22.340400000000002</c:v>
                </c:pt>
                <c:pt idx="979">
                  <c:v>22.730499999999992</c:v>
                </c:pt>
                <c:pt idx="980">
                  <c:v>22.490200000000002</c:v>
                </c:pt>
                <c:pt idx="981">
                  <c:v>22.686</c:v>
                </c:pt>
                <c:pt idx="982">
                  <c:v>22.57950000000001</c:v>
                </c:pt>
                <c:pt idx="983">
                  <c:v>22.444299999999998</c:v>
                </c:pt>
                <c:pt idx="984">
                  <c:v>22.713300000000004</c:v>
                </c:pt>
                <c:pt idx="985">
                  <c:v>22.367199999999997</c:v>
                </c:pt>
                <c:pt idx="986">
                  <c:v>22.369199999999999</c:v>
                </c:pt>
                <c:pt idx="987">
                  <c:v>22.7652</c:v>
                </c:pt>
                <c:pt idx="988">
                  <c:v>22.341300000000004</c:v>
                </c:pt>
                <c:pt idx="989">
                  <c:v>22.370599999999996</c:v>
                </c:pt>
                <c:pt idx="990">
                  <c:v>22.468200000000003</c:v>
                </c:pt>
                <c:pt idx="991">
                  <c:v>23.193799999999996</c:v>
                </c:pt>
                <c:pt idx="992">
                  <c:v>23.113700000000001</c:v>
                </c:pt>
                <c:pt idx="993">
                  <c:v>22.532699999999998</c:v>
                </c:pt>
                <c:pt idx="994">
                  <c:v>22.446799999999996</c:v>
                </c:pt>
                <c:pt idx="995">
                  <c:v>22.465299999999999</c:v>
                </c:pt>
                <c:pt idx="996">
                  <c:v>22.664999999999999</c:v>
                </c:pt>
                <c:pt idx="997">
                  <c:v>22.642099999999999</c:v>
                </c:pt>
                <c:pt idx="998">
                  <c:v>22.6372</c:v>
                </c:pt>
                <c:pt idx="999">
                  <c:v>23.054699999999997</c:v>
                </c:pt>
                <c:pt idx="1000">
                  <c:v>23.000399999999999</c:v>
                </c:pt>
                <c:pt idx="1001">
                  <c:v>22.912600000000005</c:v>
                </c:pt>
                <c:pt idx="1002">
                  <c:v>22.957499999999996</c:v>
                </c:pt>
                <c:pt idx="1003">
                  <c:v>22.772500000000001</c:v>
                </c:pt>
                <c:pt idx="1004">
                  <c:v>22.983400000000003</c:v>
                </c:pt>
                <c:pt idx="1005">
                  <c:v>22.659700000000001</c:v>
                </c:pt>
                <c:pt idx="1006">
                  <c:v>22.691399999999994</c:v>
                </c:pt>
                <c:pt idx="1007">
                  <c:v>23.042399999999994</c:v>
                </c:pt>
                <c:pt idx="1008">
                  <c:v>22.632399999999997</c:v>
                </c:pt>
                <c:pt idx="1009">
                  <c:v>22.882800000000003</c:v>
                </c:pt>
                <c:pt idx="1010">
                  <c:v>22.920899999999996</c:v>
                </c:pt>
                <c:pt idx="1011">
                  <c:v>22.499500000000005</c:v>
                </c:pt>
                <c:pt idx="1012">
                  <c:v>23.262699999999995</c:v>
                </c:pt>
                <c:pt idx="1013">
                  <c:v>23.154799999999994</c:v>
                </c:pt>
                <c:pt idx="1014">
                  <c:v>22.701599999999999</c:v>
                </c:pt>
                <c:pt idx="1015">
                  <c:v>22.692900000000002</c:v>
                </c:pt>
                <c:pt idx="1016">
                  <c:v>23.323200000000007</c:v>
                </c:pt>
                <c:pt idx="1017">
                  <c:v>23.265100000000004</c:v>
                </c:pt>
                <c:pt idx="1018">
                  <c:v>23.025399999999991</c:v>
                </c:pt>
                <c:pt idx="1019">
                  <c:v>22.988300000000002</c:v>
                </c:pt>
                <c:pt idx="1020">
                  <c:v>22.934100000000001</c:v>
                </c:pt>
                <c:pt idx="1021">
                  <c:v>22.044899999999998</c:v>
                </c:pt>
                <c:pt idx="1022">
                  <c:v>22.881300000000003</c:v>
                </c:pt>
                <c:pt idx="1023">
                  <c:v>22.852000000000004</c:v>
                </c:pt>
                <c:pt idx="1024">
                  <c:v>22.929700000000004</c:v>
                </c:pt>
                <c:pt idx="1025">
                  <c:v>22.8506</c:v>
                </c:pt>
                <c:pt idx="1026">
                  <c:v>23.173299999999998</c:v>
                </c:pt>
                <c:pt idx="1027">
                  <c:v>22.818899999999999</c:v>
                </c:pt>
                <c:pt idx="1028">
                  <c:v>23.674799999999998</c:v>
                </c:pt>
                <c:pt idx="1029">
                  <c:v>23.233899999999998</c:v>
                </c:pt>
                <c:pt idx="1030">
                  <c:v>22.931600000000003</c:v>
                </c:pt>
                <c:pt idx="1031">
                  <c:v>23.151899999999998</c:v>
                </c:pt>
                <c:pt idx="1032">
                  <c:v>23.143099999999997</c:v>
                </c:pt>
                <c:pt idx="1033">
                  <c:v>22.978099999999998</c:v>
                </c:pt>
                <c:pt idx="1034">
                  <c:v>23.3765</c:v>
                </c:pt>
                <c:pt idx="1035">
                  <c:v>23.166999999999994</c:v>
                </c:pt>
                <c:pt idx="1036">
                  <c:v>23.271999999999998</c:v>
                </c:pt>
                <c:pt idx="1037">
                  <c:v>22.370600000000003</c:v>
                </c:pt>
                <c:pt idx="1038">
                  <c:v>23.540500000000002</c:v>
                </c:pt>
                <c:pt idx="1039">
                  <c:v>22.1845</c:v>
                </c:pt>
                <c:pt idx="1040">
                  <c:v>20.935499999999998</c:v>
                </c:pt>
                <c:pt idx="1041">
                  <c:v>19.780800000000006</c:v>
                </c:pt>
                <c:pt idx="1042">
                  <c:v>18.887700000000002</c:v>
                </c:pt>
                <c:pt idx="1043">
                  <c:v>19.460500000000003</c:v>
                </c:pt>
                <c:pt idx="1044">
                  <c:v>19.940900000000006</c:v>
                </c:pt>
                <c:pt idx="1045">
                  <c:v>19.643099999999997</c:v>
                </c:pt>
                <c:pt idx="1046">
                  <c:v>18.978499999999997</c:v>
                </c:pt>
                <c:pt idx="1047">
                  <c:v>18.661099999999998</c:v>
                </c:pt>
                <c:pt idx="1048">
                  <c:v>19.219200000000001</c:v>
                </c:pt>
                <c:pt idx="1049">
                  <c:v>19.609899999999996</c:v>
                </c:pt>
                <c:pt idx="1050">
                  <c:v>20.100099999999998</c:v>
                </c:pt>
                <c:pt idx="1051">
                  <c:v>20.108400000000003</c:v>
                </c:pt>
                <c:pt idx="1052">
                  <c:v>19.844799999999999</c:v>
                </c:pt>
                <c:pt idx="1053">
                  <c:v>19.643100000000004</c:v>
                </c:pt>
                <c:pt idx="1054">
                  <c:v>19.907299999999999</c:v>
                </c:pt>
                <c:pt idx="1055">
                  <c:v>20.128900000000002</c:v>
                </c:pt>
                <c:pt idx="1056">
                  <c:v>19.471599999999995</c:v>
                </c:pt>
                <c:pt idx="1057">
                  <c:v>19.854500000000002</c:v>
                </c:pt>
                <c:pt idx="1058">
                  <c:v>19.684100000000001</c:v>
                </c:pt>
                <c:pt idx="1059">
                  <c:v>19.554600000000001</c:v>
                </c:pt>
                <c:pt idx="1060">
                  <c:v>19.539499999999997</c:v>
                </c:pt>
                <c:pt idx="1061">
                  <c:v>19.924300000000002</c:v>
                </c:pt>
                <c:pt idx="1062">
                  <c:v>20.329499999999996</c:v>
                </c:pt>
                <c:pt idx="1063">
                  <c:v>20.021900000000002</c:v>
                </c:pt>
                <c:pt idx="1064">
                  <c:v>20.386200000000002</c:v>
                </c:pt>
                <c:pt idx="1065">
                  <c:v>20.0839</c:v>
                </c:pt>
                <c:pt idx="1066">
                  <c:v>18.618600000000001</c:v>
                </c:pt>
                <c:pt idx="1067">
                  <c:v>19.855000000000004</c:v>
                </c:pt>
                <c:pt idx="1068">
                  <c:v>20.292999999999999</c:v>
                </c:pt>
                <c:pt idx="1069">
                  <c:v>19.3277</c:v>
                </c:pt>
                <c:pt idx="1070">
                  <c:v>20.059600000000003</c:v>
                </c:pt>
                <c:pt idx="1071">
                  <c:v>20.034600000000005</c:v>
                </c:pt>
                <c:pt idx="1072">
                  <c:v>19.945800000000006</c:v>
                </c:pt>
                <c:pt idx="1073">
                  <c:v>19.658299999999997</c:v>
                </c:pt>
                <c:pt idx="1074">
                  <c:v>19.820299999999996</c:v>
                </c:pt>
                <c:pt idx="1075">
                  <c:v>19.776399999999995</c:v>
                </c:pt>
                <c:pt idx="1076">
                  <c:v>19.637700000000002</c:v>
                </c:pt>
                <c:pt idx="1077">
                  <c:v>18.905699999999996</c:v>
                </c:pt>
                <c:pt idx="1078">
                  <c:v>19.714300000000001</c:v>
                </c:pt>
                <c:pt idx="1079">
                  <c:v>19.686499999999995</c:v>
                </c:pt>
                <c:pt idx="1080">
                  <c:v>18.863800000000005</c:v>
                </c:pt>
                <c:pt idx="1081">
                  <c:v>19.439399999999999</c:v>
                </c:pt>
                <c:pt idx="1082">
                  <c:v>19.401899999999998</c:v>
                </c:pt>
                <c:pt idx="1083">
                  <c:v>19.107900000000001</c:v>
                </c:pt>
                <c:pt idx="1084">
                  <c:v>18.911099999999998</c:v>
                </c:pt>
                <c:pt idx="1085">
                  <c:v>19.621600000000001</c:v>
                </c:pt>
                <c:pt idx="1086">
                  <c:v>19.162600000000005</c:v>
                </c:pt>
                <c:pt idx="1087">
                  <c:v>19.298299999999998</c:v>
                </c:pt>
                <c:pt idx="1088">
                  <c:v>19.035699999999999</c:v>
                </c:pt>
                <c:pt idx="1089">
                  <c:v>18.664099999999998</c:v>
                </c:pt>
                <c:pt idx="1090">
                  <c:v>19.119199999999999</c:v>
                </c:pt>
                <c:pt idx="1091">
                  <c:v>19.267099999999999</c:v>
                </c:pt>
                <c:pt idx="1092">
                  <c:v>18.629899999999999</c:v>
                </c:pt>
                <c:pt idx="1093">
                  <c:v>18.685600000000001</c:v>
                </c:pt>
                <c:pt idx="1094">
                  <c:v>19.597200000000001</c:v>
                </c:pt>
                <c:pt idx="1095">
                  <c:v>18.113700000000001</c:v>
                </c:pt>
                <c:pt idx="1096">
                  <c:v>19.087899999999998</c:v>
                </c:pt>
                <c:pt idx="1097">
                  <c:v>19.232399999999998</c:v>
                </c:pt>
                <c:pt idx="1098">
                  <c:v>18.890599999999999</c:v>
                </c:pt>
                <c:pt idx="1099">
                  <c:v>18.334499999999998</c:v>
                </c:pt>
                <c:pt idx="1100">
                  <c:v>18.6494</c:v>
                </c:pt>
                <c:pt idx="1101">
                  <c:v>20.051300000000005</c:v>
                </c:pt>
                <c:pt idx="1102">
                  <c:v>19.177300000000002</c:v>
                </c:pt>
                <c:pt idx="1103">
                  <c:v>18.603500000000004</c:v>
                </c:pt>
                <c:pt idx="1104">
                  <c:v>18.939999999999998</c:v>
                </c:pt>
                <c:pt idx="1105">
                  <c:v>18.647500000000001</c:v>
                </c:pt>
                <c:pt idx="1106">
                  <c:v>19.201599999999999</c:v>
                </c:pt>
                <c:pt idx="1107">
                  <c:v>18.969200000000001</c:v>
                </c:pt>
                <c:pt idx="1108">
                  <c:v>18.4497</c:v>
                </c:pt>
                <c:pt idx="1109">
                  <c:v>18.835500000000003</c:v>
                </c:pt>
                <c:pt idx="1110">
                  <c:v>19.5473</c:v>
                </c:pt>
                <c:pt idx="1111">
                  <c:v>19.046399999999998</c:v>
                </c:pt>
                <c:pt idx="1112">
                  <c:v>18.844299999999997</c:v>
                </c:pt>
                <c:pt idx="1113">
                  <c:v>18.999499999999998</c:v>
                </c:pt>
                <c:pt idx="1114">
                  <c:v>18.743600000000001</c:v>
                </c:pt>
                <c:pt idx="1115">
                  <c:v>19.320799999999998</c:v>
                </c:pt>
                <c:pt idx="1116">
                  <c:v>19.318899999999999</c:v>
                </c:pt>
                <c:pt idx="1117">
                  <c:v>18.668500000000002</c:v>
                </c:pt>
                <c:pt idx="1118">
                  <c:v>18.3369</c:v>
                </c:pt>
                <c:pt idx="1119">
                  <c:v>18.790999999999997</c:v>
                </c:pt>
                <c:pt idx="1120">
                  <c:v>19.065399999999997</c:v>
                </c:pt>
                <c:pt idx="1121">
                  <c:v>19.136299999999999</c:v>
                </c:pt>
                <c:pt idx="1122">
                  <c:v>19.0884</c:v>
                </c:pt>
                <c:pt idx="1123">
                  <c:v>18.637700000000002</c:v>
                </c:pt>
                <c:pt idx="1124">
                  <c:v>18.579599999999999</c:v>
                </c:pt>
                <c:pt idx="1125">
                  <c:v>19.298899999999996</c:v>
                </c:pt>
                <c:pt idx="1126">
                  <c:v>18.582599999999999</c:v>
                </c:pt>
                <c:pt idx="1127">
                  <c:v>18.187999999999995</c:v>
                </c:pt>
                <c:pt idx="1128">
                  <c:v>18.7271</c:v>
                </c:pt>
                <c:pt idx="1129">
                  <c:v>19.021000000000001</c:v>
                </c:pt>
                <c:pt idx="1130">
                  <c:v>18.542000000000002</c:v>
                </c:pt>
                <c:pt idx="1131">
                  <c:v>18.778299999999994</c:v>
                </c:pt>
                <c:pt idx="1132">
                  <c:v>18.815400000000004</c:v>
                </c:pt>
                <c:pt idx="1133">
                  <c:v>18.049300000000002</c:v>
                </c:pt>
                <c:pt idx="1134">
                  <c:v>19.213899999999995</c:v>
                </c:pt>
                <c:pt idx="1135">
                  <c:v>18.842300000000002</c:v>
                </c:pt>
                <c:pt idx="1136">
                  <c:v>18.111799999999995</c:v>
                </c:pt>
                <c:pt idx="1137">
                  <c:v>18.9634</c:v>
                </c:pt>
                <c:pt idx="1138">
                  <c:v>18.486899999999999</c:v>
                </c:pt>
                <c:pt idx="1139">
                  <c:v>18.318899999999999</c:v>
                </c:pt>
                <c:pt idx="1140">
                  <c:v>18.538600000000002</c:v>
                </c:pt>
                <c:pt idx="1141">
                  <c:v>18.388199999999998</c:v>
                </c:pt>
                <c:pt idx="1142">
                  <c:v>18.102000000000004</c:v>
                </c:pt>
                <c:pt idx="1143">
                  <c:v>18.504899999999999</c:v>
                </c:pt>
                <c:pt idx="1144">
                  <c:v>18.519100000000002</c:v>
                </c:pt>
                <c:pt idx="1145">
                  <c:v>17.839399999999998</c:v>
                </c:pt>
                <c:pt idx="1146">
                  <c:v>18.015099999999997</c:v>
                </c:pt>
                <c:pt idx="1147">
                  <c:v>18.560499999999998</c:v>
                </c:pt>
                <c:pt idx="1148">
                  <c:v>17.441899999999997</c:v>
                </c:pt>
                <c:pt idx="1149">
                  <c:v>17.622599999999998</c:v>
                </c:pt>
                <c:pt idx="1150">
                  <c:v>18.7881</c:v>
                </c:pt>
                <c:pt idx="1151">
                  <c:v>18.220700000000001</c:v>
                </c:pt>
                <c:pt idx="1152">
                  <c:v>18.549799999999998</c:v>
                </c:pt>
                <c:pt idx="1153">
                  <c:v>18.396000000000001</c:v>
                </c:pt>
                <c:pt idx="1154">
                  <c:v>17.939499999999995</c:v>
                </c:pt>
                <c:pt idx="1155">
                  <c:v>18.883299999999998</c:v>
                </c:pt>
                <c:pt idx="1156">
                  <c:v>18.957999999999998</c:v>
                </c:pt>
                <c:pt idx="1157">
                  <c:v>17.760199999999998</c:v>
                </c:pt>
                <c:pt idx="1158">
                  <c:v>18.1997</c:v>
                </c:pt>
                <c:pt idx="1159">
                  <c:v>18.655299999999997</c:v>
                </c:pt>
                <c:pt idx="1160">
                  <c:v>17.565899999999999</c:v>
                </c:pt>
                <c:pt idx="1161">
                  <c:v>17.045400000000001</c:v>
                </c:pt>
                <c:pt idx="1162">
                  <c:v>18.176200000000001</c:v>
                </c:pt>
                <c:pt idx="1163">
                  <c:v>18.578600000000002</c:v>
                </c:pt>
                <c:pt idx="1164">
                  <c:v>18.316899999999997</c:v>
                </c:pt>
                <c:pt idx="1165">
                  <c:v>18.002900000000004</c:v>
                </c:pt>
                <c:pt idx="1166">
                  <c:v>17.833500000000001</c:v>
                </c:pt>
                <c:pt idx="1167">
                  <c:v>17.355400000000003</c:v>
                </c:pt>
                <c:pt idx="1168">
                  <c:v>17.032199999999996</c:v>
                </c:pt>
                <c:pt idx="1169">
                  <c:v>17.502900000000004</c:v>
                </c:pt>
                <c:pt idx="1170">
                  <c:v>17.943399999999997</c:v>
                </c:pt>
                <c:pt idx="1171">
                  <c:v>17.680199999999999</c:v>
                </c:pt>
                <c:pt idx="1172">
                  <c:v>17.840299999999999</c:v>
                </c:pt>
                <c:pt idx="1173">
                  <c:v>18.164999999999999</c:v>
                </c:pt>
                <c:pt idx="1174">
                  <c:v>18.286700000000003</c:v>
                </c:pt>
                <c:pt idx="1175">
                  <c:v>18.009299999999996</c:v>
                </c:pt>
                <c:pt idx="1176">
                  <c:v>18.037599999999998</c:v>
                </c:pt>
                <c:pt idx="1177">
                  <c:v>18.010799999999996</c:v>
                </c:pt>
                <c:pt idx="1178">
                  <c:v>18.428200000000004</c:v>
                </c:pt>
                <c:pt idx="1179">
                  <c:v>17.782699999999998</c:v>
                </c:pt>
                <c:pt idx="1180">
                  <c:v>17.846700000000006</c:v>
                </c:pt>
                <c:pt idx="1181">
                  <c:v>17.767600000000002</c:v>
                </c:pt>
                <c:pt idx="1182">
                  <c:v>17.815399999999997</c:v>
                </c:pt>
                <c:pt idx="1183">
                  <c:v>18.717700000000001</c:v>
                </c:pt>
                <c:pt idx="1184">
                  <c:v>18.630399999999995</c:v>
                </c:pt>
                <c:pt idx="1185">
                  <c:v>17.654800000000002</c:v>
                </c:pt>
                <c:pt idx="1186">
                  <c:v>17.6113</c:v>
                </c:pt>
                <c:pt idx="1187">
                  <c:v>18.799900000000001</c:v>
                </c:pt>
                <c:pt idx="1188">
                  <c:v>18.467300000000002</c:v>
                </c:pt>
                <c:pt idx="1189">
                  <c:v>17.371100000000006</c:v>
                </c:pt>
                <c:pt idx="1190">
                  <c:v>17.493700000000004</c:v>
                </c:pt>
                <c:pt idx="1191">
                  <c:v>17.831600000000002</c:v>
                </c:pt>
                <c:pt idx="1192">
                  <c:v>18.136300000000006</c:v>
                </c:pt>
                <c:pt idx="1193">
                  <c:v>18.195299999999996</c:v>
                </c:pt>
                <c:pt idx="1194">
                  <c:v>17.6128</c:v>
                </c:pt>
                <c:pt idx="1195">
                  <c:v>16.995100000000001</c:v>
                </c:pt>
                <c:pt idx="1196">
                  <c:v>17.878399999999999</c:v>
                </c:pt>
                <c:pt idx="1197">
                  <c:v>18.348599999999998</c:v>
                </c:pt>
                <c:pt idx="1198">
                  <c:v>17.749500000000005</c:v>
                </c:pt>
                <c:pt idx="1199">
                  <c:v>17.991200000000006</c:v>
                </c:pt>
                <c:pt idx="1200">
                  <c:v>18.438900000000004</c:v>
                </c:pt>
                <c:pt idx="1201">
                  <c:v>17.776800000000001</c:v>
                </c:pt>
                <c:pt idx="1202">
                  <c:v>17.808099999999996</c:v>
                </c:pt>
                <c:pt idx="1203">
                  <c:v>17.231900000000003</c:v>
                </c:pt>
                <c:pt idx="1204">
                  <c:v>17.339400000000005</c:v>
                </c:pt>
                <c:pt idx="1205">
                  <c:v>17.8735</c:v>
                </c:pt>
                <c:pt idx="1206">
                  <c:v>17.747100000000003</c:v>
                </c:pt>
                <c:pt idx="1207">
                  <c:v>16.8857</c:v>
                </c:pt>
                <c:pt idx="1208">
                  <c:v>17.125999999999998</c:v>
                </c:pt>
                <c:pt idx="1209">
                  <c:v>17.601599999999998</c:v>
                </c:pt>
                <c:pt idx="1210">
                  <c:v>17.5732</c:v>
                </c:pt>
                <c:pt idx="1211">
                  <c:v>17.641100000000002</c:v>
                </c:pt>
                <c:pt idx="1212">
                  <c:v>17.786099999999998</c:v>
                </c:pt>
                <c:pt idx="1213">
                  <c:v>17.318800000000003</c:v>
                </c:pt>
                <c:pt idx="1214">
                  <c:v>17.457999999999998</c:v>
                </c:pt>
                <c:pt idx="1215">
                  <c:v>17.488199999999999</c:v>
                </c:pt>
                <c:pt idx="1216">
                  <c:v>17.477600000000002</c:v>
                </c:pt>
                <c:pt idx="1217">
                  <c:v>16.645499999999998</c:v>
                </c:pt>
                <c:pt idx="1218">
                  <c:v>17.097200000000001</c:v>
                </c:pt>
                <c:pt idx="1219">
                  <c:v>18.694399999999998</c:v>
                </c:pt>
                <c:pt idx="1220">
                  <c:v>18.572799999999997</c:v>
                </c:pt>
                <c:pt idx="1221">
                  <c:v>17.738799999999998</c:v>
                </c:pt>
                <c:pt idx="1222">
                  <c:v>16.883300000000006</c:v>
                </c:pt>
                <c:pt idx="1223">
                  <c:v>17.389200000000002</c:v>
                </c:pt>
                <c:pt idx="1224">
                  <c:v>17.5092</c:v>
                </c:pt>
                <c:pt idx="1225">
                  <c:v>17.0244</c:v>
                </c:pt>
                <c:pt idx="1226">
                  <c:v>17.883300000000002</c:v>
                </c:pt>
                <c:pt idx="1227">
                  <c:v>17.3672</c:v>
                </c:pt>
                <c:pt idx="1228">
                  <c:v>16.693799999999996</c:v>
                </c:pt>
                <c:pt idx="1229">
                  <c:v>17.293399999999998</c:v>
                </c:pt>
                <c:pt idx="1230">
                  <c:v>18.108899999999998</c:v>
                </c:pt>
                <c:pt idx="1231">
                  <c:v>17.7807</c:v>
                </c:pt>
                <c:pt idx="1232">
                  <c:v>17.270500000000006</c:v>
                </c:pt>
                <c:pt idx="1233">
                  <c:v>17.452200000000001</c:v>
                </c:pt>
                <c:pt idx="1234">
                  <c:v>17.307099999999998</c:v>
                </c:pt>
                <c:pt idx="1235">
                  <c:v>17.5366</c:v>
                </c:pt>
                <c:pt idx="1236">
                  <c:v>17.271000000000001</c:v>
                </c:pt>
                <c:pt idx="1237">
                  <c:v>16.918500000000002</c:v>
                </c:pt>
                <c:pt idx="1238">
                  <c:v>17.905799999999999</c:v>
                </c:pt>
                <c:pt idx="1239">
                  <c:v>17.631900000000002</c:v>
                </c:pt>
                <c:pt idx="1240">
                  <c:v>17.466299999999997</c:v>
                </c:pt>
                <c:pt idx="1241">
                  <c:v>17.062900000000003</c:v>
                </c:pt>
                <c:pt idx="1242">
                  <c:v>16.7377</c:v>
                </c:pt>
                <c:pt idx="1243">
                  <c:v>16.473599999999998</c:v>
                </c:pt>
                <c:pt idx="1244">
                  <c:v>17.451599999999999</c:v>
                </c:pt>
                <c:pt idx="1245">
                  <c:v>17.280799999999999</c:v>
                </c:pt>
                <c:pt idx="1246">
                  <c:v>17.168499999999998</c:v>
                </c:pt>
                <c:pt idx="1247">
                  <c:v>17.674800000000005</c:v>
                </c:pt>
                <c:pt idx="1248">
                  <c:v>17.624100000000002</c:v>
                </c:pt>
                <c:pt idx="1249">
                  <c:v>17.0884</c:v>
                </c:pt>
                <c:pt idx="1250">
                  <c:v>16.406300000000002</c:v>
                </c:pt>
                <c:pt idx="1251">
                  <c:v>17.6875</c:v>
                </c:pt>
                <c:pt idx="1252">
                  <c:v>17.3476</c:v>
                </c:pt>
                <c:pt idx="1253">
                  <c:v>16.815899999999999</c:v>
                </c:pt>
                <c:pt idx="1254">
                  <c:v>17.406300000000002</c:v>
                </c:pt>
                <c:pt idx="1255">
                  <c:v>16.840299999999999</c:v>
                </c:pt>
                <c:pt idx="1256">
                  <c:v>16.554200000000002</c:v>
                </c:pt>
                <c:pt idx="1257">
                  <c:v>16.914000000000001</c:v>
                </c:pt>
                <c:pt idx="1258">
                  <c:v>17.5259</c:v>
                </c:pt>
                <c:pt idx="1259">
                  <c:v>16.811499999999999</c:v>
                </c:pt>
                <c:pt idx="1260">
                  <c:v>16.712900000000005</c:v>
                </c:pt>
                <c:pt idx="1261">
                  <c:v>17.665999999999997</c:v>
                </c:pt>
                <c:pt idx="1262">
                  <c:v>17.0307</c:v>
                </c:pt>
                <c:pt idx="1263">
                  <c:v>16.9815</c:v>
                </c:pt>
                <c:pt idx="1264">
                  <c:v>16.962399999999999</c:v>
                </c:pt>
                <c:pt idx="1265">
                  <c:v>16.826700000000002</c:v>
                </c:pt>
                <c:pt idx="1266">
                  <c:v>17.517099999999999</c:v>
                </c:pt>
                <c:pt idx="1267">
                  <c:v>17.684099999999997</c:v>
                </c:pt>
                <c:pt idx="1268">
                  <c:v>16.365199999999998</c:v>
                </c:pt>
                <c:pt idx="1269">
                  <c:v>17.560100000000002</c:v>
                </c:pt>
                <c:pt idx="1270">
                  <c:v>16.603099999999998</c:v>
                </c:pt>
                <c:pt idx="1271">
                  <c:v>16.114699999999999</c:v>
                </c:pt>
                <c:pt idx="1272">
                  <c:v>18.8096</c:v>
                </c:pt>
                <c:pt idx="1273">
                  <c:v>24.0503</c:v>
                </c:pt>
                <c:pt idx="1274">
                  <c:v>56.469250000000002</c:v>
                </c:pt>
                <c:pt idx="1275">
                  <c:v>558.36350000000004</c:v>
                </c:pt>
                <c:pt idx="1276">
                  <c:v>2021.5880000000002</c:v>
                </c:pt>
                <c:pt idx="1277">
                  <c:v>30.730000000000018</c:v>
                </c:pt>
                <c:pt idx="1278">
                  <c:v>-1555.11</c:v>
                </c:pt>
                <c:pt idx="1279">
                  <c:v>-634.91499999999996</c:v>
                </c:pt>
                <c:pt idx="1280">
                  <c:v>-75.786000000000001</c:v>
                </c:pt>
                <c:pt idx="1281">
                  <c:v>3.0975999999999999</c:v>
                </c:pt>
                <c:pt idx="1282">
                  <c:v>39.868600000000001</c:v>
                </c:pt>
                <c:pt idx="1283">
                  <c:v>61.773966999999999</c:v>
                </c:pt>
                <c:pt idx="1284">
                  <c:v>74.649900000000002</c:v>
                </c:pt>
                <c:pt idx="1285">
                  <c:v>82.019100000000009</c:v>
                </c:pt>
                <c:pt idx="1286">
                  <c:v>85.035399999999996</c:v>
                </c:pt>
                <c:pt idx="1287">
                  <c:v>86.606799999999993</c:v>
                </c:pt>
                <c:pt idx="1288">
                  <c:v>88.704300000000003</c:v>
                </c:pt>
                <c:pt idx="1289">
                  <c:v>89.420200000000008</c:v>
                </c:pt>
                <c:pt idx="1290">
                  <c:v>89.320400000000006</c:v>
                </c:pt>
                <c:pt idx="1291">
                  <c:v>89.695700000000002</c:v>
                </c:pt>
                <c:pt idx="1292">
                  <c:v>89.597200000000001</c:v>
                </c:pt>
                <c:pt idx="1293">
                  <c:v>89.366799999999998</c:v>
                </c:pt>
                <c:pt idx="1294">
                  <c:v>90.076400000000007</c:v>
                </c:pt>
                <c:pt idx="1295">
                  <c:v>89.3857</c:v>
                </c:pt>
                <c:pt idx="1296">
                  <c:v>88.464600000000004</c:v>
                </c:pt>
                <c:pt idx="1297">
                  <c:v>88.862299999999991</c:v>
                </c:pt>
                <c:pt idx="1298">
                  <c:v>88.436199999999999</c:v>
                </c:pt>
                <c:pt idx="1299">
                  <c:v>87.569199999999995</c:v>
                </c:pt>
                <c:pt idx="1300">
                  <c:v>87.891199999999998</c:v>
                </c:pt>
                <c:pt idx="1301">
                  <c:v>87.869200000000006</c:v>
                </c:pt>
                <c:pt idx="1302">
                  <c:v>87.146999999999991</c:v>
                </c:pt>
                <c:pt idx="1303">
                  <c:v>86.910139999999998</c:v>
                </c:pt>
                <c:pt idx="1304">
                  <c:v>87.167010000000005</c:v>
                </c:pt>
                <c:pt idx="1305">
                  <c:v>86.876010000000008</c:v>
                </c:pt>
                <c:pt idx="1306">
                  <c:v>86.366739999999993</c:v>
                </c:pt>
                <c:pt idx="1307">
                  <c:v>85.946790000000007</c:v>
                </c:pt>
                <c:pt idx="1308">
                  <c:v>85.410600000000002</c:v>
                </c:pt>
                <c:pt idx="1309">
                  <c:v>84.842249999999993</c:v>
                </c:pt>
                <c:pt idx="1310">
                  <c:v>85.170444999999987</c:v>
                </c:pt>
                <c:pt idx="1311">
                  <c:v>85.063469999999995</c:v>
                </c:pt>
                <c:pt idx="1312">
                  <c:v>84.564419999999998</c:v>
                </c:pt>
                <c:pt idx="1313">
                  <c:v>84.170919999999995</c:v>
                </c:pt>
                <c:pt idx="1314">
                  <c:v>83.926290000000009</c:v>
                </c:pt>
                <c:pt idx="1315">
                  <c:v>83.466769999999997</c:v>
                </c:pt>
                <c:pt idx="1316">
                  <c:v>83.552210000000002</c:v>
                </c:pt>
                <c:pt idx="1317">
                  <c:v>83.32808</c:v>
                </c:pt>
                <c:pt idx="1318">
                  <c:v>83.007300000000001</c:v>
                </c:pt>
                <c:pt idx="1319">
                  <c:v>83.465299999999999</c:v>
                </c:pt>
                <c:pt idx="1320">
                  <c:v>82.525900000000007</c:v>
                </c:pt>
                <c:pt idx="1321">
                  <c:v>81.712900000000005</c:v>
                </c:pt>
                <c:pt idx="1322">
                  <c:v>81.927300000000002</c:v>
                </c:pt>
                <c:pt idx="1323">
                  <c:v>81.950199999999995</c:v>
                </c:pt>
                <c:pt idx="1324">
                  <c:v>81.510199999999998</c:v>
                </c:pt>
                <c:pt idx="1325">
                  <c:v>81.943399999999997</c:v>
                </c:pt>
                <c:pt idx="1326">
                  <c:v>82.153400000000005</c:v>
                </c:pt>
                <c:pt idx="1327">
                  <c:v>81.616200000000006</c:v>
                </c:pt>
                <c:pt idx="1328">
                  <c:v>81.52</c:v>
                </c:pt>
                <c:pt idx="1329">
                  <c:v>81.096699999999998</c:v>
                </c:pt>
                <c:pt idx="1330">
                  <c:v>80.501400000000004</c:v>
                </c:pt>
                <c:pt idx="1331">
                  <c:v>80.931100000000001</c:v>
                </c:pt>
                <c:pt idx="1332">
                  <c:v>80.377499999999998</c:v>
                </c:pt>
                <c:pt idx="1333">
                  <c:v>79.803200000000004</c:v>
                </c:pt>
                <c:pt idx="1334">
                  <c:v>80.275400000000005</c:v>
                </c:pt>
                <c:pt idx="1335">
                  <c:v>80.227099999999993</c:v>
                </c:pt>
                <c:pt idx="1336">
                  <c:v>79.499499999999998</c:v>
                </c:pt>
                <c:pt idx="1337">
                  <c:v>79.291499999999999</c:v>
                </c:pt>
                <c:pt idx="1338">
                  <c:v>79.883800000000008</c:v>
                </c:pt>
                <c:pt idx="1339">
                  <c:v>79.291499999999999</c:v>
                </c:pt>
                <c:pt idx="1340">
                  <c:v>78.626499999999993</c:v>
                </c:pt>
                <c:pt idx="1341">
                  <c:v>78.986800000000002</c:v>
                </c:pt>
                <c:pt idx="1342">
                  <c:v>78.55510000000001</c:v>
                </c:pt>
                <c:pt idx="1343">
                  <c:v>78.378399999999999</c:v>
                </c:pt>
                <c:pt idx="1344">
                  <c:v>78.915000000000006</c:v>
                </c:pt>
                <c:pt idx="1345">
                  <c:v>78.151899999999998</c:v>
                </c:pt>
                <c:pt idx="1346">
                  <c:v>78.078599999999994</c:v>
                </c:pt>
                <c:pt idx="1347">
                  <c:v>78.554699999999997</c:v>
                </c:pt>
                <c:pt idx="1348">
                  <c:v>77.777299999999997</c:v>
                </c:pt>
                <c:pt idx="1349">
                  <c:v>77.938999999999993</c:v>
                </c:pt>
                <c:pt idx="1350">
                  <c:v>77.711399999999998</c:v>
                </c:pt>
                <c:pt idx="1351">
                  <c:v>77.024500000000003</c:v>
                </c:pt>
                <c:pt idx="1352">
                  <c:v>77.464399999999998</c:v>
                </c:pt>
                <c:pt idx="1353">
                  <c:v>77.590299999999999</c:v>
                </c:pt>
                <c:pt idx="1354">
                  <c:v>77</c:v>
                </c:pt>
                <c:pt idx="1355">
                  <c:v>76.841800000000006</c:v>
                </c:pt>
                <c:pt idx="1356">
                  <c:v>77.016099999999994</c:v>
                </c:pt>
                <c:pt idx="1357">
                  <c:v>76.572299999999998</c:v>
                </c:pt>
                <c:pt idx="1358">
                  <c:v>75.857900000000001</c:v>
                </c:pt>
                <c:pt idx="1359">
                  <c:v>76.241700000000009</c:v>
                </c:pt>
                <c:pt idx="1360">
                  <c:v>77.134799999999998</c:v>
                </c:pt>
                <c:pt idx="1361">
                  <c:v>76.281800000000004</c:v>
                </c:pt>
                <c:pt idx="1362">
                  <c:v>75.832999999999998</c:v>
                </c:pt>
                <c:pt idx="1363">
                  <c:v>76.045400000000001</c:v>
                </c:pt>
                <c:pt idx="1364">
                  <c:v>75.732500000000002</c:v>
                </c:pt>
                <c:pt idx="1365">
                  <c:v>75.873999999999995</c:v>
                </c:pt>
                <c:pt idx="1366">
                  <c:v>75.656300000000002</c:v>
                </c:pt>
                <c:pt idx="1367">
                  <c:v>74.960900000000009</c:v>
                </c:pt>
                <c:pt idx="1368">
                  <c:v>75.392099999999999</c:v>
                </c:pt>
                <c:pt idx="1369">
                  <c:v>75.3964</c:v>
                </c:pt>
                <c:pt idx="1370">
                  <c:v>75.084499999999991</c:v>
                </c:pt>
                <c:pt idx="1371">
                  <c:v>75.075199999999995</c:v>
                </c:pt>
                <c:pt idx="1372">
                  <c:v>75.668400000000005</c:v>
                </c:pt>
                <c:pt idx="1373">
                  <c:v>75.217299999999994</c:v>
                </c:pt>
                <c:pt idx="1374">
                  <c:v>74.355000000000004</c:v>
                </c:pt>
                <c:pt idx="1375">
                  <c:v>74.588400000000007</c:v>
                </c:pt>
                <c:pt idx="1376">
                  <c:v>74.654799999999994</c:v>
                </c:pt>
                <c:pt idx="1377">
                  <c:v>74.680099999999996</c:v>
                </c:pt>
                <c:pt idx="1378">
                  <c:v>74.409599999999998</c:v>
                </c:pt>
                <c:pt idx="1379">
                  <c:v>74.156300000000002</c:v>
                </c:pt>
                <c:pt idx="1380">
                  <c:v>74.352059999999994</c:v>
                </c:pt>
                <c:pt idx="1381">
                  <c:v>74.658689999999993</c:v>
                </c:pt>
                <c:pt idx="1382">
                  <c:v>74.3887</c:v>
                </c:pt>
                <c:pt idx="1383">
                  <c:v>74.18947</c:v>
                </c:pt>
                <c:pt idx="1384">
                  <c:v>74.098190000000002</c:v>
                </c:pt>
                <c:pt idx="1385">
                  <c:v>73.433610000000002</c:v>
                </c:pt>
                <c:pt idx="1386">
                  <c:v>73.36721</c:v>
                </c:pt>
                <c:pt idx="1387">
                  <c:v>73.724599999999995</c:v>
                </c:pt>
                <c:pt idx="1388">
                  <c:v>73.352059999999994</c:v>
                </c:pt>
                <c:pt idx="1389">
                  <c:v>72.89448999999999</c:v>
                </c:pt>
                <c:pt idx="1390">
                  <c:v>73.459479999999999</c:v>
                </c:pt>
                <c:pt idx="1391">
                  <c:v>73.178179999999998</c:v>
                </c:pt>
                <c:pt idx="1392">
                  <c:v>73.11085700000001</c:v>
                </c:pt>
                <c:pt idx="1393">
                  <c:v>74.986377000000005</c:v>
                </c:pt>
                <c:pt idx="1394">
                  <c:v>34.329129999999999</c:v>
                </c:pt>
                <c:pt idx="1395">
                  <c:v>-700.73727999999994</c:v>
                </c:pt>
                <c:pt idx="1396">
                  <c:v>-1636.2980000000002</c:v>
                </c:pt>
                <c:pt idx="1397">
                  <c:v>1848.7870000000003</c:v>
                </c:pt>
                <c:pt idx="1398">
                  <c:v>-37.670000000000073</c:v>
                </c:pt>
                <c:pt idx="1399">
                  <c:v>-240.33999999999992</c:v>
                </c:pt>
                <c:pt idx="1400">
                  <c:v>247.82999999999993</c:v>
                </c:pt>
                <c:pt idx="1401">
                  <c:v>199.98000000000002</c:v>
                </c:pt>
                <c:pt idx="1402">
                  <c:v>167.19000000000005</c:v>
                </c:pt>
                <c:pt idx="1403">
                  <c:v>144.80999999999995</c:v>
                </c:pt>
                <c:pt idx="1404">
                  <c:v>133.3900000000001</c:v>
                </c:pt>
                <c:pt idx="1405">
                  <c:v>126.44000000000005</c:v>
                </c:pt>
                <c:pt idx="1406">
                  <c:v>124.31000000000017</c:v>
                </c:pt>
                <c:pt idx="1407">
                  <c:v>122.52999999999997</c:v>
                </c:pt>
                <c:pt idx="1408">
                  <c:v>121.44000000000005</c:v>
                </c:pt>
                <c:pt idx="1409">
                  <c:v>120.17000000000007</c:v>
                </c:pt>
                <c:pt idx="1410">
                  <c:v>119.59000000000015</c:v>
                </c:pt>
                <c:pt idx="1411">
                  <c:v>119.98000000000002</c:v>
                </c:pt>
                <c:pt idx="1412">
                  <c:v>119.34999999999991</c:v>
                </c:pt>
                <c:pt idx="1413">
                  <c:v>119.21000000000004</c:v>
                </c:pt>
                <c:pt idx="1414">
                  <c:v>118.83999999999992</c:v>
                </c:pt>
                <c:pt idx="1415">
                  <c:v>119.29999999999995</c:v>
                </c:pt>
                <c:pt idx="1416">
                  <c:v>118.76999999999998</c:v>
                </c:pt>
                <c:pt idx="1417">
                  <c:v>118.34000000000015</c:v>
                </c:pt>
                <c:pt idx="1418">
                  <c:v>119.27999999999997</c:v>
                </c:pt>
                <c:pt idx="1419">
                  <c:v>118.31999999999994</c:v>
                </c:pt>
                <c:pt idx="1420">
                  <c:v>118.88000000000011</c:v>
                </c:pt>
                <c:pt idx="1421">
                  <c:v>119.04999999999995</c:v>
                </c:pt>
                <c:pt idx="1422">
                  <c:v>118.01999999999998</c:v>
                </c:pt>
                <c:pt idx="1423">
                  <c:v>117.84999999999991</c:v>
                </c:pt>
                <c:pt idx="1424">
                  <c:v>118.90999999999985</c:v>
                </c:pt>
                <c:pt idx="1425">
                  <c:v>118.99000000000001</c:v>
                </c:pt>
                <c:pt idx="1426">
                  <c:v>118.00999999999999</c:v>
                </c:pt>
                <c:pt idx="1427">
                  <c:v>117.61000000000013</c:v>
                </c:pt>
                <c:pt idx="1428">
                  <c:v>117.81999999999994</c:v>
                </c:pt>
                <c:pt idx="1429">
                  <c:v>117.71000000000004</c:v>
                </c:pt>
                <c:pt idx="1430">
                  <c:v>117.90999999999985</c:v>
                </c:pt>
                <c:pt idx="1431">
                  <c:v>119.17000000000007</c:v>
                </c:pt>
                <c:pt idx="1432">
                  <c:v>117.78999999999996</c:v>
                </c:pt>
                <c:pt idx="1433">
                  <c:v>115.74000000000001</c:v>
                </c:pt>
                <c:pt idx="1434">
                  <c:v>118.45000000000005</c:v>
                </c:pt>
                <c:pt idx="1435">
                  <c:v>116.38000000000011</c:v>
                </c:pt>
                <c:pt idx="1436">
                  <c:v>120.1400000000001</c:v>
                </c:pt>
                <c:pt idx="1437">
                  <c:v>124.48000000000002</c:v>
                </c:pt>
                <c:pt idx="1438">
                  <c:v>123.33999999999992</c:v>
                </c:pt>
                <c:pt idx="1439">
                  <c:v>115.32999999999993</c:v>
                </c:pt>
                <c:pt idx="1440">
                  <c:v>113.26999999999998</c:v>
                </c:pt>
                <c:pt idx="1441">
                  <c:v>121.91000000000008</c:v>
                </c:pt>
                <c:pt idx="1442">
                  <c:v>122.97000000000003</c:v>
                </c:pt>
                <c:pt idx="1443">
                  <c:v>118.25999999999999</c:v>
                </c:pt>
                <c:pt idx="1444">
                  <c:v>115.77999999999997</c:v>
                </c:pt>
                <c:pt idx="1445">
                  <c:v>118.20000000000005</c:v>
                </c:pt>
                <c:pt idx="1446">
                  <c:v>118.80999999999995</c:v>
                </c:pt>
                <c:pt idx="1447">
                  <c:v>117.86999999999989</c:v>
                </c:pt>
                <c:pt idx="1448">
                  <c:v>118.12000000000012</c:v>
                </c:pt>
                <c:pt idx="1449">
                  <c:v>118.44000000000005</c:v>
                </c:pt>
                <c:pt idx="1450">
                  <c:v>118.19999999999982</c:v>
                </c:pt>
                <c:pt idx="1451">
                  <c:v>118.27999999999997</c:v>
                </c:pt>
                <c:pt idx="1452">
                  <c:v>118.13000000000011</c:v>
                </c:pt>
                <c:pt idx="1453">
                  <c:v>117.74000000000001</c:v>
                </c:pt>
                <c:pt idx="1454">
                  <c:v>118.49000000000001</c:v>
                </c:pt>
                <c:pt idx="1455">
                  <c:v>118.66000000000008</c:v>
                </c:pt>
                <c:pt idx="1456">
                  <c:v>118.31999999999994</c:v>
                </c:pt>
                <c:pt idx="1457">
                  <c:v>117.61999999999989</c:v>
                </c:pt>
                <c:pt idx="1458">
                  <c:v>118.25999999999999</c:v>
                </c:pt>
                <c:pt idx="1459">
                  <c:v>118.44999999999982</c:v>
                </c:pt>
                <c:pt idx="1460">
                  <c:v>118.47000000000003</c:v>
                </c:pt>
                <c:pt idx="1461">
                  <c:v>118.58999999999992</c:v>
                </c:pt>
                <c:pt idx="1462">
                  <c:v>118.26999999999998</c:v>
                </c:pt>
                <c:pt idx="1463">
                  <c:v>118.10000000000014</c:v>
                </c:pt>
                <c:pt idx="1464">
                  <c:v>118.3900000000001</c:v>
                </c:pt>
                <c:pt idx="1465">
                  <c:v>118.26999999999998</c:v>
                </c:pt>
                <c:pt idx="1466">
                  <c:v>117.32999999999993</c:v>
                </c:pt>
                <c:pt idx="1467">
                  <c:v>117.75999999999999</c:v>
                </c:pt>
                <c:pt idx="1468">
                  <c:v>118.55999999999995</c:v>
                </c:pt>
                <c:pt idx="1469">
                  <c:v>119.2199999999998</c:v>
                </c:pt>
                <c:pt idx="1470">
                  <c:v>118.15999999999985</c:v>
                </c:pt>
                <c:pt idx="1471">
                  <c:v>117.79999999999995</c:v>
                </c:pt>
                <c:pt idx="1472">
                  <c:v>118.01999999999998</c:v>
                </c:pt>
                <c:pt idx="1473">
                  <c:v>117.6099999999999</c:v>
                </c:pt>
                <c:pt idx="1474">
                  <c:v>118.03999999999996</c:v>
                </c:pt>
                <c:pt idx="1475">
                  <c:v>118.47999999999979</c:v>
                </c:pt>
                <c:pt idx="1476">
                  <c:v>118.36999999999989</c:v>
                </c:pt>
                <c:pt idx="1477">
                  <c:v>117.55999999999995</c:v>
                </c:pt>
                <c:pt idx="1478">
                  <c:v>117.74000000000001</c:v>
                </c:pt>
                <c:pt idx="1479">
                  <c:v>118.50999999999999</c:v>
                </c:pt>
                <c:pt idx="1480">
                  <c:v>118</c:v>
                </c:pt>
                <c:pt idx="1481">
                  <c:v>118</c:v>
                </c:pt>
                <c:pt idx="1482">
                  <c:v>118.65999999999985</c:v>
                </c:pt>
                <c:pt idx="1483">
                  <c:v>118.40000000000009</c:v>
                </c:pt>
                <c:pt idx="1484">
                  <c:v>117.95000000000005</c:v>
                </c:pt>
                <c:pt idx="1485">
                  <c:v>117.96000000000004</c:v>
                </c:pt>
                <c:pt idx="1486">
                  <c:v>117.44000000000005</c:v>
                </c:pt>
                <c:pt idx="1487">
                  <c:v>115.84999999999991</c:v>
                </c:pt>
                <c:pt idx="1488">
                  <c:v>119.12999999999988</c:v>
                </c:pt>
                <c:pt idx="1489">
                  <c:v>121.75</c:v>
                </c:pt>
                <c:pt idx="1490">
                  <c:v>118.61999999999989</c:v>
                </c:pt>
                <c:pt idx="1491">
                  <c:v>114.84999999999991</c:v>
                </c:pt>
                <c:pt idx="1492">
                  <c:v>115.48000000000002</c:v>
                </c:pt>
                <c:pt idx="1493">
                  <c:v>117</c:v>
                </c:pt>
                <c:pt idx="1494">
                  <c:v>117.63000000000011</c:v>
                </c:pt>
                <c:pt idx="1495">
                  <c:v>118.70000000000005</c:v>
                </c:pt>
                <c:pt idx="1496">
                  <c:v>117.69000000000005</c:v>
                </c:pt>
                <c:pt idx="1497">
                  <c:v>118.17999999999984</c:v>
                </c:pt>
                <c:pt idx="1498">
                  <c:v>118.37000000000012</c:v>
                </c:pt>
                <c:pt idx="1499">
                  <c:v>117.78999999999996</c:v>
                </c:pt>
                <c:pt idx="1500">
                  <c:v>118.20000000000005</c:v>
                </c:pt>
                <c:pt idx="1501">
                  <c:v>118.24000000000001</c:v>
                </c:pt>
                <c:pt idx="1502">
                  <c:v>117.51999999999998</c:v>
                </c:pt>
                <c:pt idx="1503">
                  <c:v>117.18000000000006</c:v>
                </c:pt>
                <c:pt idx="1504">
                  <c:v>117.72000000000003</c:v>
                </c:pt>
                <c:pt idx="1505">
                  <c:v>117.74000000000001</c:v>
                </c:pt>
                <c:pt idx="1506">
                  <c:v>118.00999999999999</c:v>
                </c:pt>
                <c:pt idx="1507">
                  <c:v>118.13999999999987</c:v>
                </c:pt>
                <c:pt idx="1508">
                  <c:v>118</c:v>
                </c:pt>
                <c:pt idx="1509">
                  <c:v>117.34999999999991</c:v>
                </c:pt>
                <c:pt idx="1510">
                  <c:v>118.29999999999995</c:v>
                </c:pt>
                <c:pt idx="1511">
                  <c:v>118.01999999999998</c:v>
                </c:pt>
                <c:pt idx="1512">
                  <c:v>117.53999999999996</c:v>
                </c:pt>
                <c:pt idx="1513">
                  <c:v>117.81999999999994</c:v>
                </c:pt>
                <c:pt idx="1514">
                  <c:v>117.94000000000005</c:v>
                </c:pt>
                <c:pt idx="1515">
                  <c:v>117.59000000000015</c:v>
                </c:pt>
                <c:pt idx="1516">
                  <c:v>118.24000000000001</c:v>
                </c:pt>
                <c:pt idx="1517">
                  <c:v>117.29999999999995</c:v>
                </c:pt>
                <c:pt idx="1518">
                  <c:v>117.19000000000005</c:v>
                </c:pt>
                <c:pt idx="1519">
                  <c:v>118.23000000000002</c:v>
                </c:pt>
                <c:pt idx="1520">
                  <c:v>118.31000000000017</c:v>
                </c:pt>
                <c:pt idx="1521">
                  <c:v>117.15000000000009</c:v>
                </c:pt>
                <c:pt idx="1522">
                  <c:v>117.80000000000018</c:v>
                </c:pt>
                <c:pt idx="1523">
                  <c:v>118</c:v>
                </c:pt>
                <c:pt idx="1524">
                  <c:v>117.03999999999996</c:v>
                </c:pt>
                <c:pt idx="1525">
                  <c:v>117.00999999999999</c:v>
                </c:pt>
                <c:pt idx="1526">
                  <c:v>117.94999999999982</c:v>
                </c:pt>
                <c:pt idx="1527">
                  <c:v>117.53999999999996</c:v>
                </c:pt>
                <c:pt idx="1528">
                  <c:v>116.92999999999984</c:v>
                </c:pt>
                <c:pt idx="1529">
                  <c:v>116.93000000000006</c:v>
                </c:pt>
                <c:pt idx="1530">
                  <c:v>115.27999999999997</c:v>
                </c:pt>
                <c:pt idx="1531">
                  <c:v>116.82000000000016</c:v>
                </c:pt>
                <c:pt idx="1532">
                  <c:v>119.80999999999995</c:v>
                </c:pt>
                <c:pt idx="1533">
                  <c:v>120.3599999999999</c:v>
                </c:pt>
                <c:pt idx="1534">
                  <c:v>118.26999999999998</c:v>
                </c:pt>
                <c:pt idx="1535">
                  <c:v>115.0300000000002</c:v>
                </c:pt>
                <c:pt idx="1536">
                  <c:v>115.40999999999985</c:v>
                </c:pt>
                <c:pt idx="1537">
                  <c:v>118.01999999999998</c:v>
                </c:pt>
                <c:pt idx="1538">
                  <c:v>118.45999999999981</c:v>
                </c:pt>
                <c:pt idx="1539">
                  <c:v>117.6099999999999</c:v>
                </c:pt>
                <c:pt idx="1540">
                  <c:v>116.56000000000017</c:v>
                </c:pt>
                <c:pt idx="1541">
                  <c:v>117.19999999999982</c:v>
                </c:pt>
                <c:pt idx="1542">
                  <c:v>118.56999999999994</c:v>
                </c:pt>
                <c:pt idx="1543">
                  <c:v>117.60000000000014</c:v>
                </c:pt>
                <c:pt idx="1544">
                  <c:v>117.55999999999995</c:v>
                </c:pt>
                <c:pt idx="1545">
                  <c:v>117.8599999999999</c:v>
                </c:pt>
                <c:pt idx="1546">
                  <c:v>116.50999999999999</c:v>
                </c:pt>
                <c:pt idx="1547">
                  <c:v>116.43000000000006</c:v>
                </c:pt>
                <c:pt idx="1548">
                  <c:v>117.92000000000007</c:v>
                </c:pt>
                <c:pt idx="1549">
                  <c:v>117.42000000000007</c:v>
                </c:pt>
                <c:pt idx="1550">
                  <c:v>117.96000000000004</c:v>
                </c:pt>
                <c:pt idx="1551">
                  <c:v>118.22000000000003</c:v>
                </c:pt>
                <c:pt idx="1552">
                  <c:v>117.00999999999999</c:v>
                </c:pt>
                <c:pt idx="1553">
                  <c:v>116.02999999999997</c:v>
                </c:pt>
                <c:pt idx="1554">
                  <c:v>117.68999999999983</c:v>
                </c:pt>
                <c:pt idx="1555">
                  <c:v>117.88000000000011</c:v>
                </c:pt>
                <c:pt idx="1556">
                  <c:v>117.39999999999986</c:v>
                </c:pt>
                <c:pt idx="1557">
                  <c:v>117.71000000000004</c:v>
                </c:pt>
                <c:pt idx="1558">
                  <c:v>116.92999999999984</c:v>
                </c:pt>
                <c:pt idx="1559">
                  <c:v>115.80999999999995</c:v>
                </c:pt>
                <c:pt idx="1560">
                  <c:v>117.25</c:v>
                </c:pt>
                <c:pt idx="1561">
                  <c:v>117.7199999999998</c:v>
                </c:pt>
                <c:pt idx="1562">
                  <c:v>117.23000000000002</c:v>
                </c:pt>
                <c:pt idx="1563">
                  <c:v>117.21000000000004</c:v>
                </c:pt>
                <c:pt idx="1564">
                  <c:v>116.8599999999999</c:v>
                </c:pt>
                <c:pt idx="1565">
                  <c:v>117.5</c:v>
                </c:pt>
                <c:pt idx="1566">
                  <c:v>118.32999999999993</c:v>
                </c:pt>
                <c:pt idx="1567">
                  <c:v>117.39999999999986</c:v>
                </c:pt>
                <c:pt idx="1568">
                  <c:v>117.11999999999989</c:v>
                </c:pt>
                <c:pt idx="1569">
                  <c:v>117.99000000000001</c:v>
                </c:pt>
                <c:pt idx="1570">
                  <c:v>117.72000000000003</c:v>
                </c:pt>
                <c:pt idx="1571">
                  <c:v>116.96000000000004</c:v>
                </c:pt>
                <c:pt idx="1572">
                  <c:v>118.09000000000015</c:v>
                </c:pt>
                <c:pt idx="1573">
                  <c:v>116.93000000000006</c:v>
                </c:pt>
                <c:pt idx="1574">
                  <c:v>117.22000000000003</c:v>
                </c:pt>
                <c:pt idx="1575">
                  <c:v>117.28999999999996</c:v>
                </c:pt>
                <c:pt idx="1576">
                  <c:v>116.57999999999993</c:v>
                </c:pt>
                <c:pt idx="1577">
                  <c:v>116.88000000000011</c:v>
                </c:pt>
                <c:pt idx="1578">
                  <c:v>117.36999999999989</c:v>
                </c:pt>
                <c:pt idx="1579">
                  <c:v>117.64999999999986</c:v>
                </c:pt>
                <c:pt idx="1580">
                  <c:v>117.21000000000004</c:v>
                </c:pt>
                <c:pt idx="1581">
                  <c:v>117.31999999999994</c:v>
                </c:pt>
                <c:pt idx="1582">
                  <c:v>117</c:v>
                </c:pt>
                <c:pt idx="1583">
                  <c:v>117.19999999999982</c:v>
                </c:pt>
                <c:pt idx="1584">
                  <c:v>116.5</c:v>
                </c:pt>
                <c:pt idx="1585">
                  <c:v>116.11999999999989</c:v>
                </c:pt>
                <c:pt idx="1586">
                  <c:v>117.72000000000003</c:v>
                </c:pt>
                <c:pt idx="1587">
                  <c:v>116.72000000000003</c:v>
                </c:pt>
                <c:pt idx="1588">
                  <c:v>115.64999999999986</c:v>
                </c:pt>
                <c:pt idx="1589">
                  <c:v>115.76999999999998</c:v>
                </c:pt>
                <c:pt idx="1590">
                  <c:v>116.5</c:v>
                </c:pt>
                <c:pt idx="1591">
                  <c:v>117.09999999999991</c:v>
                </c:pt>
                <c:pt idx="1592">
                  <c:v>115.78999999999996</c:v>
                </c:pt>
                <c:pt idx="1593">
                  <c:v>116.73000000000002</c:v>
                </c:pt>
                <c:pt idx="1594">
                  <c:v>117.69000000000005</c:v>
                </c:pt>
                <c:pt idx="1595">
                  <c:v>117.19000000000005</c:v>
                </c:pt>
                <c:pt idx="1596">
                  <c:v>116.73000000000002</c:v>
                </c:pt>
                <c:pt idx="1597">
                  <c:v>116.47000000000003</c:v>
                </c:pt>
                <c:pt idx="1598">
                  <c:v>116.26999999999998</c:v>
                </c:pt>
                <c:pt idx="1599">
                  <c:v>117.17999999999984</c:v>
                </c:pt>
                <c:pt idx="1600">
                  <c:v>117.05999999999995</c:v>
                </c:pt>
                <c:pt idx="1601">
                  <c:v>116.12999999999988</c:v>
                </c:pt>
                <c:pt idx="1602">
                  <c:v>116.18000000000006</c:v>
                </c:pt>
                <c:pt idx="1603">
                  <c:v>117.80000000000018</c:v>
                </c:pt>
                <c:pt idx="1604">
                  <c:v>117.1400000000001</c:v>
                </c:pt>
                <c:pt idx="1605">
                  <c:v>116.45000000000005</c:v>
                </c:pt>
                <c:pt idx="1606">
                  <c:v>116.83999999999992</c:v>
                </c:pt>
                <c:pt idx="1607">
                  <c:v>116.28999999999996</c:v>
                </c:pt>
                <c:pt idx="1608">
                  <c:v>116.53999999999996</c:v>
                </c:pt>
                <c:pt idx="1609">
                  <c:v>116.84999999999991</c:v>
                </c:pt>
                <c:pt idx="1610">
                  <c:v>116.79999999999995</c:v>
                </c:pt>
                <c:pt idx="1611">
                  <c:v>116.84999999999991</c:v>
                </c:pt>
                <c:pt idx="1612">
                  <c:v>117.09999999999991</c:v>
                </c:pt>
                <c:pt idx="1613">
                  <c:v>116.94000000000005</c:v>
                </c:pt>
                <c:pt idx="1614">
                  <c:v>116.56999999999994</c:v>
                </c:pt>
                <c:pt idx="1615">
                  <c:v>117.33000000000015</c:v>
                </c:pt>
                <c:pt idx="1616">
                  <c:v>116.31000000000017</c:v>
                </c:pt>
                <c:pt idx="1617">
                  <c:v>115.69000000000005</c:v>
                </c:pt>
                <c:pt idx="1618">
                  <c:v>116.05999999999995</c:v>
                </c:pt>
                <c:pt idx="1619">
                  <c:v>115.75999999999999</c:v>
                </c:pt>
                <c:pt idx="1620">
                  <c:v>116.15000000000009</c:v>
                </c:pt>
                <c:pt idx="1621">
                  <c:v>116.58999999999992</c:v>
                </c:pt>
                <c:pt idx="1622">
                  <c:v>117.03999999999996</c:v>
                </c:pt>
                <c:pt idx="1623">
                  <c:v>116.4699999999998</c:v>
                </c:pt>
                <c:pt idx="1624">
                  <c:v>116.52000000000021</c:v>
                </c:pt>
                <c:pt idx="1625">
                  <c:v>116.84000000000015</c:v>
                </c:pt>
                <c:pt idx="1626">
                  <c:v>116.38999999999987</c:v>
                </c:pt>
                <c:pt idx="1627">
                  <c:v>115.88999999999987</c:v>
                </c:pt>
                <c:pt idx="1628">
                  <c:v>116.66000000000008</c:v>
                </c:pt>
                <c:pt idx="1629">
                  <c:v>116.33999999999992</c:v>
                </c:pt>
                <c:pt idx="1630">
                  <c:v>116.15000000000009</c:v>
                </c:pt>
                <c:pt idx="1631">
                  <c:v>116.94000000000005</c:v>
                </c:pt>
                <c:pt idx="1632">
                  <c:v>117.0300000000002</c:v>
                </c:pt>
                <c:pt idx="1633">
                  <c:v>117.09999999999991</c:v>
                </c:pt>
                <c:pt idx="1634">
                  <c:v>117.08999999999992</c:v>
                </c:pt>
                <c:pt idx="1635">
                  <c:v>116.53999999999996</c:v>
                </c:pt>
                <c:pt idx="1636">
                  <c:v>116.35000000000014</c:v>
                </c:pt>
                <c:pt idx="1637">
                  <c:v>116.27999999999997</c:v>
                </c:pt>
                <c:pt idx="1638">
                  <c:v>115.95000000000005</c:v>
                </c:pt>
                <c:pt idx="1639">
                  <c:v>117.38000000000011</c:v>
                </c:pt>
                <c:pt idx="1640">
                  <c:v>116.90000000000009</c:v>
                </c:pt>
                <c:pt idx="1641">
                  <c:v>115.11000000000013</c:v>
                </c:pt>
                <c:pt idx="1642">
                  <c:v>116.06999999999994</c:v>
                </c:pt>
                <c:pt idx="1643">
                  <c:v>116.92000000000007</c:v>
                </c:pt>
                <c:pt idx="1644">
                  <c:v>116.25999999999999</c:v>
                </c:pt>
                <c:pt idx="1645">
                  <c:v>116.05000000000018</c:v>
                </c:pt>
                <c:pt idx="1646">
                  <c:v>116.69000000000005</c:v>
                </c:pt>
                <c:pt idx="1647">
                  <c:v>117.12999999999988</c:v>
                </c:pt>
                <c:pt idx="1648">
                  <c:v>117.0300000000002</c:v>
                </c:pt>
                <c:pt idx="1649">
                  <c:v>116.04999999999995</c:v>
                </c:pt>
                <c:pt idx="1650">
                  <c:v>115.67999999999984</c:v>
                </c:pt>
                <c:pt idx="1651">
                  <c:v>115.82000000000016</c:v>
                </c:pt>
                <c:pt idx="1652">
                  <c:v>116.63999999999987</c:v>
                </c:pt>
                <c:pt idx="1653">
                  <c:v>116.71000000000004</c:v>
                </c:pt>
                <c:pt idx="1654">
                  <c:v>116.41000000000008</c:v>
                </c:pt>
                <c:pt idx="1655">
                  <c:v>116.11000000000013</c:v>
                </c:pt>
                <c:pt idx="1656">
                  <c:v>115.59000000000015</c:v>
                </c:pt>
                <c:pt idx="1657">
                  <c:v>116.45000000000005</c:v>
                </c:pt>
                <c:pt idx="1658">
                  <c:v>116.8599999999999</c:v>
                </c:pt>
                <c:pt idx="1659">
                  <c:v>116.48000000000002</c:v>
                </c:pt>
                <c:pt idx="1660">
                  <c:v>116.28999999999996</c:v>
                </c:pt>
                <c:pt idx="1661">
                  <c:v>116.75999999999999</c:v>
                </c:pt>
                <c:pt idx="1662">
                  <c:v>116.69000000000005</c:v>
                </c:pt>
                <c:pt idx="1663">
                  <c:v>116.20000000000005</c:v>
                </c:pt>
                <c:pt idx="1664">
                  <c:v>116.75</c:v>
                </c:pt>
                <c:pt idx="1665">
                  <c:v>115.86999999999989</c:v>
                </c:pt>
                <c:pt idx="1666">
                  <c:v>116.02999999999997</c:v>
                </c:pt>
                <c:pt idx="1667">
                  <c:v>116.70999999999981</c:v>
                </c:pt>
                <c:pt idx="1668">
                  <c:v>116.18000000000006</c:v>
                </c:pt>
                <c:pt idx="1669">
                  <c:v>115.44000000000005</c:v>
                </c:pt>
                <c:pt idx="1670">
                  <c:v>116.28999999999996</c:v>
                </c:pt>
                <c:pt idx="1671">
                  <c:v>116.60000000000014</c:v>
                </c:pt>
                <c:pt idx="1672">
                  <c:v>116.47000000000003</c:v>
                </c:pt>
                <c:pt idx="1673">
                  <c:v>115.91000000000008</c:v>
                </c:pt>
                <c:pt idx="1674">
                  <c:v>116.31999999999994</c:v>
                </c:pt>
                <c:pt idx="1675">
                  <c:v>116.34000000000015</c:v>
                </c:pt>
                <c:pt idx="1676">
                  <c:v>115.74000000000001</c:v>
                </c:pt>
                <c:pt idx="1677">
                  <c:v>116.29999999999995</c:v>
                </c:pt>
                <c:pt idx="1678">
                  <c:v>116.34000000000015</c:v>
                </c:pt>
                <c:pt idx="1679">
                  <c:v>115.66999999999985</c:v>
                </c:pt>
                <c:pt idx="1680">
                  <c:v>116.42999999999984</c:v>
                </c:pt>
                <c:pt idx="1681">
                  <c:v>116.50999999999999</c:v>
                </c:pt>
                <c:pt idx="1682">
                  <c:v>115.97000000000003</c:v>
                </c:pt>
                <c:pt idx="1683">
                  <c:v>115.78999999999996</c:v>
                </c:pt>
                <c:pt idx="1684">
                  <c:v>115.98000000000002</c:v>
                </c:pt>
                <c:pt idx="1685">
                  <c:v>116.13999999999987</c:v>
                </c:pt>
                <c:pt idx="1686">
                  <c:v>116.46000000000004</c:v>
                </c:pt>
                <c:pt idx="1687">
                  <c:v>116.42000000000007</c:v>
                </c:pt>
                <c:pt idx="1688">
                  <c:v>116.20999999999981</c:v>
                </c:pt>
                <c:pt idx="1689">
                  <c:v>115.95000000000005</c:v>
                </c:pt>
                <c:pt idx="1690">
                  <c:v>115.42000000000007</c:v>
                </c:pt>
                <c:pt idx="1691">
                  <c:v>115.78999999999996</c:v>
                </c:pt>
                <c:pt idx="1692">
                  <c:v>115.95000000000005</c:v>
                </c:pt>
                <c:pt idx="1693">
                  <c:v>116.03999999999996</c:v>
                </c:pt>
                <c:pt idx="1694">
                  <c:v>116.16999999999985</c:v>
                </c:pt>
                <c:pt idx="1695">
                  <c:v>116.24000000000001</c:v>
                </c:pt>
                <c:pt idx="1696">
                  <c:v>116.05000000000018</c:v>
                </c:pt>
                <c:pt idx="1697">
                  <c:v>115.36000000000013</c:v>
                </c:pt>
                <c:pt idx="1698">
                  <c:v>116.12999999999988</c:v>
                </c:pt>
                <c:pt idx="1699">
                  <c:v>115.93000000000006</c:v>
                </c:pt>
                <c:pt idx="1700">
                  <c:v>114.70999999999981</c:v>
                </c:pt>
                <c:pt idx="1701">
                  <c:v>115.75</c:v>
                </c:pt>
                <c:pt idx="1702">
                  <c:v>116.88000000000011</c:v>
                </c:pt>
                <c:pt idx="1703">
                  <c:v>116.62000000000012</c:v>
                </c:pt>
                <c:pt idx="1704">
                  <c:v>116.08999999999992</c:v>
                </c:pt>
                <c:pt idx="1705">
                  <c:v>116.13000000000011</c:v>
                </c:pt>
                <c:pt idx="1706">
                  <c:v>115.78999999999996</c:v>
                </c:pt>
                <c:pt idx="1707">
                  <c:v>115.99000000000001</c:v>
                </c:pt>
                <c:pt idx="1708">
                  <c:v>115.49000000000001</c:v>
                </c:pt>
                <c:pt idx="1709">
                  <c:v>115.84999999999991</c:v>
                </c:pt>
                <c:pt idx="1710">
                  <c:v>116.59000000000015</c:v>
                </c:pt>
                <c:pt idx="1711">
                  <c:v>116.41000000000008</c:v>
                </c:pt>
                <c:pt idx="1712">
                  <c:v>115.82999999999993</c:v>
                </c:pt>
                <c:pt idx="1713">
                  <c:v>115.78999999999996</c:v>
                </c:pt>
                <c:pt idx="1714">
                  <c:v>116.28999999999996</c:v>
                </c:pt>
                <c:pt idx="1715">
                  <c:v>116.38999999999987</c:v>
                </c:pt>
                <c:pt idx="1716">
                  <c:v>116.1099999999999</c:v>
                </c:pt>
                <c:pt idx="1717">
                  <c:v>116.54999999999995</c:v>
                </c:pt>
                <c:pt idx="1718">
                  <c:v>116.28999999999996</c:v>
                </c:pt>
                <c:pt idx="1719">
                  <c:v>116.23000000000002</c:v>
                </c:pt>
                <c:pt idx="1720">
                  <c:v>115.66999999999985</c:v>
                </c:pt>
                <c:pt idx="1721">
                  <c:v>115.41999999999985</c:v>
                </c:pt>
                <c:pt idx="1722">
                  <c:v>115.6099999999999</c:v>
                </c:pt>
                <c:pt idx="1723">
                  <c:v>116.45000000000005</c:v>
                </c:pt>
                <c:pt idx="1724">
                  <c:v>116</c:v>
                </c:pt>
                <c:pt idx="1725">
                  <c:v>115.47000000000003</c:v>
                </c:pt>
                <c:pt idx="1726">
                  <c:v>116.44000000000005</c:v>
                </c:pt>
                <c:pt idx="1727">
                  <c:v>115.58999999999992</c:v>
                </c:pt>
                <c:pt idx="1728">
                  <c:v>115.86000000000013</c:v>
                </c:pt>
                <c:pt idx="1729">
                  <c:v>115.93000000000006</c:v>
                </c:pt>
                <c:pt idx="1730">
                  <c:v>115.74000000000001</c:v>
                </c:pt>
                <c:pt idx="1731">
                  <c:v>115.31000000000017</c:v>
                </c:pt>
                <c:pt idx="1732">
                  <c:v>115.54999999999995</c:v>
                </c:pt>
                <c:pt idx="1733">
                  <c:v>115.48000000000002</c:v>
                </c:pt>
                <c:pt idx="1734">
                  <c:v>115.85000000000014</c:v>
                </c:pt>
                <c:pt idx="1735">
                  <c:v>116.43999999999983</c:v>
                </c:pt>
                <c:pt idx="1736">
                  <c:v>115.90000000000009</c:v>
                </c:pt>
                <c:pt idx="1737">
                  <c:v>115.82999999999993</c:v>
                </c:pt>
                <c:pt idx="1738">
                  <c:v>115.8599999999999</c:v>
                </c:pt>
                <c:pt idx="1739">
                  <c:v>115.80000000000018</c:v>
                </c:pt>
                <c:pt idx="1740">
                  <c:v>114.99000000000001</c:v>
                </c:pt>
                <c:pt idx="1741">
                  <c:v>115.65000000000009</c:v>
                </c:pt>
                <c:pt idx="1742">
                  <c:v>116.51999999999998</c:v>
                </c:pt>
                <c:pt idx="1743">
                  <c:v>116.18999999999983</c:v>
                </c:pt>
                <c:pt idx="1744">
                  <c:v>116.21000000000004</c:v>
                </c:pt>
                <c:pt idx="1745">
                  <c:v>115.84000000000015</c:v>
                </c:pt>
                <c:pt idx="1746">
                  <c:v>115.78999999999996</c:v>
                </c:pt>
                <c:pt idx="1747">
                  <c:v>116.06999999999994</c:v>
                </c:pt>
                <c:pt idx="1748">
                  <c:v>115.93000000000006</c:v>
                </c:pt>
                <c:pt idx="1749">
                  <c:v>115.21000000000004</c:v>
                </c:pt>
                <c:pt idx="1750">
                  <c:v>115.96000000000004</c:v>
                </c:pt>
                <c:pt idx="1751">
                  <c:v>115.84000000000015</c:v>
                </c:pt>
                <c:pt idx="1752">
                  <c:v>115.43000000000006</c:v>
                </c:pt>
                <c:pt idx="1753">
                  <c:v>116.17000000000007</c:v>
                </c:pt>
                <c:pt idx="1754">
                  <c:v>116.06000000000017</c:v>
                </c:pt>
                <c:pt idx="1755">
                  <c:v>115.07999999999993</c:v>
                </c:pt>
                <c:pt idx="1756">
                  <c:v>114.8900000000001</c:v>
                </c:pt>
                <c:pt idx="1757">
                  <c:v>115.91000000000008</c:v>
                </c:pt>
                <c:pt idx="1758">
                  <c:v>115.55999999999995</c:v>
                </c:pt>
                <c:pt idx="1759">
                  <c:v>116.32999999999993</c:v>
                </c:pt>
                <c:pt idx="1760">
                  <c:v>115.68000000000006</c:v>
                </c:pt>
                <c:pt idx="1761">
                  <c:v>115.35000000000014</c:v>
                </c:pt>
                <c:pt idx="1762">
                  <c:v>115.50999999999999</c:v>
                </c:pt>
                <c:pt idx="1763">
                  <c:v>113.48000000000002</c:v>
                </c:pt>
                <c:pt idx="1764">
                  <c:v>117.54999999999995</c:v>
                </c:pt>
                <c:pt idx="1765">
                  <c:v>-1269.5499999999997</c:v>
                </c:pt>
                <c:pt idx="1766">
                  <c:v>-6084.58</c:v>
                </c:pt>
                <c:pt idx="1767">
                  <c:v>-5193.2800000000007</c:v>
                </c:pt>
                <c:pt idx="1768">
                  <c:v>2135.2799999999997</c:v>
                </c:pt>
                <c:pt idx="1769">
                  <c:v>3843.52</c:v>
                </c:pt>
                <c:pt idx="1770">
                  <c:v>2748.44</c:v>
                </c:pt>
                <c:pt idx="1771">
                  <c:v>1835.7199999999998</c:v>
                </c:pt>
                <c:pt idx="1772">
                  <c:v>1190.4100000000001</c:v>
                </c:pt>
                <c:pt idx="1773">
                  <c:v>761.12999999999988</c:v>
                </c:pt>
                <c:pt idx="1774">
                  <c:v>487.53</c:v>
                </c:pt>
                <c:pt idx="1775">
                  <c:v>327.52100000000007</c:v>
                </c:pt>
                <c:pt idx="1776">
                  <c:v>237.471</c:v>
                </c:pt>
                <c:pt idx="1777">
                  <c:v>187.26</c:v>
                </c:pt>
                <c:pt idx="1778">
                  <c:v>156.16700000000003</c:v>
                </c:pt>
                <c:pt idx="1779">
                  <c:v>138.44099999999992</c:v>
                </c:pt>
                <c:pt idx="1780">
                  <c:v>126.28800000000001</c:v>
                </c:pt>
                <c:pt idx="1781">
                  <c:v>120.30399999999997</c:v>
                </c:pt>
                <c:pt idx="1782">
                  <c:v>115.41199999999992</c:v>
                </c:pt>
                <c:pt idx="1783">
                  <c:v>111.79299999999989</c:v>
                </c:pt>
                <c:pt idx="1784">
                  <c:v>110.298</c:v>
                </c:pt>
                <c:pt idx="1785">
                  <c:v>108.57899999999995</c:v>
                </c:pt>
                <c:pt idx="1786">
                  <c:v>106.93200000000002</c:v>
                </c:pt>
                <c:pt idx="1787">
                  <c:v>106.24599999999998</c:v>
                </c:pt>
                <c:pt idx="1788">
                  <c:v>106.16600000000005</c:v>
                </c:pt>
                <c:pt idx="1789">
                  <c:v>105.40800000000002</c:v>
                </c:pt>
                <c:pt idx="1790">
                  <c:v>105.17200000000003</c:v>
                </c:pt>
                <c:pt idx="1791">
                  <c:v>104.80200000000002</c:v>
                </c:pt>
                <c:pt idx="1792">
                  <c:v>104.346</c:v>
                </c:pt>
                <c:pt idx="1793">
                  <c:v>104.11399999999992</c:v>
                </c:pt>
                <c:pt idx="1794">
                  <c:v>104.72300000000007</c:v>
                </c:pt>
                <c:pt idx="1795">
                  <c:v>104.34699999999998</c:v>
                </c:pt>
                <c:pt idx="1796">
                  <c:v>103.51800000000003</c:v>
                </c:pt>
                <c:pt idx="1797">
                  <c:v>103.56399999999996</c:v>
                </c:pt>
                <c:pt idx="1798">
                  <c:v>102.94599999999991</c:v>
                </c:pt>
                <c:pt idx="1799">
                  <c:v>103.08500000000004</c:v>
                </c:pt>
                <c:pt idx="1800">
                  <c:v>103.65999999999997</c:v>
                </c:pt>
                <c:pt idx="1801">
                  <c:v>102.60899999999992</c:v>
                </c:pt>
                <c:pt idx="1802">
                  <c:v>102.83199999999999</c:v>
                </c:pt>
                <c:pt idx="1803">
                  <c:v>102.26199999999994</c:v>
                </c:pt>
                <c:pt idx="1804">
                  <c:v>101.399</c:v>
                </c:pt>
                <c:pt idx="1805">
                  <c:v>101.73200000000008</c:v>
                </c:pt>
                <c:pt idx="1806">
                  <c:v>102.16200000000003</c:v>
                </c:pt>
                <c:pt idx="1807">
                  <c:v>101.37400000000002</c:v>
                </c:pt>
                <c:pt idx="1808">
                  <c:v>100.68200000000002</c:v>
                </c:pt>
                <c:pt idx="1809">
                  <c:v>100.82299999999998</c:v>
                </c:pt>
                <c:pt idx="1810">
                  <c:v>101.19200000000001</c:v>
                </c:pt>
                <c:pt idx="1811">
                  <c:v>100.8900000000001</c:v>
                </c:pt>
                <c:pt idx="1812">
                  <c:v>100.78000000000009</c:v>
                </c:pt>
                <c:pt idx="1813">
                  <c:v>101.34699999999998</c:v>
                </c:pt>
                <c:pt idx="1814">
                  <c:v>100.67700000000002</c:v>
                </c:pt>
                <c:pt idx="1815">
                  <c:v>100.79300000000001</c:v>
                </c:pt>
                <c:pt idx="1816">
                  <c:v>100.60399999999993</c:v>
                </c:pt>
                <c:pt idx="1817">
                  <c:v>100.42000000000007</c:v>
                </c:pt>
                <c:pt idx="1818">
                  <c:v>100.63999999999999</c:v>
                </c:pt>
                <c:pt idx="1819">
                  <c:v>100.16899999999998</c:v>
                </c:pt>
                <c:pt idx="1820">
                  <c:v>99.928999999999974</c:v>
                </c:pt>
                <c:pt idx="1821">
                  <c:v>100.14799999999991</c:v>
                </c:pt>
                <c:pt idx="1822">
                  <c:v>100.07799999999997</c:v>
                </c:pt>
                <c:pt idx="1823">
                  <c:v>99.593000000000075</c:v>
                </c:pt>
                <c:pt idx="1824">
                  <c:v>100.23500000000001</c:v>
                </c:pt>
                <c:pt idx="1825">
                  <c:v>100.14300000000003</c:v>
                </c:pt>
                <c:pt idx="1826">
                  <c:v>99.012000000000057</c:v>
                </c:pt>
                <c:pt idx="1827">
                  <c:v>99.142999999999915</c:v>
                </c:pt>
                <c:pt idx="1828">
                  <c:v>99.94500000000005</c:v>
                </c:pt>
                <c:pt idx="1829">
                  <c:v>99.80600000000004</c:v>
                </c:pt>
                <c:pt idx="1830">
                  <c:v>99.725000000000023</c:v>
                </c:pt>
                <c:pt idx="1831">
                  <c:v>99.873000000000047</c:v>
                </c:pt>
                <c:pt idx="1832">
                  <c:v>99.468000000000075</c:v>
                </c:pt>
                <c:pt idx="1833">
                  <c:v>98.961999999999989</c:v>
                </c:pt>
                <c:pt idx="1834">
                  <c:v>98.706000000000017</c:v>
                </c:pt>
                <c:pt idx="1835">
                  <c:v>98.488000000000056</c:v>
                </c:pt>
                <c:pt idx="1836">
                  <c:v>98.498000000000047</c:v>
                </c:pt>
                <c:pt idx="1837">
                  <c:v>98.783999999999992</c:v>
                </c:pt>
                <c:pt idx="1838">
                  <c:v>98.542999999999893</c:v>
                </c:pt>
                <c:pt idx="1839">
                  <c:v>98.331999999999994</c:v>
                </c:pt>
                <c:pt idx="1840">
                  <c:v>98.603000000000065</c:v>
                </c:pt>
                <c:pt idx="1841">
                  <c:v>98.574999999999932</c:v>
                </c:pt>
                <c:pt idx="1842">
                  <c:v>98.669999999999959</c:v>
                </c:pt>
                <c:pt idx="1843">
                  <c:v>98.94500000000005</c:v>
                </c:pt>
                <c:pt idx="1844">
                  <c:v>98.663999999999987</c:v>
                </c:pt>
                <c:pt idx="1845">
                  <c:v>97.83299999999997</c:v>
                </c:pt>
                <c:pt idx="1846">
                  <c:v>98.375999999999976</c:v>
                </c:pt>
                <c:pt idx="1847">
                  <c:v>98.878000000000043</c:v>
                </c:pt>
                <c:pt idx="1848">
                  <c:v>97.636000000000081</c:v>
                </c:pt>
                <c:pt idx="1849">
                  <c:v>98.048999999999978</c:v>
                </c:pt>
                <c:pt idx="1850">
                  <c:v>98.278999999999996</c:v>
                </c:pt>
                <c:pt idx="1851">
                  <c:v>97.799999999999955</c:v>
                </c:pt>
                <c:pt idx="1852">
                  <c:v>98.017000000000053</c:v>
                </c:pt>
                <c:pt idx="1853">
                  <c:v>98.119000000000028</c:v>
                </c:pt>
                <c:pt idx="1854">
                  <c:v>97.895999999999958</c:v>
                </c:pt>
                <c:pt idx="1855">
                  <c:v>98.422000000000025</c:v>
                </c:pt>
                <c:pt idx="1856">
                  <c:v>97.913000000000011</c:v>
                </c:pt>
                <c:pt idx="1857">
                  <c:v>97.461999999999989</c:v>
                </c:pt>
                <c:pt idx="1858">
                  <c:v>97.716999999999985</c:v>
                </c:pt>
                <c:pt idx="1859">
                  <c:v>97.73599999999999</c:v>
                </c:pt>
                <c:pt idx="1860">
                  <c:v>96.972999999999956</c:v>
                </c:pt>
                <c:pt idx="1861">
                  <c:v>96.821000000000026</c:v>
                </c:pt>
                <c:pt idx="1862">
                  <c:v>97.569999999999936</c:v>
                </c:pt>
                <c:pt idx="1863">
                  <c:v>97.572999999999979</c:v>
                </c:pt>
                <c:pt idx="1864">
                  <c:v>97.185999999999922</c:v>
                </c:pt>
                <c:pt idx="1865">
                  <c:v>97.192999999999984</c:v>
                </c:pt>
                <c:pt idx="1866">
                  <c:v>97.157000000000039</c:v>
                </c:pt>
                <c:pt idx="1867">
                  <c:v>96.821000000000026</c:v>
                </c:pt>
                <c:pt idx="1868">
                  <c:v>97.351999999999975</c:v>
                </c:pt>
                <c:pt idx="1869">
                  <c:v>97.509999999999991</c:v>
                </c:pt>
                <c:pt idx="1870">
                  <c:v>96.949000000000069</c:v>
                </c:pt>
                <c:pt idx="1871">
                  <c:v>97.213999999999942</c:v>
                </c:pt>
                <c:pt idx="1872">
                  <c:v>97.237999999999943</c:v>
                </c:pt>
                <c:pt idx="1873">
                  <c:v>97.182999999999993</c:v>
                </c:pt>
                <c:pt idx="1874">
                  <c:v>97.16599999999994</c:v>
                </c:pt>
                <c:pt idx="1875">
                  <c:v>96.844999999999914</c:v>
                </c:pt>
                <c:pt idx="1876">
                  <c:v>96.767000000000053</c:v>
                </c:pt>
                <c:pt idx="1877">
                  <c:v>98.060999999999922</c:v>
                </c:pt>
                <c:pt idx="1878">
                  <c:v>97.638000000000034</c:v>
                </c:pt>
                <c:pt idx="1879">
                  <c:v>97.55600000000004</c:v>
                </c:pt>
                <c:pt idx="1880">
                  <c:v>98.038999999999987</c:v>
                </c:pt>
                <c:pt idx="1881">
                  <c:v>97.442000000000007</c:v>
                </c:pt>
                <c:pt idx="1882">
                  <c:v>97.380999999999972</c:v>
                </c:pt>
                <c:pt idx="1883">
                  <c:v>98.048999999999978</c:v>
                </c:pt>
                <c:pt idx="1884">
                  <c:v>97.515999999999963</c:v>
                </c:pt>
                <c:pt idx="1885">
                  <c:v>98.990000000000009</c:v>
                </c:pt>
                <c:pt idx="1886">
                  <c:v>93.661000000000058</c:v>
                </c:pt>
                <c:pt idx="1887">
                  <c:v>1945.0479999999998</c:v>
                </c:pt>
                <c:pt idx="1888">
                  <c:v>5285.2270000000008</c:v>
                </c:pt>
                <c:pt idx="1889">
                  <c:v>2282.25</c:v>
                </c:pt>
                <c:pt idx="1890">
                  <c:v>-2090.7199999999998</c:v>
                </c:pt>
                <c:pt idx="1891">
                  <c:v>-2039.5300000000002</c:v>
                </c:pt>
                <c:pt idx="1892">
                  <c:v>-1635.181</c:v>
                </c:pt>
                <c:pt idx="1893">
                  <c:v>-1060.6980000000001</c:v>
                </c:pt>
                <c:pt idx="1894">
                  <c:v>-661.08500000000004</c:v>
                </c:pt>
                <c:pt idx="1895">
                  <c:v>-374.60700000000003</c:v>
                </c:pt>
                <c:pt idx="1896">
                  <c:v>-188.74699999999996</c:v>
                </c:pt>
                <c:pt idx="1897">
                  <c:v>-62.015999999999963</c:v>
                </c:pt>
                <c:pt idx="1898">
                  <c:v>8.1899999999998272</c:v>
                </c:pt>
                <c:pt idx="1899">
                  <c:v>54.599999999999909</c:v>
                </c:pt>
                <c:pt idx="1900">
                  <c:v>72.599999999999909</c:v>
                </c:pt>
                <c:pt idx="1901">
                  <c:v>88.970000000000027</c:v>
                </c:pt>
                <c:pt idx="1902">
                  <c:v>100.17000000000007</c:v>
                </c:pt>
                <c:pt idx="1903">
                  <c:v>104.25999999999999</c:v>
                </c:pt>
                <c:pt idx="1904">
                  <c:v>109.49000000000001</c:v>
                </c:pt>
                <c:pt idx="1905">
                  <c:v>111.54999999999995</c:v>
                </c:pt>
                <c:pt idx="1906">
                  <c:v>113.88999999999987</c:v>
                </c:pt>
                <c:pt idx="1907">
                  <c:v>113.37000000000012</c:v>
                </c:pt>
                <c:pt idx="1908">
                  <c:v>114.35000000000014</c:v>
                </c:pt>
                <c:pt idx="1909">
                  <c:v>114.51999999999998</c:v>
                </c:pt>
                <c:pt idx="1910">
                  <c:v>115.61999999999989</c:v>
                </c:pt>
                <c:pt idx="1911">
                  <c:v>116.00999999999999</c:v>
                </c:pt>
                <c:pt idx="1912">
                  <c:v>115.28999999999996</c:v>
                </c:pt>
                <c:pt idx="1913">
                  <c:v>115.28999999999996</c:v>
                </c:pt>
                <c:pt idx="1914">
                  <c:v>115.15000000000009</c:v>
                </c:pt>
                <c:pt idx="1915">
                  <c:v>116.11000000000013</c:v>
                </c:pt>
                <c:pt idx="1916">
                  <c:v>115.96000000000004</c:v>
                </c:pt>
                <c:pt idx="1917">
                  <c:v>116.3599999999999</c:v>
                </c:pt>
                <c:pt idx="1918">
                  <c:v>115.7199999999998</c:v>
                </c:pt>
                <c:pt idx="1919">
                  <c:v>115.34000000000015</c:v>
                </c:pt>
                <c:pt idx="1920">
                  <c:v>115.77999999999997</c:v>
                </c:pt>
                <c:pt idx="1921">
                  <c:v>115.30999999999995</c:v>
                </c:pt>
                <c:pt idx="1922">
                  <c:v>115.22000000000003</c:v>
                </c:pt>
                <c:pt idx="1923">
                  <c:v>122.78999999999996</c:v>
                </c:pt>
                <c:pt idx="1924">
                  <c:v>113.75</c:v>
                </c:pt>
                <c:pt idx="1925">
                  <c:v>110.88000000000011</c:v>
                </c:pt>
                <c:pt idx="1926">
                  <c:v>120.05999999999995</c:v>
                </c:pt>
                <c:pt idx="1927">
                  <c:v>113.38999999999987</c:v>
                </c:pt>
                <c:pt idx="1928">
                  <c:v>111.3900000000001</c:v>
                </c:pt>
                <c:pt idx="1929">
                  <c:v>121.23000000000002</c:v>
                </c:pt>
                <c:pt idx="1930">
                  <c:v>128.51</c:v>
                </c:pt>
                <c:pt idx="1931">
                  <c:v>119.3900000000001</c:v>
                </c:pt>
                <c:pt idx="1932">
                  <c:v>99.299999999999955</c:v>
                </c:pt>
                <c:pt idx="1933">
                  <c:v>115.12999999999988</c:v>
                </c:pt>
                <c:pt idx="1934">
                  <c:v>127.18000000000006</c:v>
                </c:pt>
                <c:pt idx="1935">
                  <c:v>118.41999999999985</c:v>
                </c:pt>
                <c:pt idx="1936">
                  <c:v>112.25999999999999</c:v>
                </c:pt>
                <c:pt idx="1937">
                  <c:v>112.79999999999995</c:v>
                </c:pt>
                <c:pt idx="1938">
                  <c:v>114.63999999999987</c:v>
                </c:pt>
                <c:pt idx="1939">
                  <c:v>115.3599999999999</c:v>
                </c:pt>
                <c:pt idx="1940">
                  <c:v>114.59999999999991</c:v>
                </c:pt>
                <c:pt idx="1941">
                  <c:v>115.50999999999999</c:v>
                </c:pt>
                <c:pt idx="1942">
                  <c:v>115.87000000000012</c:v>
                </c:pt>
                <c:pt idx="1943">
                  <c:v>115.90000000000009</c:v>
                </c:pt>
                <c:pt idx="1944">
                  <c:v>116.57999999999993</c:v>
                </c:pt>
                <c:pt idx="1945">
                  <c:v>116.18000000000006</c:v>
                </c:pt>
                <c:pt idx="1946">
                  <c:v>115.31999999999994</c:v>
                </c:pt>
                <c:pt idx="1947">
                  <c:v>115.8599999999999</c:v>
                </c:pt>
                <c:pt idx="1948">
                  <c:v>116.32000000000016</c:v>
                </c:pt>
                <c:pt idx="1949">
                  <c:v>115.37999999999988</c:v>
                </c:pt>
                <c:pt idx="1950">
                  <c:v>115.33999999999992</c:v>
                </c:pt>
                <c:pt idx="1951">
                  <c:v>116.23000000000002</c:v>
                </c:pt>
                <c:pt idx="1952">
                  <c:v>115.67000000000007</c:v>
                </c:pt>
                <c:pt idx="1953">
                  <c:v>115.43000000000006</c:v>
                </c:pt>
                <c:pt idx="1954">
                  <c:v>116.23000000000002</c:v>
                </c:pt>
                <c:pt idx="1955">
                  <c:v>115.34999999999991</c:v>
                </c:pt>
                <c:pt idx="1956">
                  <c:v>115.69000000000005</c:v>
                </c:pt>
                <c:pt idx="1957">
                  <c:v>115.54999999999995</c:v>
                </c:pt>
                <c:pt idx="1958">
                  <c:v>116.11999999999989</c:v>
                </c:pt>
                <c:pt idx="1959">
                  <c:v>116.13999999999987</c:v>
                </c:pt>
                <c:pt idx="1960">
                  <c:v>115.76999999999998</c:v>
                </c:pt>
                <c:pt idx="1961">
                  <c:v>115.52999999999997</c:v>
                </c:pt>
                <c:pt idx="1962">
                  <c:v>114.74000000000001</c:v>
                </c:pt>
                <c:pt idx="1963">
                  <c:v>115.37999999999988</c:v>
                </c:pt>
                <c:pt idx="1964">
                  <c:v>116.31999999999994</c:v>
                </c:pt>
                <c:pt idx="1965">
                  <c:v>115.75</c:v>
                </c:pt>
                <c:pt idx="1966">
                  <c:v>115.61999999999989</c:v>
                </c:pt>
                <c:pt idx="1967">
                  <c:v>115.00999999999999</c:v>
                </c:pt>
                <c:pt idx="1968">
                  <c:v>115.30999999999995</c:v>
                </c:pt>
                <c:pt idx="1969">
                  <c:v>115.3900000000001</c:v>
                </c:pt>
                <c:pt idx="1970">
                  <c:v>116.02999999999997</c:v>
                </c:pt>
                <c:pt idx="1971">
                  <c:v>116.44000000000005</c:v>
                </c:pt>
                <c:pt idx="1972">
                  <c:v>115.65000000000009</c:v>
                </c:pt>
                <c:pt idx="1973">
                  <c:v>115.60000000000014</c:v>
                </c:pt>
                <c:pt idx="1974">
                  <c:v>115.62000000000012</c:v>
                </c:pt>
                <c:pt idx="1975">
                  <c:v>115.36999999999989</c:v>
                </c:pt>
                <c:pt idx="1976">
                  <c:v>115.87000000000012</c:v>
                </c:pt>
                <c:pt idx="1977">
                  <c:v>115.75999999999999</c:v>
                </c:pt>
                <c:pt idx="1978">
                  <c:v>117.3900000000001</c:v>
                </c:pt>
                <c:pt idx="1979">
                  <c:v>115.25</c:v>
                </c:pt>
                <c:pt idx="1980">
                  <c:v>118.73000000000002</c:v>
                </c:pt>
                <c:pt idx="1981">
                  <c:v>120.68000000000006</c:v>
                </c:pt>
                <c:pt idx="1982">
                  <c:v>116.65000000000009</c:v>
                </c:pt>
                <c:pt idx="1983">
                  <c:v>116.06999999999994</c:v>
                </c:pt>
                <c:pt idx="1984">
                  <c:v>116.47000000000003</c:v>
                </c:pt>
                <c:pt idx="1985">
                  <c:v>118.04999999999995</c:v>
                </c:pt>
                <c:pt idx="1986">
                  <c:v>117.90999999999985</c:v>
                </c:pt>
                <c:pt idx="1987">
                  <c:v>113.5</c:v>
                </c:pt>
                <c:pt idx="1988">
                  <c:v>111.6099999999999</c:v>
                </c:pt>
                <c:pt idx="1989">
                  <c:v>113.94999999999982</c:v>
                </c:pt>
                <c:pt idx="1990">
                  <c:v>116.24000000000001</c:v>
                </c:pt>
                <c:pt idx="1991">
                  <c:v>116.38999999999987</c:v>
                </c:pt>
                <c:pt idx="1992">
                  <c:v>116.33999999999992</c:v>
                </c:pt>
                <c:pt idx="1993">
                  <c:v>116.10000000000014</c:v>
                </c:pt>
                <c:pt idx="1994">
                  <c:v>116.43000000000006</c:v>
                </c:pt>
                <c:pt idx="1995">
                  <c:v>116</c:v>
                </c:pt>
                <c:pt idx="1996">
                  <c:v>115.06999999999994</c:v>
                </c:pt>
                <c:pt idx="1997">
                  <c:v>115.55000000000018</c:v>
                </c:pt>
                <c:pt idx="1998">
                  <c:v>115.6400000000001</c:v>
                </c:pt>
                <c:pt idx="1999">
                  <c:v>116.01999999999998</c:v>
                </c:pt>
                <c:pt idx="2000">
                  <c:v>116.22000000000003</c:v>
                </c:pt>
                <c:pt idx="2001">
                  <c:v>115.30000000000018</c:v>
                </c:pt>
                <c:pt idx="2002">
                  <c:v>115.95000000000005</c:v>
                </c:pt>
                <c:pt idx="2003">
                  <c:v>116.53999999999996</c:v>
                </c:pt>
                <c:pt idx="2004">
                  <c:v>115.39999999999986</c:v>
                </c:pt>
                <c:pt idx="2005">
                  <c:v>115.38000000000011</c:v>
                </c:pt>
                <c:pt idx="2006">
                  <c:v>116.30999999999995</c:v>
                </c:pt>
                <c:pt idx="2007">
                  <c:v>116.23000000000002</c:v>
                </c:pt>
                <c:pt idx="2008">
                  <c:v>115.30999999999995</c:v>
                </c:pt>
                <c:pt idx="2009">
                  <c:v>115.31999999999994</c:v>
                </c:pt>
                <c:pt idx="2010">
                  <c:v>115.8900000000001</c:v>
                </c:pt>
                <c:pt idx="2011">
                  <c:v>115.37000000000012</c:v>
                </c:pt>
                <c:pt idx="2012">
                  <c:v>115.98000000000002</c:v>
                </c:pt>
                <c:pt idx="2013">
                  <c:v>116.27000000000021</c:v>
                </c:pt>
                <c:pt idx="2014">
                  <c:v>115.50999999999999</c:v>
                </c:pt>
                <c:pt idx="2015">
                  <c:v>115.36999999999989</c:v>
                </c:pt>
                <c:pt idx="2016">
                  <c:v>116.39999999999986</c:v>
                </c:pt>
                <c:pt idx="2017">
                  <c:v>116.40000000000009</c:v>
                </c:pt>
                <c:pt idx="2018">
                  <c:v>115.98000000000002</c:v>
                </c:pt>
                <c:pt idx="2019">
                  <c:v>116.11000000000013</c:v>
                </c:pt>
                <c:pt idx="2020">
                  <c:v>115.61999999999989</c:v>
                </c:pt>
                <c:pt idx="2021">
                  <c:v>115.42000000000007</c:v>
                </c:pt>
                <c:pt idx="2022">
                  <c:v>115.56999999999994</c:v>
                </c:pt>
                <c:pt idx="2023">
                  <c:v>115.65999999999985</c:v>
                </c:pt>
                <c:pt idx="2024">
                  <c:v>115.37999999999988</c:v>
                </c:pt>
                <c:pt idx="2025">
                  <c:v>116.23000000000002</c:v>
                </c:pt>
                <c:pt idx="2026">
                  <c:v>116.11999999999989</c:v>
                </c:pt>
                <c:pt idx="2027">
                  <c:v>115.76999999999998</c:v>
                </c:pt>
                <c:pt idx="2028">
                  <c:v>115.71000000000004</c:v>
                </c:pt>
                <c:pt idx="2029">
                  <c:v>114.41000000000008</c:v>
                </c:pt>
                <c:pt idx="2030">
                  <c:v>115.16999999999985</c:v>
                </c:pt>
                <c:pt idx="2031">
                  <c:v>116.24000000000001</c:v>
                </c:pt>
                <c:pt idx="2032">
                  <c:v>115.78999999999996</c:v>
                </c:pt>
                <c:pt idx="2033">
                  <c:v>115.21000000000004</c:v>
                </c:pt>
                <c:pt idx="2034">
                  <c:v>115.61999999999989</c:v>
                </c:pt>
                <c:pt idx="2035">
                  <c:v>115.5</c:v>
                </c:pt>
                <c:pt idx="2036">
                  <c:v>115.40000000000009</c:v>
                </c:pt>
                <c:pt idx="2037">
                  <c:v>115.87000000000012</c:v>
                </c:pt>
                <c:pt idx="2038">
                  <c:v>115.90000000000009</c:v>
                </c:pt>
                <c:pt idx="2039">
                  <c:v>115.44000000000005</c:v>
                </c:pt>
                <c:pt idx="2040">
                  <c:v>115.34999999999991</c:v>
                </c:pt>
                <c:pt idx="2041">
                  <c:v>115.52999999999997</c:v>
                </c:pt>
                <c:pt idx="2042">
                  <c:v>115.51999999999998</c:v>
                </c:pt>
                <c:pt idx="2043">
                  <c:v>115.78999999999996</c:v>
                </c:pt>
                <c:pt idx="2044">
                  <c:v>115.74000000000001</c:v>
                </c:pt>
                <c:pt idx="2045">
                  <c:v>115.63000000000011</c:v>
                </c:pt>
                <c:pt idx="2046">
                  <c:v>115.93999999999983</c:v>
                </c:pt>
                <c:pt idx="2047">
                  <c:v>116.04000000000019</c:v>
                </c:pt>
                <c:pt idx="2048">
                  <c:v>115.48000000000002</c:v>
                </c:pt>
                <c:pt idx="2049">
                  <c:v>115.5</c:v>
                </c:pt>
                <c:pt idx="2050">
                  <c:v>115.35000000000014</c:v>
                </c:pt>
                <c:pt idx="2051">
                  <c:v>115.34000000000015</c:v>
                </c:pt>
                <c:pt idx="2052">
                  <c:v>115.75</c:v>
                </c:pt>
                <c:pt idx="2053">
                  <c:v>115.86000000000013</c:v>
                </c:pt>
                <c:pt idx="2054">
                  <c:v>114.95000000000005</c:v>
                </c:pt>
                <c:pt idx="2055">
                  <c:v>115.24000000000001</c:v>
                </c:pt>
                <c:pt idx="2056">
                  <c:v>116.1099999999999</c:v>
                </c:pt>
                <c:pt idx="2057">
                  <c:v>115.53999999999996</c:v>
                </c:pt>
                <c:pt idx="2058">
                  <c:v>115.19999999999982</c:v>
                </c:pt>
                <c:pt idx="2059">
                  <c:v>115.6400000000001</c:v>
                </c:pt>
                <c:pt idx="2060">
                  <c:v>115.28999999999996</c:v>
                </c:pt>
                <c:pt idx="2061">
                  <c:v>115.38999999999987</c:v>
                </c:pt>
                <c:pt idx="2062">
                  <c:v>115.89999999999986</c:v>
                </c:pt>
                <c:pt idx="2063">
                  <c:v>115.72000000000003</c:v>
                </c:pt>
                <c:pt idx="2064">
                  <c:v>115.24000000000001</c:v>
                </c:pt>
                <c:pt idx="2065">
                  <c:v>115.53999999999996</c:v>
                </c:pt>
                <c:pt idx="2066">
                  <c:v>115.43999999999983</c:v>
                </c:pt>
                <c:pt idx="2067">
                  <c:v>115.55999999999995</c:v>
                </c:pt>
                <c:pt idx="2068">
                  <c:v>115.56999999999994</c:v>
                </c:pt>
                <c:pt idx="2069">
                  <c:v>115.5</c:v>
                </c:pt>
                <c:pt idx="2070">
                  <c:v>115.5</c:v>
                </c:pt>
                <c:pt idx="2071">
                  <c:v>116.12999999999988</c:v>
                </c:pt>
                <c:pt idx="2072">
                  <c:v>116.27999999999997</c:v>
                </c:pt>
                <c:pt idx="2073">
                  <c:v>115.26999999999998</c:v>
                </c:pt>
                <c:pt idx="2074">
                  <c:v>115.47000000000003</c:v>
                </c:pt>
                <c:pt idx="2075">
                  <c:v>115.67000000000007</c:v>
                </c:pt>
                <c:pt idx="2076">
                  <c:v>115.72000000000003</c:v>
                </c:pt>
                <c:pt idx="2077">
                  <c:v>115.36000000000013</c:v>
                </c:pt>
                <c:pt idx="2078">
                  <c:v>114.79999999999995</c:v>
                </c:pt>
                <c:pt idx="2079">
                  <c:v>114.79999999999995</c:v>
                </c:pt>
                <c:pt idx="2080">
                  <c:v>115.63999999999987</c:v>
                </c:pt>
                <c:pt idx="2081">
                  <c:v>115.95000000000005</c:v>
                </c:pt>
                <c:pt idx="2082">
                  <c:v>115.19000000000005</c:v>
                </c:pt>
                <c:pt idx="2083">
                  <c:v>115.48000000000002</c:v>
                </c:pt>
                <c:pt idx="2084">
                  <c:v>115.44000000000005</c:v>
                </c:pt>
                <c:pt idx="2085">
                  <c:v>115.18000000000006</c:v>
                </c:pt>
                <c:pt idx="2086">
                  <c:v>113.71000000000004</c:v>
                </c:pt>
                <c:pt idx="2087">
                  <c:v>112.22000000000003</c:v>
                </c:pt>
                <c:pt idx="2088">
                  <c:v>116.40000000000009</c:v>
                </c:pt>
                <c:pt idx="2089">
                  <c:v>120.83999999999992</c:v>
                </c:pt>
                <c:pt idx="2090">
                  <c:v>121.52999999999997</c:v>
                </c:pt>
                <c:pt idx="2091">
                  <c:v>1259.01</c:v>
                </c:pt>
                <c:pt idx="2092">
                  <c:v>1254.58</c:v>
                </c:pt>
              </c:numCache>
            </c:numRef>
          </c:yVal>
          <c:smooth val="1"/>
          <c:extLst>
            <c:ext xmlns:c16="http://schemas.microsoft.com/office/drawing/2014/chart" uri="{C3380CC4-5D6E-409C-BE32-E72D297353CC}">
              <c16:uniqueId val="{00000008-31AB-574F-B4F2-261B1FF36759}"/>
            </c:ext>
          </c:extLst>
        </c:ser>
        <c:ser>
          <c:idx val="9"/>
          <c:order val="9"/>
          <c:tx>
            <c:strRef>
              <c:f>'R3-11 - R3-26'!$AA$1</c:f>
              <c:strCache>
                <c:ptCount val="1"/>
                <c:pt idx="0">
                  <c:v>R3-23</c:v>
                </c:pt>
              </c:strCache>
            </c:strRef>
          </c:tx>
          <c:spPr>
            <a:ln w="19050" cap="rnd">
              <a:solidFill>
                <a:schemeClr val="accent4">
                  <a:lumMod val="60000"/>
                </a:schemeClr>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R3-26'!$AA$2:$AA$2094</c:f>
              <c:numCache>
                <c:formatCode>General</c:formatCode>
                <c:ptCount val="2093"/>
                <c:pt idx="0">
                  <c:v>114.39999999999986</c:v>
                </c:pt>
                <c:pt idx="1">
                  <c:v>114.83000000000015</c:v>
                </c:pt>
                <c:pt idx="2">
                  <c:v>114.91000000000008</c:v>
                </c:pt>
                <c:pt idx="3">
                  <c:v>114.67999999999984</c:v>
                </c:pt>
                <c:pt idx="4">
                  <c:v>114.84000000000015</c:v>
                </c:pt>
                <c:pt idx="5">
                  <c:v>114.79999999999995</c:v>
                </c:pt>
                <c:pt idx="6">
                  <c:v>114.34000000000015</c:v>
                </c:pt>
                <c:pt idx="7">
                  <c:v>114.74000000000001</c:v>
                </c:pt>
                <c:pt idx="8">
                  <c:v>114.64999999999986</c:v>
                </c:pt>
                <c:pt idx="9">
                  <c:v>114.40999999999985</c:v>
                </c:pt>
                <c:pt idx="10">
                  <c:v>114.33000000000015</c:v>
                </c:pt>
                <c:pt idx="11">
                  <c:v>114.42000000000007</c:v>
                </c:pt>
                <c:pt idx="12">
                  <c:v>114.75999999999999</c:v>
                </c:pt>
                <c:pt idx="13">
                  <c:v>114.37999999999988</c:v>
                </c:pt>
                <c:pt idx="14">
                  <c:v>114.97999999999979</c:v>
                </c:pt>
                <c:pt idx="15">
                  <c:v>113.93999999999983</c:v>
                </c:pt>
                <c:pt idx="16">
                  <c:v>114.98000000000002</c:v>
                </c:pt>
                <c:pt idx="17">
                  <c:v>114.48000000000002</c:v>
                </c:pt>
                <c:pt idx="18">
                  <c:v>114.76999999999998</c:v>
                </c:pt>
                <c:pt idx="19">
                  <c:v>113.81999999999994</c:v>
                </c:pt>
                <c:pt idx="20">
                  <c:v>114.74000000000001</c:v>
                </c:pt>
                <c:pt idx="21">
                  <c:v>114.32999999999993</c:v>
                </c:pt>
                <c:pt idx="22">
                  <c:v>114.25</c:v>
                </c:pt>
                <c:pt idx="23">
                  <c:v>113.93000000000006</c:v>
                </c:pt>
                <c:pt idx="24">
                  <c:v>114.75</c:v>
                </c:pt>
                <c:pt idx="25">
                  <c:v>114.53999999999996</c:v>
                </c:pt>
                <c:pt idx="26">
                  <c:v>114.84999999999991</c:v>
                </c:pt>
                <c:pt idx="27">
                  <c:v>114.54999999999995</c:v>
                </c:pt>
                <c:pt idx="28">
                  <c:v>114.39999999999986</c:v>
                </c:pt>
                <c:pt idx="29">
                  <c:v>115.06000000000017</c:v>
                </c:pt>
                <c:pt idx="30">
                  <c:v>114.65999999999985</c:v>
                </c:pt>
                <c:pt idx="31">
                  <c:v>114.12000000000012</c:v>
                </c:pt>
                <c:pt idx="32">
                  <c:v>114.63999999999987</c:v>
                </c:pt>
                <c:pt idx="33">
                  <c:v>113.94000000000005</c:v>
                </c:pt>
                <c:pt idx="34">
                  <c:v>114.08000000000015</c:v>
                </c:pt>
                <c:pt idx="35">
                  <c:v>114.45000000000005</c:v>
                </c:pt>
                <c:pt idx="36">
                  <c:v>114.47000000000003</c:v>
                </c:pt>
                <c:pt idx="37">
                  <c:v>114.13999999999987</c:v>
                </c:pt>
                <c:pt idx="38">
                  <c:v>115.15000000000009</c:v>
                </c:pt>
                <c:pt idx="39">
                  <c:v>114.75</c:v>
                </c:pt>
                <c:pt idx="40">
                  <c:v>114.97000000000003</c:v>
                </c:pt>
                <c:pt idx="41">
                  <c:v>114.34999999999991</c:v>
                </c:pt>
                <c:pt idx="42">
                  <c:v>114.96000000000004</c:v>
                </c:pt>
                <c:pt idx="43">
                  <c:v>114.30999999999995</c:v>
                </c:pt>
                <c:pt idx="44">
                  <c:v>114.68000000000006</c:v>
                </c:pt>
                <c:pt idx="45">
                  <c:v>114.16000000000008</c:v>
                </c:pt>
                <c:pt idx="46">
                  <c:v>114.47000000000003</c:v>
                </c:pt>
                <c:pt idx="47">
                  <c:v>113.90000000000009</c:v>
                </c:pt>
                <c:pt idx="48">
                  <c:v>114.04999999999995</c:v>
                </c:pt>
                <c:pt idx="49">
                  <c:v>114.1099999999999</c:v>
                </c:pt>
                <c:pt idx="50">
                  <c:v>114.20000000000005</c:v>
                </c:pt>
                <c:pt idx="51">
                  <c:v>114.41999999999985</c:v>
                </c:pt>
                <c:pt idx="52">
                  <c:v>114.08999999999992</c:v>
                </c:pt>
                <c:pt idx="53">
                  <c:v>113.72000000000003</c:v>
                </c:pt>
                <c:pt idx="54">
                  <c:v>114</c:v>
                </c:pt>
                <c:pt idx="55">
                  <c:v>113.87000000000012</c:v>
                </c:pt>
                <c:pt idx="56">
                  <c:v>113.67000000000007</c:v>
                </c:pt>
                <c:pt idx="57">
                  <c:v>113.91999999999985</c:v>
                </c:pt>
                <c:pt idx="58">
                  <c:v>113.95999999999981</c:v>
                </c:pt>
                <c:pt idx="59">
                  <c:v>112.83000000000015</c:v>
                </c:pt>
                <c:pt idx="60">
                  <c:v>113.49000000000001</c:v>
                </c:pt>
                <c:pt idx="61">
                  <c:v>113.75</c:v>
                </c:pt>
                <c:pt idx="62">
                  <c:v>113.55999999999995</c:v>
                </c:pt>
                <c:pt idx="63">
                  <c:v>114.67000000000007</c:v>
                </c:pt>
                <c:pt idx="64">
                  <c:v>113.92000000000007</c:v>
                </c:pt>
                <c:pt idx="65">
                  <c:v>112.94000000000005</c:v>
                </c:pt>
                <c:pt idx="66">
                  <c:v>113.46000000000004</c:v>
                </c:pt>
                <c:pt idx="67">
                  <c:v>113.98999999999978</c:v>
                </c:pt>
                <c:pt idx="68">
                  <c:v>114.94000000000005</c:v>
                </c:pt>
                <c:pt idx="69">
                  <c:v>122.75</c:v>
                </c:pt>
                <c:pt idx="70">
                  <c:v>116.80999999999995</c:v>
                </c:pt>
                <c:pt idx="71">
                  <c:v>106.83999999999992</c:v>
                </c:pt>
                <c:pt idx="72">
                  <c:v>101.56000000000017</c:v>
                </c:pt>
                <c:pt idx="73">
                  <c:v>96.8900000000001</c:v>
                </c:pt>
                <c:pt idx="74">
                  <c:v>94.570000000000164</c:v>
                </c:pt>
                <c:pt idx="75">
                  <c:v>92.980000000000018</c:v>
                </c:pt>
                <c:pt idx="76">
                  <c:v>91.450000000000045</c:v>
                </c:pt>
                <c:pt idx="77">
                  <c:v>90.670000000000073</c:v>
                </c:pt>
                <c:pt idx="78">
                  <c:v>89.619999999999891</c:v>
                </c:pt>
                <c:pt idx="79">
                  <c:v>88.799999999999955</c:v>
                </c:pt>
                <c:pt idx="80">
                  <c:v>87.960000000000036</c:v>
                </c:pt>
                <c:pt idx="81">
                  <c:v>87.529999999999973</c:v>
                </c:pt>
                <c:pt idx="82">
                  <c:v>86.410000000000082</c:v>
                </c:pt>
                <c:pt idx="83">
                  <c:v>85.579999999999927</c:v>
                </c:pt>
                <c:pt idx="84">
                  <c:v>84.649999999999977</c:v>
                </c:pt>
                <c:pt idx="85">
                  <c:v>84.000000000000114</c:v>
                </c:pt>
                <c:pt idx="86">
                  <c:v>83.099999999999909</c:v>
                </c:pt>
                <c:pt idx="87">
                  <c:v>82.399999999999977</c:v>
                </c:pt>
                <c:pt idx="88">
                  <c:v>81.43100000000004</c:v>
                </c:pt>
                <c:pt idx="89">
                  <c:v>80.475999999999999</c:v>
                </c:pt>
                <c:pt idx="90">
                  <c:v>79.745999999999867</c:v>
                </c:pt>
                <c:pt idx="91">
                  <c:v>78.752000000000066</c:v>
                </c:pt>
                <c:pt idx="92">
                  <c:v>78.122999999999934</c:v>
                </c:pt>
                <c:pt idx="93">
                  <c:v>77.301999999999907</c:v>
                </c:pt>
                <c:pt idx="94">
                  <c:v>76.560999999999922</c:v>
                </c:pt>
                <c:pt idx="95">
                  <c:v>75.52800000000002</c:v>
                </c:pt>
                <c:pt idx="96">
                  <c:v>74.886999999999944</c:v>
                </c:pt>
                <c:pt idx="97">
                  <c:v>74.375</c:v>
                </c:pt>
                <c:pt idx="98">
                  <c:v>73.302999999999997</c:v>
                </c:pt>
                <c:pt idx="99">
                  <c:v>72.394000000000005</c:v>
                </c:pt>
                <c:pt idx="100">
                  <c:v>71.648000000000025</c:v>
                </c:pt>
                <c:pt idx="101">
                  <c:v>70.638000000000034</c:v>
                </c:pt>
                <c:pt idx="102">
                  <c:v>70.088999999999942</c:v>
                </c:pt>
                <c:pt idx="103">
                  <c:v>69.259000000000015</c:v>
                </c:pt>
                <c:pt idx="104">
                  <c:v>68.490000000000009</c:v>
                </c:pt>
                <c:pt idx="105">
                  <c:v>67.336000000000013</c:v>
                </c:pt>
                <c:pt idx="106">
                  <c:v>66.562000000000012</c:v>
                </c:pt>
                <c:pt idx="107">
                  <c:v>65.780999999999949</c:v>
                </c:pt>
                <c:pt idx="108">
                  <c:v>64.786999999999921</c:v>
                </c:pt>
                <c:pt idx="109">
                  <c:v>64.307999999999993</c:v>
                </c:pt>
                <c:pt idx="110">
                  <c:v>63.33400000000006</c:v>
                </c:pt>
                <c:pt idx="111">
                  <c:v>62.495000000000005</c:v>
                </c:pt>
                <c:pt idx="112">
                  <c:v>61.635999999999967</c:v>
                </c:pt>
                <c:pt idx="113">
                  <c:v>60.16700000000003</c:v>
                </c:pt>
                <c:pt idx="114">
                  <c:v>59.649999999999977</c:v>
                </c:pt>
                <c:pt idx="115">
                  <c:v>59.083999999999946</c:v>
                </c:pt>
                <c:pt idx="116">
                  <c:v>58.33400000000006</c:v>
                </c:pt>
                <c:pt idx="117">
                  <c:v>57.322000000000003</c:v>
                </c:pt>
                <c:pt idx="118">
                  <c:v>56.962999999999965</c:v>
                </c:pt>
                <c:pt idx="119">
                  <c:v>55.840000000000032</c:v>
                </c:pt>
                <c:pt idx="120">
                  <c:v>54.904999999999973</c:v>
                </c:pt>
                <c:pt idx="121">
                  <c:v>54.264999999999986</c:v>
                </c:pt>
                <c:pt idx="122">
                  <c:v>53.184999999999945</c:v>
                </c:pt>
                <c:pt idx="123">
                  <c:v>52.51299999999992</c:v>
                </c:pt>
                <c:pt idx="124">
                  <c:v>51.900000000000091</c:v>
                </c:pt>
                <c:pt idx="125">
                  <c:v>50.769000000000005</c:v>
                </c:pt>
                <c:pt idx="126">
                  <c:v>49.922000000000025</c:v>
                </c:pt>
                <c:pt idx="127">
                  <c:v>49.425000000000068</c:v>
                </c:pt>
                <c:pt idx="128">
                  <c:v>48.616999999999962</c:v>
                </c:pt>
                <c:pt idx="129">
                  <c:v>47.656000000000063</c:v>
                </c:pt>
                <c:pt idx="130">
                  <c:v>46.839000000000055</c:v>
                </c:pt>
                <c:pt idx="131">
                  <c:v>46.377999999999929</c:v>
                </c:pt>
                <c:pt idx="132">
                  <c:v>45.602999999999952</c:v>
                </c:pt>
                <c:pt idx="133">
                  <c:v>44.661999999999921</c:v>
                </c:pt>
                <c:pt idx="134">
                  <c:v>43.999000000000024</c:v>
                </c:pt>
                <c:pt idx="135">
                  <c:v>43.227999999999952</c:v>
                </c:pt>
                <c:pt idx="136">
                  <c:v>42.603000000000065</c:v>
                </c:pt>
                <c:pt idx="137">
                  <c:v>41.974000000000046</c:v>
                </c:pt>
                <c:pt idx="138">
                  <c:v>41.077999999999975</c:v>
                </c:pt>
                <c:pt idx="139">
                  <c:v>40.2650000000001</c:v>
                </c:pt>
                <c:pt idx="140">
                  <c:v>39.897999999999911</c:v>
                </c:pt>
                <c:pt idx="141">
                  <c:v>39.190999999999917</c:v>
                </c:pt>
                <c:pt idx="142">
                  <c:v>38.072000000000003</c:v>
                </c:pt>
                <c:pt idx="143">
                  <c:v>37.652000000000044</c:v>
                </c:pt>
                <c:pt idx="144">
                  <c:v>36.865000000000009</c:v>
                </c:pt>
                <c:pt idx="145">
                  <c:v>36.013000000000034</c:v>
                </c:pt>
                <c:pt idx="146">
                  <c:v>35.753000000000043</c:v>
                </c:pt>
                <c:pt idx="147">
                  <c:v>34.666999999999916</c:v>
                </c:pt>
                <c:pt idx="148">
                  <c:v>33.79099999999994</c:v>
                </c:pt>
                <c:pt idx="149">
                  <c:v>33.503000000000043</c:v>
                </c:pt>
                <c:pt idx="150">
                  <c:v>32.435000000000059</c:v>
                </c:pt>
                <c:pt idx="151">
                  <c:v>31.529999999999973</c:v>
                </c:pt>
                <c:pt idx="152">
                  <c:v>30.83299999999997</c:v>
                </c:pt>
                <c:pt idx="153">
                  <c:v>30.136999999999944</c:v>
                </c:pt>
                <c:pt idx="154">
                  <c:v>29.171000000000049</c:v>
                </c:pt>
                <c:pt idx="155">
                  <c:v>28.912999999999897</c:v>
                </c:pt>
                <c:pt idx="156">
                  <c:v>27.910000000000082</c:v>
                </c:pt>
                <c:pt idx="157">
                  <c:v>27.059999999999945</c:v>
                </c:pt>
                <c:pt idx="158">
                  <c:v>26.528999999999996</c:v>
                </c:pt>
                <c:pt idx="159">
                  <c:v>25.591999999999985</c:v>
                </c:pt>
                <c:pt idx="160">
                  <c:v>24.804000000000087</c:v>
                </c:pt>
                <c:pt idx="161">
                  <c:v>24.302000000000021</c:v>
                </c:pt>
                <c:pt idx="162">
                  <c:v>23.531000000000006</c:v>
                </c:pt>
                <c:pt idx="163">
                  <c:v>22.79400000000004</c:v>
                </c:pt>
                <c:pt idx="164">
                  <c:v>22.336999999999989</c:v>
                </c:pt>
                <c:pt idx="165">
                  <c:v>21.379999999999995</c:v>
                </c:pt>
                <c:pt idx="166">
                  <c:v>20.782999999999959</c:v>
                </c:pt>
                <c:pt idx="167">
                  <c:v>20.151999999999987</c:v>
                </c:pt>
                <c:pt idx="168">
                  <c:v>19.507000000000005</c:v>
                </c:pt>
                <c:pt idx="169">
                  <c:v>18.427000000000021</c:v>
                </c:pt>
                <c:pt idx="170">
                  <c:v>17.606999999999971</c:v>
                </c:pt>
                <c:pt idx="171">
                  <c:v>16.92900000000003</c:v>
                </c:pt>
                <c:pt idx="172">
                  <c:v>15.942999999999984</c:v>
                </c:pt>
                <c:pt idx="173">
                  <c:v>15.518999999999949</c:v>
                </c:pt>
                <c:pt idx="174">
                  <c:v>14.966000000000008</c:v>
                </c:pt>
                <c:pt idx="175">
                  <c:v>14.374000000000024</c:v>
                </c:pt>
                <c:pt idx="176">
                  <c:v>13.307999999999993</c:v>
                </c:pt>
                <c:pt idx="177">
                  <c:v>13.007000000000005</c:v>
                </c:pt>
                <c:pt idx="178">
                  <c:v>12.129000000000019</c:v>
                </c:pt>
                <c:pt idx="179">
                  <c:v>11.302000000000021</c:v>
                </c:pt>
                <c:pt idx="180">
                  <c:v>11.043000000000006</c:v>
                </c:pt>
                <c:pt idx="181">
                  <c:v>10.290999999999997</c:v>
                </c:pt>
                <c:pt idx="182">
                  <c:v>9.1279999999999859</c:v>
                </c:pt>
                <c:pt idx="183">
                  <c:v>8.9490000000000123</c:v>
                </c:pt>
                <c:pt idx="184">
                  <c:v>8.3319999999999936</c:v>
                </c:pt>
                <c:pt idx="185">
                  <c:v>7.521000000000015</c:v>
                </c:pt>
                <c:pt idx="186">
                  <c:v>7.0030000000000427</c:v>
                </c:pt>
                <c:pt idx="187">
                  <c:v>6.1549999999999727</c:v>
                </c:pt>
                <c:pt idx="188">
                  <c:v>5.4449999999999932</c:v>
                </c:pt>
                <c:pt idx="189">
                  <c:v>4.9800000000000182</c:v>
                </c:pt>
                <c:pt idx="190">
                  <c:v>4.2230000000000132</c:v>
                </c:pt>
                <c:pt idx="191">
                  <c:v>3.4720000000000368</c:v>
                </c:pt>
                <c:pt idx="192">
                  <c:v>2.9680000000000177</c:v>
                </c:pt>
                <c:pt idx="193">
                  <c:v>2.1459999999999582</c:v>
                </c:pt>
                <c:pt idx="194">
                  <c:v>1.7160000000000082</c:v>
                </c:pt>
                <c:pt idx="195">
                  <c:v>1.2520000000000095</c:v>
                </c:pt>
                <c:pt idx="196">
                  <c:v>0.69499999999999318</c:v>
                </c:pt>
                <c:pt idx="197">
                  <c:v>0.33399999999994634</c:v>
                </c:pt>
                <c:pt idx="198">
                  <c:v>-0.28200000000003911</c:v>
                </c:pt>
                <c:pt idx="199">
                  <c:v>-1.2549999999999955</c:v>
                </c:pt>
                <c:pt idx="200">
                  <c:v>-1.7389999999999759</c:v>
                </c:pt>
                <c:pt idx="201">
                  <c:v>-2.7189999999999941</c:v>
                </c:pt>
                <c:pt idx="202">
                  <c:v>-3.02800000000002</c:v>
                </c:pt>
                <c:pt idx="203">
                  <c:v>-3.4540000000000077</c:v>
                </c:pt>
                <c:pt idx="204">
                  <c:v>-3.9209999999999923</c:v>
                </c:pt>
                <c:pt idx="205">
                  <c:v>-4.5179999999999723</c:v>
                </c:pt>
                <c:pt idx="206">
                  <c:v>-4.8499999999999943</c:v>
                </c:pt>
                <c:pt idx="207">
                  <c:v>-5.3299999999999841</c:v>
                </c:pt>
                <c:pt idx="208">
                  <c:v>-5.8089999999999975</c:v>
                </c:pt>
                <c:pt idx="209">
                  <c:v>-6.1759999999999877</c:v>
                </c:pt>
                <c:pt idx="210">
                  <c:v>-6.7779999999999916</c:v>
                </c:pt>
                <c:pt idx="211">
                  <c:v>-7.2270000000000039</c:v>
                </c:pt>
                <c:pt idx="212">
                  <c:v>-7.5859999999999843</c:v>
                </c:pt>
                <c:pt idx="213">
                  <c:v>-8.5139999999999816</c:v>
                </c:pt>
                <c:pt idx="214">
                  <c:v>-8.4230000000000018</c:v>
                </c:pt>
                <c:pt idx="215">
                  <c:v>-8.7639999999999816</c:v>
                </c:pt>
                <c:pt idx="216">
                  <c:v>-9.4549999999999841</c:v>
                </c:pt>
                <c:pt idx="217">
                  <c:v>-9.6700000000000159</c:v>
                </c:pt>
                <c:pt idx="218">
                  <c:v>-10.405999999999977</c:v>
                </c:pt>
                <c:pt idx="219">
                  <c:v>-11.062000000000012</c:v>
                </c:pt>
                <c:pt idx="220">
                  <c:v>-11.061000000000007</c:v>
                </c:pt>
                <c:pt idx="221">
                  <c:v>-11.801999999999992</c:v>
                </c:pt>
                <c:pt idx="222">
                  <c:v>-12.414999999999992</c:v>
                </c:pt>
                <c:pt idx="223">
                  <c:v>-12.598000000000013</c:v>
                </c:pt>
                <c:pt idx="224">
                  <c:v>-13.480999999999995</c:v>
                </c:pt>
                <c:pt idx="225">
                  <c:v>-13.624999999999986</c:v>
                </c:pt>
                <c:pt idx="226">
                  <c:v>-13.825000000000003</c:v>
                </c:pt>
                <c:pt idx="227">
                  <c:v>-14.546999999999997</c:v>
                </c:pt>
                <c:pt idx="228">
                  <c:v>-14.951000000000008</c:v>
                </c:pt>
                <c:pt idx="229">
                  <c:v>-15.088700000000003</c:v>
                </c:pt>
                <c:pt idx="230">
                  <c:v>-15.730599999999995</c:v>
                </c:pt>
                <c:pt idx="231">
                  <c:v>-15.938000000000002</c:v>
                </c:pt>
                <c:pt idx="232">
                  <c:v>-16.154700000000005</c:v>
                </c:pt>
                <c:pt idx="233">
                  <c:v>-16.666499999999999</c:v>
                </c:pt>
                <c:pt idx="234">
                  <c:v>-16.953600000000009</c:v>
                </c:pt>
                <c:pt idx="235">
                  <c:v>-17.326599999999992</c:v>
                </c:pt>
                <c:pt idx="236">
                  <c:v>-17.580600000000004</c:v>
                </c:pt>
                <c:pt idx="237">
                  <c:v>-17.662599999999998</c:v>
                </c:pt>
                <c:pt idx="238">
                  <c:v>-17.957599999999999</c:v>
                </c:pt>
                <c:pt idx="239">
                  <c:v>-18.359900000000003</c:v>
                </c:pt>
                <c:pt idx="240">
                  <c:v>-19.143000000000001</c:v>
                </c:pt>
                <c:pt idx="241">
                  <c:v>-19.373599999999996</c:v>
                </c:pt>
                <c:pt idx="242">
                  <c:v>-19.088400000000004</c:v>
                </c:pt>
                <c:pt idx="243">
                  <c:v>-19.740700000000004</c:v>
                </c:pt>
                <c:pt idx="244">
                  <c:v>-20.1568</c:v>
                </c:pt>
                <c:pt idx="245">
                  <c:v>-20.256309999999999</c:v>
                </c:pt>
                <c:pt idx="246">
                  <c:v>-20.481002</c:v>
                </c:pt>
                <c:pt idx="247">
                  <c:v>-21.09036</c:v>
                </c:pt>
                <c:pt idx="248">
                  <c:v>-21.416499999999999</c:v>
                </c:pt>
                <c:pt idx="249">
                  <c:v>-21.352049999999998</c:v>
                </c:pt>
                <c:pt idx="250">
                  <c:v>-21.277792000000002</c:v>
                </c:pt>
                <c:pt idx="251">
                  <c:v>-21.736809999999998</c:v>
                </c:pt>
                <c:pt idx="252">
                  <c:v>-25.252479999999998</c:v>
                </c:pt>
                <c:pt idx="253">
                  <c:v>-26.148890000000002</c:v>
                </c:pt>
                <c:pt idx="254">
                  <c:v>-17.045376999999998</c:v>
                </c:pt>
                <c:pt idx="255">
                  <c:v>-10.47119</c:v>
                </c:pt>
                <c:pt idx="256">
                  <c:v>-7.1547900000000002</c:v>
                </c:pt>
                <c:pt idx="257">
                  <c:v>-4.8676750000000002</c:v>
                </c:pt>
                <c:pt idx="258">
                  <c:v>-4.0747070000000001</c:v>
                </c:pt>
                <c:pt idx="259">
                  <c:v>-3.82666</c:v>
                </c:pt>
                <c:pt idx="260">
                  <c:v>-3.2289999999999996</c:v>
                </c:pt>
                <c:pt idx="261">
                  <c:v>-3.0258799999999999</c:v>
                </c:pt>
                <c:pt idx="262">
                  <c:v>-3.0766600000000004</c:v>
                </c:pt>
                <c:pt idx="263">
                  <c:v>-2.3461899999999996</c:v>
                </c:pt>
                <c:pt idx="264">
                  <c:v>-2.7407199999999996</c:v>
                </c:pt>
                <c:pt idx="265">
                  <c:v>-2.7133799999999999</c:v>
                </c:pt>
                <c:pt idx="266">
                  <c:v>-2.4028299999999998</c:v>
                </c:pt>
                <c:pt idx="267">
                  <c:v>-2.7739200000000004</c:v>
                </c:pt>
                <c:pt idx="268">
                  <c:v>-2.6879899999999997</c:v>
                </c:pt>
                <c:pt idx="269">
                  <c:v>-2.8579100000000004</c:v>
                </c:pt>
                <c:pt idx="270">
                  <c:v>-2.1840799999999998</c:v>
                </c:pt>
                <c:pt idx="271">
                  <c:v>-3.0473650000000001</c:v>
                </c:pt>
                <c:pt idx="272">
                  <c:v>-2.8501000000000003</c:v>
                </c:pt>
                <c:pt idx="273">
                  <c:v>-2.5375999999999999</c:v>
                </c:pt>
                <c:pt idx="274">
                  <c:v>-2.7876000000000003</c:v>
                </c:pt>
                <c:pt idx="275">
                  <c:v>-3.0668899999999999</c:v>
                </c:pt>
                <c:pt idx="276">
                  <c:v>-2.6020499999999998</c:v>
                </c:pt>
                <c:pt idx="277">
                  <c:v>-2.81494</c:v>
                </c:pt>
                <c:pt idx="278">
                  <c:v>-2.1508799999999999</c:v>
                </c:pt>
                <c:pt idx="279">
                  <c:v>-2.00244</c:v>
                </c:pt>
                <c:pt idx="280">
                  <c:v>-2.35595</c:v>
                </c:pt>
                <c:pt idx="281">
                  <c:v>-2.3207999999999998</c:v>
                </c:pt>
                <c:pt idx="282">
                  <c:v>-2.50244</c:v>
                </c:pt>
                <c:pt idx="283">
                  <c:v>-2.5434600000000005</c:v>
                </c:pt>
                <c:pt idx="284">
                  <c:v>-1.4887699999999997</c:v>
                </c:pt>
                <c:pt idx="285">
                  <c:v>-1.1801759999999999</c:v>
                </c:pt>
                <c:pt idx="286">
                  <c:v>-4.912598</c:v>
                </c:pt>
                <c:pt idx="287">
                  <c:v>-5.1372049999999998</c:v>
                </c:pt>
                <c:pt idx="288">
                  <c:v>-6.3989200000000004</c:v>
                </c:pt>
                <c:pt idx="289">
                  <c:v>-8.2270599999999998</c:v>
                </c:pt>
                <c:pt idx="290">
                  <c:v>-0.50244</c:v>
                </c:pt>
                <c:pt idx="291">
                  <c:v>1.8159200000000002</c:v>
                </c:pt>
                <c:pt idx="292">
                  <c:v>4.3354499999999998</c:v>
                </c:pt>
                <c:pt idx="293">
                  <c:v>-1.2602540000000002</c:v>
                </c:pt>
                <c:pt idx="294">
                  <c:v>-7.6098600000000003</c:v>
                </c:pt>
                <c:pt idx="295">
                  <c:v>-2.2700199999999997</c:v>
                </c:pt>
                <c:pt idx="296">
                  <c:v>-2.6645500000000002</c:v>
                </c:pt>
                <c:pt idx="297">
                  <c:v>-2.6606420000000002</c:v>
                </c:pt>
                <c:pt idx="298">
                  <c:v>-2.9047809999999998</c:v>
                </c:pt>
                <c:pt idx="299">
                  <c:v>-2.3911180000000001</c:v>
                </c:pt>
                <c:pt idx="300">
                  <c:v>-2.6059600000000001</c:v>
                </c:pt>
                <c:pt idx="301">
                  <c:v>-2.580562</c:v>
                </c:pt>
                <c:pt idx="302">
                  <c:v>-2.4360369999999998</c:v>
                </c:pt>
                <c:pt idx="303">
                  <c:v>-2.9184600000000001</c:v>
                </c:pt>
                <c:pt idx="304">
                  <c:v>-2.38916</c:v>
                </c:pt>
                <c:pt idx="305">
                  <c:v>-2.5590799999999998</c:v>
                </c:pt>
                <c:pt idx="306">
                  <c:v>-2.5766600000000004</c:v>
                </c:pt>
                <c:pt idx="307">
                  <c:v>-2.8911199999999999</c:v>
                </c:pt>
                <c:pt idx="308">
                  <c:v>-2.2875990000000002</c:v>
                </c:pt>
                <c:pt idx="309">
                  <c:v>-2.1918899999999999</c:v>
                </c:pt>
                <c:pt idx="310">
                  <c:v>-2.7055600000000002</c:v>
                </c:pt>
                <c:pt idx="311">
                  <c:v>-2.5883700000000003</c:v>
                </c:pt>
                <c:pt idx="312">
                  <c:v>-2.5434600000000001</c:v>
                </c:pt>
                <c:pt idx="313">
                  <c:v>-2.0297839999999998</c:v>
                </c:pt>
                <c:pt idx="314">
                  <c:v>-2.3149440000000001</c:v>
                </c:pt>
                <c:pt idx="315">
                  <c:v>-2.0493199999999998</c:v>
                </c:pt>
                <c:pt idx="316">
                  <c:v>-1.107906563</c:v>
                </c:pt>
                <c:pt idx="317">
                  <c:v>-2.4379916000000001</c:v>
                </c:pt>
                <c:pt idx="318">
                  <c:v>-2.7329078</c:v>
                </c:pt>
                <c:pt idx="319">
                  <c:v>-2.5004890999999998</c:v>
                </c:pt>
                <c:pt idx="320">
                  <c:v>-2.2758796999999999</c:v>
                </c:pt>
                <c:pt idx="321">
                  <c:v>-2.7016590000000003</c:v>
                </c:pt>
                <c:pt idx="322">
                  <c:v>-3.0766619999999998</c:v>
                </c:pt>
                <c:pt idx="323">
                  <c:v>-2.1840770000000003</c:v>
                </c:pt>
                <c:pt idx="324">
                  <c:v>-2.6860340000000003</c:v>
                </c:pt>
                <c:pt idx="325">
                  <c:v>-2.7602500000000001</c:v>
                </c:pt>
                <c:pt idx="326">
                  <c:v>-2.3540070000000002</c:v>
                </c:pt>
                <c:pt idx="327">
                  <c:v>-2.5004849999999998</c:v>
                </c:pt>
                <c:pt idx="328">
                  <c:v>-2.2895479999999999</c:v>
                </c:pt>
                <c:pt idx="329">
                  <c:v>-2.7563430000000002</c:v>
                </c:pt>
                <c:pt idx="330">
                  <c:v>-2.7290019999999999</c:v>
                </c:pt>
                <c:pt idx="331">
                  <c:v>-2.6196299999999999</c:v>
                </c:pt>
                <c:pt idx="332">
                  <c:v>-2.6167029999999998</c:v>
                </c:pt>
                <c:pt idx="333">
                  <c:v>-2.5165999999999999</c:v>
                </c:pt>
                <c:pt idx="334">
                  <c:v>-2.6288999999999998</c:v>
                </c:pt>
                <c:pt idx="335">
                  <c:v>-2.8373980000000003</c:v>
                </c:pt>
                <c:pt idx="336">
                  <c:v>1.02539</c:v>
                </c:pt>
                <c:pt idx="337">
                  <c:v>-1.909672</c:v>
                </c:pt>
                <c:pt idx="338">
                  <c:v>-1.2456100000000001</c:v>
                </c:pt>
                <c:pt idx="339">
                  <c:v>-5.0278299999999998</c:v>
                </c:pt>
                <c:pt idx="340">
                  <c:v>-1.3505829999999999</c:v>
                </c:pt>
                <c:pt idx="341">
                  <c:v>0.44482399999999994</c:v>
                </c:pt>
                <c:pt idx="342">
                  <c:v>-1.8979466</c:v>
                </c:pt>
                <c:pt idx="343">
                  <c:v>-2.4169900000000002</c:v>
                </c:pt>
                <c:pt idx="344">
                  <c:v>-3.5327199999999999</c:v>
                </c:pt>
                <c:pt idx="345">
                  <c:v>-2.1245130000000003</c:v>
                </c:pt>
                <c:pt idx="346">
                  <c:v>-0.2470699999999999</c:v>
                </c:pt>
                <c:pt idx="347">
                  <c:v>-0.6508799999999999</c:v>
                </c:pt>
                <c:pt idx="348">
                  <c:v>-0.69286999999999987</c:v>
                </c:pt>
                <c:pt idx="349">
                  <c:v>-0.16700000000000026</c:v>
                </c:pt>
                <c:pt idx="350">
                  <c:v>-1.9039999999999946E-2</c:v>
                </c:pt>
                <c:pt idx="351">
                  <c:v>0.20459000000000005</c:v>
                </c:pt>
                <c:pt idx="352">
                  <c:v>0.26709000000000005</c:v>
                </c:pt>
                <c:pt idx="353">
                  <c:v>-1.1840819999999999</c:v>
                </c:pt>
                <c:pt idx="354">
                  <c:v>-0.69189000000000012</c:v>
                </c:pt>
                <c:pt idx="355">
                  <c:v>0.41943999999999981</c:v>
                </c:pt>
                <c:pt idx="356">
                  <c:v>0.17627000000000015</c:v>
                </c:pt>
                <c:pt idx="357">
                  <c:v>-0.61035000000000017</c:v>
                </c:pt>
                <c:pt idx="358">
                  <c:v>0.13575000000000004</c:v>
                </c:pt>
                <c:pt idx="359">
                  <c:v>0.52685000000000004</c:v>
                </c:pt>
                <c:pt idx="360">
                  <c:v>0.16454999999999997</c:v>
                </c:pt>
                <c:pt idx="361">
                  <c:v>-0.70653999999999995</c:v>
                </c:pt>
                <c:pt idx="362">
                  <c:v>-0.59911999999999987</c:v>
                </c:pt>
                <c:pt idx="363">
                  <c:v>0.52440999999999982</c:v>
                </c:pt>
                <c:pt idx="364">
                  <c:v>-2.6859999999999884E-2</c:v>
                </c:pt>
                <c:pt idx="365">
                  <c:v>-0.98095399999999999</c:v>
                </c:pt>
                <c:pt idx="366">
                  <c:v>-0.58203399999999994</c:v>
                </c:pt>
                <c:pt idx="367">
                  <c:v>0.16259000000000001</c:v>
                </c:pt>
                <c:pt idx="368">
                  <c:v>-0.14989999999999992</c:v>
                </c:pt>
                <c:pt idx="369">
                  <c:v>-0.12108999999999992</c:v>
                </c:pt>
                <c:pt idx="370">
                  <c:v>-0.53759699999999999</c:v>
                </c:pt>
                <c:pt idx="371">
                  <c:v>-0.54443299999999994</c:v>
                </c:pt>
                <c:pt idx="372">
                  <c:v>-2.0999999999999908E-2</c:v>
                </c:pt>
                <c:pt idx="373">
                  <c:v>-0.29540999999999995</c:v>
                </c:pt>
                <c:pt idx="374">
                  <c:v>-0.10400899999999991</c:v>
                </c:pt>
                <c:pt idx="375">
                  <c:v>-0.10106999999999999</c:v>
                </c:pt>
                <c:pt idx="376">
                  <c:v>-0.855464</c:v>
                </c:pt>
                <c:pt idx="377">
                  <c:v>-0.42919799999999997</c:v>
                </c:pt>
                <c:pt idx="378">
                  <c:v>-0.224607</c:v>
                </c:pt>
                <c:pt idx="379">
                  <c:v>-0.18554699999999991</c:v>
                </c:pt>
                <c:pt idx="380">
                  <c:v>-0.37597500000000006</c:v>
                </c:pt>
                <c:pt idx="381">
                  <c:v>2.978499999999995E-2</c:v>
                </c:pt>
                <c:pt idx="382">
                  <c:v>-0.5175829999999999</c:v>
                </c:pt>
                <c:pt idx="383">
                  <c:v>-0.97900399999999999</c:v>
                </c:pt>
                <c:pt idx="384">
                  <c:v>-0.54882399999999987</c:v>
                </c:pt>
                <c:pt idx="385">
                  <c:v>6.3469999999999915E-3</c:v>
                </c:pt>
                <c:pt idx="386">
                  <c:v>-0.56786600000000009</c:v>
                </c:pt>
                <c:pt idx="387">
                  <c:v>-0.52343699999999993</c:v>
                </c:pt>
                <c:pt idx="388">
                  <c:v>9.4237999999999933E-2</c:v>
                </c:pt>
                <c:pt idx="389">
                  <c:v>-0.45264199999999999</c:v>
                </c:pt>
                <c:pt idx="390">
                  <c:v>-0.25146500000000005</c:v>
                </c:pt>
                <c:pt idx="391">
                  <c:v>-0.1123050000000001</c:v>
                </c:pt>
                <c:pt idx="392">
                  <c:v>-0.32177699999999998</c:v>
                </c:pt>
                <c:pt idx="393">
                  <c:v>-0.25976599999999994</c:v>
                </c:pt>
                <c:pt idx="394">
                  <c:v>9.3260999999999983E-2</c:v>
                </c:pt>
                <c:pt idx="395">
                  <c:v>0.13671900000000003</c:v>
                </c:pt>
                <c:pt idx="396">
                  <c:v>-0.55126900000000001</c:v>
                </c:pt>
                <c:pt idx="397">
                  <c:v>-3.0762000000000067E-2</c:v>
                </c:pt>
                <c:pt idx="398">
                  <c:v>0.19384800000000002</c:v>
                </c:pt>
                <c:pt idx="399">
                  <c:v>-0.89794600000000002</c:v>
                </c:pt>
                <c:pt idx="400">
                  <c:v>-0.56884500000000005</c:v>
                </c:pt>
                <c:pt idx="401">
                  <c:v>-0.33398399999999995</c:v>
                </c:pt>
                <c:pt idx="402">
                  <c:v>-0.11278999999999995</c:v>
                </c:pt>
                <c:pt idx="403">
                  <c:v>9.1799999999999882E-2</c:v>
                </c:pt>
                <c:pt idx="404">
                  <c:v>-0.3925829999999999</c:v>
                </c:pt>
                <c:pt idx="405">
                  <c:v>-0.72118899999999997</c:v>
                </c:pt>
                <c:pt idx="406">
                  <c:v>-9.4239999999999879E-2</c:v>
                </c:pt>
                <c:pt idx="407">
                  <c:v>-0.38427300000000009</c:v>
                </c:pt>
                <c:pt idx="408">
                  <c:v>-0.59374500000000008</c:v>
                </c:pt>
                <c:pt idx="409">
                  <c:v>0.27197300000000002</c:v>
                </c:pt>
                <c:pt idx="410">
                  <c:v>-6.0058E-2</c:v>
                </c:pt>
                <c:pt idx="411">
                  <c:v>0.37939400000000001</c:v>
                </c:pt>
                <c:pt idx="412">
                  <c:v>-0.51464799999999999</c:v>
                </c:pt>
                <c:pt idx="413">
                  <c:v>-0.62890599999999997</c:v>
                </c:pt>
                <c:pt idx="414">
                  <c:v>-0.11718699999999993</c:v>
                </c:pt>
                <c:pt idx="415">
                  <c:v>0.15869099999999997</c:v>
                </c:pt>
                <c:pt idx="416">
                  <c:v>0.29541000000000001</c:v>
                </c:pt>
                <c:pt idx="417">
                  <c:v>-0.34179700000000002</c:v>
                </c:pt>
                <c:pt idx="418">
                  <c:v>-7.9589900000000005E-2</c:v>
                </c:pt>
                <c:pt idx="419">
                  <c:v>-0.81982399999999989</c:v>
                </c:pt>
                <c:pt idx="420">
                  <c:v>-0.48486300000000004</c:v>
                </c:pt>
                <c:pt idx="421">
                  <c:v>-0.28076190000000001</c:v>
                </c:pt>
                <c:pt idx="422">
                  <c:v>-0.37646484000000002</c:v>
                </c:pt>
                <c:pt idx="423">
                  <c:v>-0.37548790999999998</c:v>
                </c:pt>
                <c:pt idx="424">
                  <c:v>-0.42871099999999995</c:v>
                </c:pt>
                <c:pt idx="425">
                  <c:v>-0.56298899999999996</c:v>
                </c:pt>
                <c:pt idx="426">
                  <c:v>-0.42871100000000001</c:v>
                </c:pt>
                <c:pt idx="427">
                  <c:v>-0.72265599999999997</c:v>
                </c:pt>
                <c:pt idx="428">
                  <c:v>-0.6376949999999999</c:v>
                </c:pt>
                <c:pt idx="429">
                  <c:v>-0.27587856299999997</c:v>
                </c:pt>
                <c:pt idx="430">
                  <c:v>-0.64208999999999994</c:v>
                </c:pt>
                <c:pt idx="431">
                  <c:v>-0.75878899999999994</c:v>
                </c:pt>
                <c:pt idx="432">
                  <c:v>-0.56298799999999993</c:v>
                </c:pt>
                <c:pt idx="433">
                  <c:v>-0.64648480000000008</c:v>
                </c:pt>
                <c:pt idx="434">
                  <c:v>0.13916000000000001</c:v>
                </c:pt>
                <c:pt idx="435">
                  <c:v>0.57763699999999996</c:v>
                </c:pt>
                <c:pt idx="436">
                  <c:v>-1.8061540000000003</c:v>
                </c:pt>
                <c:pt idx="437">
                  <c:v>-153.59661</c:v>
                </c:pt>
                <c:pt idx="438">
                  <c:v>-17.669999999999987</c:v>
                </c:pt>
                <c:pt idx="439">
                  <c:v>28.737000000000009</c:v>
                </c:pt>
                <c:pt idx="440">
                  <c:v>59.384700000000009</c:v>
                </c:pt>
                <c:pt idx="441">
                  <c:v>76.292100000000019</c:v>
                </c:pt>
                <c:pt idx="442">
                  <c:v>95.807600000000008</c:v>
                </c:pt>
                <c:pt idx="443">
                  <c:v>115.69310000000002</c:v>
                </c:pt>
                <c:pt idx="444">
                  <c:v>134.8587</c:v>
                </c:pt>
                <c:pt idx="445">
                  <c:v>152.97299999999998</c:v>
                </c:pt>
                <c:pt idx="446">
                  <c:v>170.83382</c:v>
                </c:pt>
                <c:pt idx="447">
                  <c:v>187.21190000000001</c:v>
                </c:pt>
                <c:pt idx="448">
                  <c:v>204.24789999999999</c:v>
                </c:pt>
                <c:pt idx="449">
                  <c:v>220.96890000000002</c:v>
                </c:pt>
                <c:pt idx="450">
                  <c:v>236.185</c:v>
                </c:pt>
                <c:pt idx="451">
                  <c:v>250.27870000000001</c:v>
                </c:pt>
                <c:pt idx="452">
                  <c:v>264.58859999999999</c:v>
                </c:pt>
                <c:pt idx="453">
                  <c:v>278.36450000000002</c:v>
                </c:pt>
                <c:pt idx="454">
                  <c:v>291.83209999999997</c:v>
                </c:pt>
                <c:pt idx="455">
                  <c:v>304.58</c:v>
                </c:pt>
                <c:pt idx="456">
                  <c:v>317.00800000000004</c:v>
                </c:pt>
                <c:pt idx="457">
                  <c:v>328.65899999999999</c:v>
                </c:pt>
                <c:pt idx="458">
                  <c:v>340.51599999999996</c:v>
                </c:pt>
                <c:pt idx="459">
                  <c:v>351.48099999999999</c:v>
                </c:pt>
                <c:pt idx="460">
                  <c:v>362.03300000000002</c:v>
                </c:pt>
                <c:pt idx="461">
                  <c:v>372.44</c:v>
                </c:pt>
                <c:pt idx="462">
                  <c:v>382.54999999999995</c:v>
                </c:pt>
                <c:pt idx="463">
                  <c:v>392.00700000000001</c:v>
                </c:pt>
                <c:pt idx="464">
                  <c:v>401.39600000000002</c:v>
                </c:pt>
                <c:pt idx="465">
                  <c:v>410.23900000000003</c:v>
                </c:pt>
                <c:pt idx="466">
                  <c:v>418.94200000000001</c:v>
                </c:pt>
                <c:pt idx="467">
                  <c:v>427.44400000000002</c:v>
                </c:pt>
                <c:pt idx="468">
                  <c:v>435.84299999999996</c:v>
                </c:pt>
                <c:pt idx="469">
                  <c:v>443.37299999999999</c:v>
                </c:pt>
                <c:pt idx="470">
                  <c:v>450.255</c:v>
                </c:pt>
                <c:pt idx="471">
                  <c:v>458.02</c:v>
                </c:pt>
                <c:pt idx="472">
                  <c:v>465.05100000000004</c:v>
                </c:pt>
                <c:pt idx="473">
                  <c:v>471.95100000000002</c:v>
                </c:pt>
                <c:pt idx="474">
                  <c:v>479.03899999999999</c:v>
                </c:pt>
                <c:pt idx="475">
                  <c:v>484.97300000000001</c:v>
                </c:pt>
                <c:pt idx="476">
                  <c:v>491.29500000000002</c:v>
                </c:pt>
                <c:pt idx="477">
                  <c:v>497.36299999999994</c:v>
                </c:pt>
                <c:pt idx="478">
                  <c:v>502.99199999999996</c:v>
                </c:pt>
                <c:pt idx="479">
                  <c:v>508.54300000000001</c:v>
                </c:pt>
                <c:pt idx="480">
                  <c:v>514.43100000000004</c:v>
                </c:pt>
                <c:pt idx="481">
                  <c:v>519.55399999999997</c:v>
                </c:pt>
                <c:pt idx="482">
                  <c:v>524.36099999999999</c:v>
                </c:pt>
                <c:pt idx="483">
                  <c:v>529.26099999999997</c:v>
                </c:pt>
                <c:pt idx="484">
                  <c:v>534.65</c:v>
                </c:pt>
                <c:pt idx="485">
                  <c:v>538.86299999999994</c:v>
                </c:pt>
                <c:pt idx="486">
                  <c:v>543.28100000000006</c:v>
                </c:pt>
                <c:pt idx="487">
                  <c:v>547.04</c:v>
                </c:pt>
                <c:pt idx="488">
                  <c:v>551.202</c:v>
                </c:pt>
                <c:pt idx="489">
                  <c:v>555.52800000000002</c:v>
                </c:pt>
                <c:pt idx="490">
                  <c:v>559.12900000000002</c:v>
                </c:pt>
                <c:pt idx="491">
                  <c:v>562.89800000000002</c:v>
                </c:pt>
                <c:pt idx="492">
                  <c:v>566.726</c:v>
                </c:pt>
                <c:pt idx="493">
                  <c:v>570.43799999999999</c:v>
                </c:pt>
                <c:pt idx="494">
                  <c:v>573.82000000000005</c:v>
                </c:pt>
                <c:pt idx="495">
                  <c:v>577.36500000000001</c:v>
                </c:pt>
                <c:pt idx="496">
                  <c:v>580.81400000000008</c:v>
                </c:pt>
                <c:pt idx="497">
                  <c:v>583.92399999999998</c:v>
                </c:pt>
                <c:pt idx="498">
                  <c:v>587.28800000000001</c:v>
                </c:pt>
                <c:pt idx="499">
                  <c:v>590.30799999999999</c:v>
                </c:pt>
                <c:pt idx="500">
                  <c:v>593.04099999999994</c:v>
                </c:pt>
                <c:pt idx="501">
                  <c:v>596.11199999999997</c:v>
                </c:pt>
                <c:pt idx="502">
                  <c:v>599.49700000000007</c:v>
                </c:pt>
                <c:pt idx="503">
                  <c:v>601.98199999999997</c:v>
                </c:pt>
                <c:pt idx="504">
                  <c:v>604.03199999999993</c:v>
                </c:pt>
                <c:pt idx="505">
                  <c:v>607.23800000000006</c:v>
                </c:pt>
                <c:pt idx="506">
                  <c:v>609.85300000000007</c:v>
                </c:pt>
                <c:pt idx="507">
                  <c:v>612.11699999999996</c:v>
                </c:pt>
                <c:pt idx="508">
                  <c:v>615.10300000000007</c:v>
                </c:pt>
                <c:pt idx="509">
                  <c:v>617.24900000000002</c:v>
                </c:pt>
                <c:pt idx="510">
                  <c:v>619.51800000000003</c:v>
                </c:pt>
                <c:pt idx="511">
                  <c:v>621.79399999999998</c:v>
                </c:pt>
                <c:pt idx="512">
                  <c:v>624.22399999999993</c:v>
                </c:pt>
                <c:pt idx="513">
                  <c:v>626.35500000000002</c:v>
                </c:pt>
                <c:pt idx="514">
                  <c:v>628.53800000000001</c:v>
                </c:pt>
                <c:pt idx="515">
                  <c:v>630.35899999999992</c:v>
                </c:pt>
                <c:pt idx="516">
                  <c:v>631.90899999999999</c:v>
                </c:pt>
                <c:pt idx="517">
                  <c:v>634.03899999999999</c:v>
                </c:pt>
                <c:pt idx="518">
                  <c:v>635.86400000000003</c:v>
                </c:pt>
                <c:pt idx="519">
                  <c:v>637.61200000000008</c:v>
                </c:pt>
                <c:pt idx="520">
                  <c:v>639.66699999999992</c:v>
                </c:pt>
                <c:pt idx="521">
                  <c:v>641.24900000000002</c:v>
                </c:pt>
                <c:pt idx="522">
                  <c:v>643.01199999999994</c:v>
                </c:pt>
                <c:pt idx="523">
                  <c:v>644.827</c:v>
                </c:pt>
                <c:pt idx="524">
                  <c:v>646.29099999999994</c:v>
                </c:pt>
                <c:pt idx="525">
                  <c:v>647.67499999999995</c:v>
                </c:pt>
                <c:pt idx="526">
                  <c:v>649.65100000000007</c:v>
                </c:pt>
                <c:pt idx="527">
                  <c:v>650.95299999999997</c:v>
                </c:pt>
                <c:pt idx="528">
                  <c:v>652.26600000000008</c:v>
                </c:pt>
                <c:pt idx="529">
                  <c:v>654.00600000000009</c:v>
                </c:pt>
                <c:pt idx="530">
                  <c:v>655.40899999999999</c:v>
                </c:pt>
                <c:pt idx="531">
                  <c:v>657.10899999999992</c:v>
                </c:pt>
                <c:pt idx="532">
                  <c:v>658.8</c:v>
                </c:pt>
                <c:pt idx="533">
                  <c:v>659.85400000000004</c:v>
                </c:pt>
                <c:pt idx="534">
                  <c:v>661.10799999999995</c:v>
                </c:pt>
                <c:pt idx="535">
                  <c:v>662.40200000000004</c:v>
                </c:pt>
                <c:pt idx="536">
                  <c:v>664.05799999999999</c:v>
                </c:pt>
                <c:pt idx="537">
                  <c:v>665.34500000000003</c:v>
                </c:pt>
                <c:pt idx="538">
                  <c:v>666.46100000000001</c:v>
                </c:pt>
                <c:pt idx="539">
                  <c:v>667.79099999999994</c:v>
                </c:pt>
                <c:pt idx="540">
                  <c:v>668.72699999999998</c:v>
                </c:pt>
                <c:pt idx="541">
                  <c:v>669.77800000000002</c:v>
                </c:pt>
                <c:pt idx="542">
                  <c:v>671.02300000000002</c:v>
                </c:pt>
                <c:pt idx="543">
                  <c:v>672.50199999999995</c:v>
                </c:pt>
                <c:pt idx="544">
                  <c:v>673.57199999999989</c:v>
                </c:pt>
                <c:pt idx="545">
                  <c:v>674.79300000000001</c:v>
                </c:pt>
                <c:pt idx="546">
                  <c:v>675.48099999999999</c:v>
                </c:pt>
                <c:pt idx="547">
                  <c:v>676.63</c:v>
                </c:pt>
                <c:pt idx="548">
                  <c:v>677.83600000000001</c:v>
                </c:pt>
                <c:pt idx="549">
                  <c:v>678.39499999999998</c:v>
                </c:pt>
                <c:pt idx="550">
                  <c:v>679.52600000000007</c:v>
                </c:pt>
                <c:pt idx="551">
                  <c:v>680.91799999999989</c:v>
                </c:pt>
                <c:pt idx="552">
                  <c:v>681.80400000000009</c:v>
                </c:pt>
                <c:pt idx="553">
                  <c:v>682.84500000000003</c:v>
                </c:pt>
                <c:pt idx="554">
                  <c:v>683.81700000000001</c:v>
                </c:pt>
                <c:pt idx="555">
                  <c:v>684.79</c:v>
                </c:pt>
                <c:pt idx="556">
                  <c:v>685.29099999999994</c:v>
                </c:pt>
                <c:pt idx="557">
                  <c:v>686.45100000000002</c:v>
                </c:pt>
                <c:pt idx="558">
                  <c:v>687.33100000000002</c:v>
                </c:pt>
                <c:pt idx="559">
                  <c:v>688.09699999999998</c:v>
                </c:pt>
                <c:pt idx="560">
                  <c:v>689.35199999999998</c:v>
                </c:pt>
                <c:pt idx="561">
                  <c:v>689.803</c:v>
                </c:pt>
                <c:pt idx="562">
                  <c:v>690.45399999999995</c:v>
                </c:pt>
                <c:pt idx="563">
                  <c:v>691.59699999999998</c:v>
                </c:pt>
                <c:pt idx="564">
                  <c:v>692.245</c:v>
                </c:pt>
                <c:pt idx="565">
                  <c:v>692.96900000000005</c:v>
                </c:pt>
                <c:pt idx="566">
                  <c:v>694.00099999999998</c:v>
                </c:pt>
                <c:pt idx="567">
                  <c:v>694.65899999999999</c:v>
                </c:pt>
                <c:pt idx="568">
                  <c:v>695.38799999999992</c:v>
                </c:pt>
                <c:pt idx="569">
                  <c:v>696.26499999999999</c:v>
                </c:pt>
                <c:pt idx="570">
                  <c:v>696.53</c:v>
                </c:pt>
                <c:pt idx="571">
                  <c:v>697.149</c:v>
                </c:pt>
                <c:pt idx="572">
                  <c:v>697.92399999999998</c:v>
                </c:pt>
                <c:pt idx="573">
                  <c:v>698.74399999999991</c:v>
                </c:pt>
                <c:pt idx="574">
                  <c:v>699.51</c:v>
                </c:pt>
                <c:pt idx="575">
                  <c:v>700.09300000000007</c:v>
                </c:pt>
                <c:pt idx="576">
                  <c:v>700.46199999999999</c:v>
                </c:pt>
                <c:pt idx="577">
                  <c:v>701.35900000000004</c:v>
                </c:pt>
                <c:pt idx="578">
                  <c:v>701.75099999999998</c:v>
                </c:pt>
                <c:pt idx="579">
                  <c:v>702.45900000000006</c:v>
                </c:pt>
                <c:pt idx="580">
                  <c:v>703.08199999999999</c:v>
                </c:pt>
                <c:pt idx="581">
                  <c:v>703.36699999999996</c:v>
                </c:pt>
                <c:pt idx="582">
                  <c:v>704.10599999999999</c:v>
                </c:pt>
                <c:pt idx="583">
                  <c:v>704.80199999999991</c:v>
                </c:pt>
                <c:pt idx="584">
                  <c:v>704.98</c:v>
                </c:pt>
                <c:pt idx="585">
                  <c:v>705.97199999999998</c:v>
                </c:pt>
                <c:pt idx="586">
                  <c:v>706.25</c:v>
                </c:pt>
                <c:pt idx="587">
                  <c:v>706.8889999999999</c:v>
                </c:pt>
                <c:pt idx="588">
                  <c:v>707.66300000000001</c:v>
                </c:pt>
                <c:pt idx="589">
                  <c:v>707.76099999999997</c:v>
                </c:pt>
                <c:pt idx="590">
                  <c:v>708.34699999999998</c:v>
                </c:pt>
                <c:pt idx="591">
                  <c:v>709.10500000000002</c:v>
                </c:pt>
                <c:pt idx="592">
                  <c:v>709.45399999999995</c:v>
                </c:pt>
                <c:pt idx="593">
                  <c:v>709.76400000000001</c:v>
                </c:pt>
                <c:pt idx="594">
                  <c:v>710.49299999999994</c:v>
                </c:pt>
                <c:pt idx="595">
                  <c:v>711.00700000000006</c:v>
                </c:pt>
                <c:pt idx="596">
                  <c:v>711.46299999999997</c:v>
                </c:pt>
                <c:pt idx="597">
                  <c:v>712.10400000000004</c:v>
                </c:pt>
                <c:pt idx="598">
                  <c:v>712.303</c:v>
                </c:pt>
                <c:pt idx="599">
                  <c:v>712.43399999999997</c:v>
                </c:pt>
                <c:pt idx="600">
                  <c:v>713.10199999999998</c:v>
                </c:pt>
                <c:pt idx="601">
                  <c:v>713.428</c:v>
                </c:pt>
                <c:pt idx="602">
                  <c:v>713.91300000000001</c:v>
                </c:pt>
                <c:pt idx="603">
                  <c:v>714.803</c:v>
                </c:pt>
                <c:pt idx="604">
                  <c:v>714.976</c:v>
                </c:pt>
                <c:pt idx="605">
                  <c:v>715.14699999999993</c:v>
                </c:pt>
                <c:pt idx="606">
                  <c:v>715.77</c:v>
                </c:pt>
                <c:pt idx="607">
                  <c:v>716.05100000000004</c:v>
                </c:pt>
                <c:pt idx="608">
                  <c:v>716.33</c:v>
                </c:pt>
                <c:pt idx="609">
                  <c:v>716.62199999999996</c:v>
                </c:pt>
                <c:pt idx="610">
                  <c:v>717.25400000000002</c:v>
                </c:pt>
                <c:pt idx="611">
                  <c:v>717.40599999999995</c:v>
                </c:pt>
                <c:pt idx="612">
                  <c:v>717.649</c:v>
                </c:pt>
                <c:pt idx="613">
                  <c:v>718.20499999999993</c:v>
                </c:pt>
                <c:pt idx="614">
                  <c:v>718.72500000000002</c:v>
                </c:pt>
                <c:pt idx="615">
                  <c:v>718.98599999999999</c:v>
                </c:pt>
                <c:pt idx="616">
                  <c:v>719.63900000000001</c:v>
                </c:pt>
                <c:pt idx="617">
                  <c:v>839.43900000000008</c:v>
                </c:pt>
                <c:pt idx="618">
                  <c:v>722.90100000000007</c:v>
                </c:pt>
                <c:pt idx="619">
                  <c:v>743.72</c:v>
                </c:pt>
                <c:pt idx="620">
                  <c:v>678.63900000000001</c:v>
                </c:pt>
                <c:pt idx="621">
                  <c:v>663.64300000000003</c:v>
                </c:pt>
                <c:pt idx="622">
                  <c:v>647.40899999999999</c:v>
                </c:pt>
                <c:pt idx="623">
                  <c:v>632.11900000000003</c:v>
                </c:pt>
                <c:pt idx="624">
                  <c:v>616.92700000000002</c:v>
                </c:pt>
                <c:pt idx="625">
                  <c:v>602.08500000000004</c:v>
                </c:pt>
                <c:pt idx="626">
                  <c:v>587.02499999999998</c:v>
                </c:pt>
                <c:pt idx="627">
                  <c:v>572.78399999999999</c:v>
                </c:pt>
                <c:pt idx="628">
                  <c:v>559.06399999999996</c:v>
                </c:pt>
                <c:pt idx="629">
                  <c:v>545.39599999999996</c:v>
                </c:pt>
                <c:pt idx="630">
                  <c:v>532.62099999999998</c:v>
                </c:pt>
                <c:pt idx="631">
                  <c:v>519.90699999999993</c:v>
                </c:pt>
                <c:pt idx="632">
                  <c:v>508.02</c:v>
                </c:pt>
                <c:pt idx="633">
                  <c:v>496.32800000000003</c:v>
                </c:pt>
                <c:pt idx="634">
                  <c:v>485.30600000000004</c:v>
                </c:pt>
                <c:pt idx="635">
                  <c:v>474.58400000000006</c:v>
                </c:pt>
                <c:pt idx="636">
                  <c:v>464.08600000000001</c:v>
                </c:pt>
                <c:pt idx="637">
                  <c:v>453.83600000000001</c:v>
                </c:pt>
                <c:pt idx="638">
                  <c:v>444.03899999999999</c:v>
                </c:pt>
                <c:pt idx="639">
                  <c:v>434.35</c:v>
                </c:pt>
                <c:pt idx="640">
                  <c:v>425.262</c:v>
                </c:pt>
                <c:pt idx="641">
                  <c:v>416.34299999999996</c:v>
                </c:pt>
                <c:pt idx="642">
                  <c:v>407.43500000000006</c:v>
                </c:pt>
                <c:pt idx="643">
                  <c:v>398.93200000000002</c:v>
                </c:pt>
                <c:pt idx="644">
                  <c:v>390.94799999999998</c:v>
                </c:pt>
                <c:pt idx="645">
                  <c:v>382.71799999999996</c:v>
                </c:pt>
                <c:pt idx="646">
                  <c:v>375.10900000000004</c:v>
                </c:pt>
                <c:pt idx="647">
                  <c:v>367.79399999999998</c:v>
                </c:pt>
                <c:pt idx="648">
                  <c:v>360.16999999999996</c:v>
                </c:pt>
                <c:pt idx="649">
                  <c:v>353.31100000000004</c:v>
                </c:pt>
                <c:pt idx="650">
                  <c:v>346.45299999999997</c:v>
                </c:pt>
                <c:pt idx="651">
                  <c:v>339.56299999999999</c:v>
                </c:pt>
                <c:pt idx="652">
                  <c:v>333.10599999999999</c:v>
                </c:pt>
                <c:pt idx="653">
                  <c:v>326.95100000000002</c:v>
                </c:pt>
                <c:pt idx="654">
                  <c:v>320.2</c:v>
                </c:pt>
                <c:pt idx="655">
                  <c:v>314.41899999999998</c:v>
                </c:pt>
                <c:pt idx="656">
                  <c:v>308.27800000000002</c:v>
                </c:pt>
                <c:pt idx="657">
                  <c:v>302.38599999999997</c:v>
                </c:pt>
                <c:pt idx="658">
                  <c:v>296.74700000000001</c:v>
                </c:pt>
                <c:pt idx="659">
                  <c:v>291.07400000000001</c:v>
                </c:pt>
                <c:pt idx="660">
                  <c:v>285.755</c:v>
                </c:pt>
                <c:pt idx="661">
                  <c:v>281.11</c:v>
                </c:pt>
                <c:pt idx="662">
                  <c:v>276.286</c:v>
                </c:pt>
                <c:pt idx="663">
                  <c:v>271.35599999999999</c:v>
                </c:pt>
                <c:pt idx="664">
                  <c:v>266.21100000000001</c:v>
                </c:pt>
                <c:pt idx="665">
                  <c:v>261.48400000000004</c:v>
                </c:pt>
                <c:pt idx="666">
                  <c:v>256.762</c:v>
                </c:pt>
                <c:pt idx="667">
                  <c:v>252.755</c:v>
                </c:pt>
                <c:pt idx="668">
                  <c:v>248.27100000000002</c:v>
                </c:pt>
                <c:pt idx="669">
                  <c:v>244.04300000000001</c:v>
                </c:pt>
                <c:pt idx="670">
                  <c:v>240.214</c:v>
                </c:pt>
                <c:pt idx="671">
                  <c:v>236.04000000000002</c:v>
                </c:pt>
                <c:pt idx="672">
                  <c:v>232.404</c:v>
                </c:pt>
                <c:pt idx="673">
                  <c:v>228.73099999999999</c:v>
                </c:pt>
                <c:pt idx="674">
                  <c:v>224.80099999999999</c:v>
                </c:pt>
                <c:pt idx="675">
                  <c:v>221.07300000000001</c:v>
                </c:pt>
                <c:pt idx="676">
                  <c:v>217.232</c:v>
                </c:pt>
                <c:pt idx="677">
                  <c:v>214.096</c:v>
                </c:pt>
                <c:pt idx="678">
                  <c:v>210.73599999999999</c:v>
                </c:pt>
                <c:pt idx="679">
                  <c:v>207.30470000000003</c:v>
                </c:pt>
                <c:pt idx="680">
                  <c:v>204.0119</c:v>
                </c:pt>
                <c:pt idx="681">
                  <c:v>200.8843</c:v>
                </c:pt>
                <c:pt idx="682">
                  <c:v>197.52530000000002</c:v>
                </c:pt>
                <c:pt idx="683">
                  <c:v>194.81150000000002</c:v>
                </c:pt>
                <c:pt idx="684">
                  <c:v>191.7458</c:v>
                </c:pt>
                <c:pt idx="685">
                  <c:v>189.17090000000002</c:v>
                </c:pt>
                <c:pt idx="686">
                  <c:v>186.19030000000001</c:v>
                </c:pt>
                <c:pt idx="687">
                  <c:v>183.63470000000001</c:v>
                </c:pt>
                <c:pt idx="688">
                  <c:v>180.49529999999999</c:v>
                </c:pt>
                <c:pt idx="689">
                  <c:v>177.84539999999998</c:v>
                </c:pt>
                <c:pt idx="690">
                  <c:v>175.8604</c:v>
                </c:pt>
                <c:pt idx="691">
                  <c:v>172.63720000000001</c:v>
                </c:pt>
                <c:pt idx="692">
                  <c:v>170.2972</c:v>
                </c:pt>
                <c:pt idx="693">
                  <c:v>168.00630000000001</c:v>
                </c:pt>
                <c:pt idx="694">
                  <c:v>165.3117</c:v>
                </c:pt>
                <c:pt idx="695">
                  <c:v>163.16589999999999</c:v>
                </c:pt>
                <c:pt idx="696">
                  <c:v>160.97900000000001</c:v>
                </c:pt>
                <c:pt idx="697">
                  <c:v>158.66660000000002</c:v>
                </c:pt>
                <c:pt idx="698">
                  <c:v>156.64940000000001</c:v>
                </c:pt>
                <c:pt idx="699">
                  <c:v>154.50649999999999</c:v>
                </c:pt>
                <c:pt idx="700">
                  <c:v>152.1627</c:v>
                </c:pt>
                <c:pt idx="701">
                  <c:v>150.56639999999999</c:v>
                </c:pt>
                <c:pt idx="702">
                  <c:v>148.8759</c:v>
                </c:pt>
                <c:pt idx="703">
                  <c:v>146.69290000000001</c:v>
                </c:pt>
                <c:pt idx="704">
                  <c:v>144.80760000000001</c:v>
                </c:pt>
                <c:pt idx="705">
                  <c:v>143.1611</c:v>
                </c:pt>
                <c:pt idx="706">
                  <c:v>140.982</c:v>
                </c:pt>
                <c:pt idx="707">
                  <c:v>139.67529999999999</c:v>
                </c:pt>
                <c:pt idx="708">
                  <c:v>137.80029999999999</c:v>
                </c:pt>
                <c:pt idx="709">
                  <c:v>135.9091</c:v>
                </c:pt>
                <c:pt idx="710">
                  <c:v>134.33690000000001</c:v>
                </c:pt>
                <c:pt idx="711">
                  <c:v>132.66839999999999</c:v>
                </c:pt>
                <c:pt idx="712">
                  <c:v>130.8339</c:v>
                </c:pt>
                <c:pt idx="713">
                  <c:v>130.01519999999999</c:v>
                </c:pt>
                <c:pt idx="714">
                  <c:v>128.1123</c:v>
                </c:pt>
                <c:pt idx="715">
                  <c:v>126.6562</c:v>
                </c:pt>
                <c:pt idx="716">
                  <c:v>125.0005</c:v>
                </c:pt>
                <c:pt idx="717">
                  <c:v>123.3623</c:v>
                </c:pt>
                <c:pt idx="718">
                  <c:v>121.91459999999999</c:v>
                </c:pt>
                <c:pt idx="719">
                  <c:v>120.6923</c:v>
                </c:pt>
                <c:pt idx="720">
                  <c:v>119.11959999999999</c:v>
                </c:pt>
                <c:pt idx="721">
                  <c:v>117.94969999999999</c:v>
                </c:pt>
                <c:pt idx="722">
                  <c:v>116.8398</c:v>
                </c:pt>
                <c:pt idx="723">
                  <c:v>115.2364</c:v>
                </c:pt>
                <c:pt idx="724">
                  <c:v>114.30029999999999</c:v>
                </c:pt>
                <c:pt idx="725">
                  <c:v>113.0908</c:v>
                </c:pt>
                <c:pt idx="726">
                  <c:v>111.70950000000001</c:v>
                </c:pt>
                <c:pt idx="727">
                  <c:v>110.97699999999999</c:v>
                </c:pt>
                <c:pt idx="728">
                  <c:v>109.68560000000001</c:v>
                </c:pt>
                <c:pt idx="729">
                  <c:v>107.89349999999999</c:v>
                </c:pt>
                <c:pt idx="730">
                  <c:v>107.35210000000001</c:v>
                </c:pt>
                <c:pt idx="731">
                  <c:v>105.7593</c:v>
                </c:pt>
                <c:pt idx="732">
                  <c:v>104.6069</c:v>
                </c:pt>
                <c:pt idx="733">
                  <c:v>104.3188</c:v>
                </c:pt>
                <c:pt idx="734">
                  <c:v>102.7119</c:v>
                </c:pt>
                <c:pt idx="735">
                  <c:v>101.96730000000001</c:v>
                </c:pt>
                <c:pt idx="736">
                  <c:v>101.2945</c:v>
                </c:pt>
                <c:pt idx="737">
                  <c:v>100.00046</c:v>
                </c:pt>
                <c:pt idx="738">
                  <c:v>98.727530000000002</c:v>
                </c:pt>
                <c:pt idx="739">
                  <c:v>98.279809999999998</c:v>
                </c:pt>
                <c:pt idx="740">
                  <c:v>96.911639999999991</c:v>
                </c:pt>
                <c:pt idx="741">
                  <c:v>95.807599999999994</c:v>
                </c:pt>
                <c:pt idx="742">
                  <c:v>95.540019999999998</c:v>
                </c:pt>
                <c:pt idx="743">
                  <c:v>94.607459999999989</c:v>
                </c:pt>
                <c:pt idx="744">
                  <c:v>93.44874999999999</c:v>
                </c:pt>
                <c:pt idx="745">
                  <c:v>92.98481000000001</c:v>
                </c:pt>
                <c:pt idx="746">
                  <c:v>92.195790000000002</c:v>
                </c:pt>
                <c:pt idx="747">
                  <c:v>91.642080000000007</c:v>
                </c:pt>
                <c:pt idx="748">
                  <c:v>90.716760000000008</c:v>
                </c:pt>
                <c:pt idx="749">
                  <c:v>89.980940000000004</c:v>
                </c:pt>
                <c:pt idx="750">
                  <c:v>89.145980000000009</c:v>
                </c:pt>
                <c:pt idx="751">
                  <c:v>88.130822999999992</c:v>
                </c:pt>
                <c:pt idx="752">
                  <c:v>87.111804699999993</c:v>
                </c:pt>
                <c:pt idx="753">
                  <c:v>86.624538999999999</c:v>
                </c:pt>
                <c:pt idx="754">
                  <c:v>86.229013999999992</c:v>
                </c:pt>
                <c:pt idx="755">
                  <c:v>85.386719999999997</c:v>
                </c:pt>
                <c:pt idx="756">
                  <c:v>84.713340000000002</c:v>
                </c:pt>
                <c:pt idx="757">
                  <c:v>84.319839999999999</c:v>
                </c:pt>
                <c:pt idx="758">
                  <c:v>83.933120000000002</c:v>
                </c:pt>
                <c:pt idx="759">
                  <c:v>83.211939999999998</c:v>
                </c:pt>
                <c:pt idx="760">
                  <c:v>82.595730000000003</c:v>
                </c:pt>
                <c:pt idx="761">
                  <c:v>81.974130000000002</c:v>
                </c:pt>
                <c:pt idx="762">
                  <c:v>81.19829</c:v>
                </c:pt>
                <c:pt idx="763">
                  <c:v>80.381320000000002</c:v>
                </c:pt>
                <c:pt idx="764">
                  <c:v>79.887249999999995</c:v>
                </c:pt>
                <c:pt idx="765">
                  <c:v>79.290530000000004</c:v>
                </c:pt>
                <c:pt idx="766">
                  <c:v>78.528289999999998</c:v>
                </c:pt>
                <c:pt idx="767">
                  <c:v>78.157759999999996</c:v>
                </c:pt>
                <c:pt idx="768">
                  <c:v>77.876469999999998</c:v>
                </c:pt>
                <c:pt idx="769">
                  <c:v>76.843249999999998</c:v>
                </c:pt>
                <c:pt idx="770">
                  <c:v>76.869610000000009</c:v>
                </c:pt>
                <c:pt idx="771">
                  <c:v>76.281259999999989</c:v>
                </c:pt>
                <c:pt idx="772">
                  <c:v>75.589380000000006</c:v>
                </c:pt>
                <c:pt idx="773">
                  <c:v>75.254359999999991</c:v>
                </c:pt>
                <c:pt idx="774">
                  <c:v>74.845230000000001</c:v>
                </c:pt>
                <c:pt idx="775">
                  <c:v>74.420429999999996</c:v>
                </c:pt>
                <c:pt idx="776">
                  <c:v>74.088419999999999</c:v>
                </c:pt>
                <c:pt idx="777">
                  <c:v>73.508260000000007</c:v>
                </c:pt>
                <c:pt idx="778">
                  <c:v>73.114279999999994</c:v>
                </c:pt>
                <c:pt idx="779">
                  <c:v>72.799340000000001</c:v>
                </c:pt>
                <c:pt idx="780">
                  <c:v>72.075699999999998</c:v>
                </c:pt>
                <c:pt idx="781">
                  <c:v>71.325700000000012</c:v>
                </c:pt>
                <c:pt idx="782">
                  <c:v>71.435599999999994</c:v>
                </c:pt>
                <c:pt idx="783">
                  <c:v>70.571799999999996</c:v>
                </c:pt>
                <c:pt idx="784">
                  <c:v>70.222200000000001</c:v>
                </c:pt>
                <c:pt idx="785">
                  <c:v>70.0732</c:v>
                </c:pt>
                <c:pt idx="786">
                  <c:v>69.528800000000004</c:v>
                </c:pt>
                <c:pt idx="787">
                  <c:v>69.034699999999987</c:v>
                </c:pt>
                <c:pt idx="788">
                  <c:v>69.092300000000009</c:v>
                </c:pt>
                <c:pt idx="789">
                  <c:v>68.485399999999998</c:v>
                </c:pt>
                <c:pt idx="790">
                  <c:v>68.168500000000009</c:v>
                </c:pt>
                <c:pt idx="791">
                  <c:v>67.867199999999997</c:v>
                </c:pt>
                <c:pt idx="792">
                  <c:v>67.153800000000004</c:v>
                </c:pt>
                <c:pt idx="793">
                  <c:v>66.849599999999995</c:v>
                </c:pt>
                <c:pt idx="794">
                  <c:v>66.647999999999996</c:v>
                </c:pt>
                <c:pt idx="795">
                  <c:v>66.196799999999996</c:v>
                </c:pt>
                <c:pt idx="796">
                  <c:v>65.982900000000001</c:v>
                </c:pt>
                <c:pt idx="797">
                  <c:v>65.602599999999995</c:v>
                </c:pt>
                <c:pt idx="798">
                  <c:v>65.248999999999995</c:v>
                </c:pt>
                <c:pt idx="799">
                  <c:v>64.653400000000005</c:v>
                </c:pt>
                <c:pt idx="800">
                  <c:v>64.277900000000002</c:v>
                </c:pt>
                <c:pt idx="801">
                  <c:v>64.099599999999995</c:v>
                </c:pt>
                <c:pt idx="802">
                  <c:v>63.983899999999998</c:v>
                </c:pt>
                <c:pt idx="803">
                  <c:v>63.423899999999996</c:v>
                </c:pt>
                <c:pt idx="804">
                  <c:v>63.107900000000001</c:v>
                </c:pt>
                <c:pt idx="805">
                  <c:v>62.898900000000005</c:v>
                </c:pt>
                <c:pt idx="806">
                  <c:v>62.801299999999998</c:v>
                </c:pt>
                <c:pt idx="807">
                  <c:v>62.855900000000005</c:v>
                </c:pt>
                <c:pt idx="808">
                  <c:v>62.177700000000002</c:v>
                </c:pt>
                <c:pt idx="809">
                  <c:v>62.006299999999996</c:v>
                </c:pt>
                <c:pt idx="810">
                  <c:v>61.795400000000001</c:v>
                </c:pt>
                <c:pt idx="811">
                  <c:v>61.346699999999998</c:v>
                </c:pt>
                <c:pt idx="812">
                  <c:v>60.945299999999996</c:v>
                </c:pt>
                <c:pt idx="813">
                  <c:v>60.954599999999992</c:v>
                </c:pt>
                <c:pt idx="814">
                  <c:v>60.431600000000003</c:v>
                </c:pt>
                <c:pt idx="815">
                  <c:v>60.285599999999995</c:v>
                </c:pt>
                <c:pt idx="816">
                  <c:v>60.366199999999999</c:v>
                </c:pt>
                <c:pt idx="817">
                  <c:v>60.05319999999999</c:v>
                </c:pt>
                <c:pt idx="818">
                  <c:v>59.687999999999988</c:v>
                </c:pt>
                <c:pt idx="819">
                  <c:v>59.876999999999995</c:v>
                </c:pt>
                <c:pt idx="820">
                  <c:v>59.459900000000005</c:v>
                </c:pt>
                <c:pt idx="821">
                  <c:v>59.069300000000005</c:v>
                </c:pt>
                <c:pt idx="822">
                  <c:v>58.963800000000006</c:v>
                </c:pt>
                <c:pt idx="823">
                  <c:v>58.682199999999995</c:v>
                </c:pt>
                <c:pt idx="824">
                  <c:v>58.321700000000007</c:v>
                </c:pt>
                <c:pt idx="825">
                  <c:v>58.296899999999994</c:v>
                </c:pt>
                <c:pt idx="826">
                  <c:v>57.881399999999999</c:v>
                </c:pt>
                <c:pt idx="827">
                  <c:v>57.888199999999998</c:v>
                </c:pt>
                <c:pt idx="828">
                  <c:v>57.853999999999999</c:v>
                </c:pt>
                <c:pt idx="829">
                  <c:v>57.133799999999994</c:v>
                </c:pt>
                <c:pt idx="830">
                  <c:v>57.002499999999998</c:v>
                </c:pt>
                <c:pt idx="831">
                  <c:v>57.277799999999999</c:v>
                </c:pt>
                <c:pt idx="832">
                  <c:v>56.685000000000002</c:v>
                </c:pt>
                <c:pt idx="833">
                  <c:v>56.393999999999991</c:v>
                </c:pt>
                <c:pt idx="834">
                  <c:v>56.257300000000001</c:v>
                </c:pt>
                <c:pt idx="835">
                  <c:v>55.909199999999998</c:v>
                </c:pt>
                <c:pt idx="836">
                  <c:v>55.731999999999999</c:v>
                </c:pt>
                <c:pt idx="837">
                  <c:v>55.667000000000002</c:v>
                </c:pt>
                <c:pt idx="838">
                  <c:v>55.48429999999999</c:v>
                </c:pt>
                <c:pt idx="839">
                  <c:v>55.455599999999997</c:v>
                </c:pt>
                <c:pt idx="840">
                  <c:v>54.773400000000002</c:v>
                </c:pt>
                <c:pt idx="841">
                  <c:v>55.253399999999999</c:v>
                </c:pt>
                <c:pt idx="842">
                  <c:v>54.941900000000004</c:v>
                </c:pt>
                <c:pt idx="843">
                  <c:v>54.90379999999999</c:v>
                </c:pt>
                <c:pt idx="844">
                  <c:v>54.680199999999999</c:v>
                </c:pt>
                <c:pt idx="845">
                  <c:v>54.620099999999994</c:v>
                </c:pt>
                <c:pt idx="846">
                  <c:v>54.489699999999999</c:v>
                </c:pt>
                <c:pt idx="847">
                  <c:v>54.104500000000002</c:v>
                </c:pt>
                <c:pt idx="848">
                  <c:v>54.227000000000004</c:v>
                </c:pt>
                <c:pt idx="849">
                  <c:v>53.498999999999995</c:v>
                </c:pt>
                <c:pt idx="850">
                  <c:v>53.432100000000005</c:v>
                </c:pt>
                <c:pt idx="851">
                  <c:v>53.411699999999996</c:v>
                </c:pt>
                <c:pt idx="852">
                  <c:v>52.984400000000008</c:v>
                </c:pt>
                <c:pt idx="853">
                  <c:v>53.214399999999998</c:v>
                </c:pt>
                <c:pt idx="854">
                  <c:v>53.264200000000002</c:v>
                </c:pt>
                <c:pt idx="855">
                  <c:v>52.791500000000006</c:v>
                </c:pt>
                <c:pt idx="856">
                  <c:v>52.751899999999992</c:v>
                </c:pt>
                <c:pt idx="857">
                  <c:v>52.817400000000006</c:v>
                </c:pt>
                <c:pt idx="858">
                  <c:v>52.297300000000007</c:v>
                </c:pt>
                <c:pt idx="859">
                  <c:v>52.372100000000003</c:v>
                </c:pt>
                <c:pt idx="860">
                  <c:v>52.309099999999994</c:v>
                </c:pt>
                <c:pt idx="861">
                  <c:v>52.011300000000006</c:v>
                </c:pt>
                <c:pt idx="862">
                  <c:v>52.512699999999995</c:v>
                </c:pt>
                <c:pt idx="863">
                  <c:v>51.947300000000006</c:v>
                </c:pt>
                <c:pt idx="864">
                  <c:v>51.651899999999998</c:v>
                </c:pt>
                <c:pt idx="865">
                  <c:v>51.83890000000001</c:v>
                </c:pt>
                <c:pt idx="866">
                  <c:v>51.624000000000009</c:v>
                </c:pt>
                <c:pt idx="867">
                  <c:v>51.420400000000001</c:v>
                </c:pt>
                <c:pt idx="868">
                  <c:v>51.605000000000004</c:v>
                </c:pt>
                <c:pt idx="869">
                  <c:v>51.212400000000002</c:v>
                </c:pt>
                <c:pt idx="870">
                  <c:v>51.186000000000007</c:v>
                </c:pt>
                <c:pt idx="871">
                  <c:v>51.367699999999999</c:v>
                </c:pt>
                <c:pt idx="872">
                  <c:v>51.085499999999996</c:v>
                </c:pt>
                <c:pt idx="873">
                  <c:v>50.914000000000001</c:v>
                </c:pt>
                <c:pt idx="874">
                  <c:v>50.524899999999995</c:v>
                </c:pt>
                <c:pt idx="875">
                  <c:v>50.477999999999994</c:v>
                </c:pt>
                <c:pt idx="876">
                  <c:v>50.603999999999999</c:v>
                </c:pt>
                <c:pt idx="877">
                  <c:v>50.455600000000004</c:v>
                </c:pt>
                <c:pt idx="878">
                  <c:v>50.514699999999991</c:v>
                </c:pt>
                <c:pt idx="879">
                  <c:v>50.358400000000003</c:v>
                </c:pt>
                <c:pt idx="880">
                  <c:v>50.157699999999991</c:v>
                </c:pt>
                <c:pt idx="881">
                  <c:v>50.139700000000005</c:v>
                </c:pt>
                <c:pt idx="882">
                  <c:v>49.802300000000002</c:v>
                </c:pt>
                <c:pt idx="883">
                  <c:v>49.804699999999997</c:v>
                </c:pt>
                <c:pt idx="884">
                  <c:v>49.650400000000005</c:v>
                </c:pt>
                <c:pt idx="885">
                  <c:v>49.69680000000001</c:v>
                </c:pt>
                <c:pt idx="886">
                  <c:v>49.715299999999999</c:v>
                </c:pt>
                <c:pt idx="887">
                  <c:v>49.592300000000009</c:v>
                </c:pt>
                <c:pt idx="888">
                  <c:v>49.455600000000004</c:v>
                </c:pt>
                <c:pt idx="889">
                  <c:v>48.890699999999995</c:v>
                </c:pt>
                <c:pt idx="890">
                  <c:v>48.989300000000007</c:v>
                </c:pt>
                <c:pt idx="891">
                  <c:v>49.200200000000009</c:v>
                </c:pt>
                <c:pt idx="892">
                  <c:v>48.594200000000001</c:v>
                </c:pt>
                <c:pt idx="893">
                  <c:v>48.405300000000004</c:v>
                </c:pt>
                <c:pt idx="894">
                  <c:v>48.502899999999997</c:v>
                </c:pt>
                <c:pt idx="895">
                  <c:v>48.268600000000006</c:v>
                </c:pt>
                <c:pt idx="896">
                  <c:v>48.603999999999999</c:v>
                </c:pt>
                <c:pt idx="897">
                  <c:v>48.268100000000004</c:v>
                </c:pt>
                <c:pt idx="898">
                  <c:v>48.186500000000009</c:v>
                </c:pt>
                <c:pt idx="899">
                  <c:v>47.947299999999998</c:v>
                </c:pt>
                <c:pt idx="900">
                  <c:v>47.835900000000009</c:v>
                </c:pt>
                <c:pt idx="901">
                  <c:v>47.82180000000001</c:v>
                </c:pt>
                <c:pt idx="902">
                  <c:v>48.158699999999996</c:v>
                </c:pt>
                <c:pt idx="903">
                  <c:v>47.995600000000003</c:v>
                </c:pt>
                <c:pt idx="904">
                  <c:v>47.550700000000006</c:v>
                </c:pt>
                <c:pt idx="905">
                  <c:v>47.749000000000002</c:v>
                </c:pt>
                <c:pt idx="906">
                  <c:v>47.778299999999994</c:v>
                </c:pt>
                <c:pt idx="907">
                  <c:v>47.402299999999997</c:v>
                </c:pt>
                <c:pt idx="908">
                  <c:v>47.465299999999999</c:v>
                </c:pt>
                <c:pt idx="909">
                  <c:v>47.423299999999998</c:v>
                </c:pt>
                <c:pt idx="910">
                  <c:v>47.268999999999991</c:v>
                </c:pt>
                <c:pt idx="911">
                  <c:v>46.943399999999997</c:v>
                </c:pt>
                <c:pt idx="912">
                  <c:v>46.756399999999999</c:v>
                </c:pt>
                <c:pt idx="913">
                  <c:v>46.740799999999993</c:v>
                </c:pt>
                <c:pt idx="914">
                  <c:v>46.980400000000003</c:v>
                </c:pt>
                <c:pt idx="915">
                  <c:v>46.633300000000006</c:v>
                </c:pt>
                <c:pt idx="916">
                  <c:v>46.207500000000003</c:v>
                </c:pt>
                <c:pt idx="917">
                  <c:v>46.570300000000003</c:v>
                </c:pt>
                <c:pt idx="918">
                  <c:v>46.791500000000006</c:v>
                </c:pt>
                <c:pt idx="919">
                  <c:v>46.216799999999992</c:v>
                </c:pt>
                <c:pt idx="920">
                  <c:v>46.209000000000003</c:v>
                </c:pt>
                <c:pt idx="921">
                  <c:v>47.471199999999996</c:v>
                </c:pt>
                <c:pt idx="922">
                  <c:v>46.539100000000005</c:v>
                </c:pt>
                <c:pt idx="923">
                  <c:v>47.0244</c:v>
                </c:pt>
                <c:pt idx="924">
                  <c:v>48.9863</c:v>
                </c:pt>
                <c:pt idx="925">
                  <c:v>45.967199999999998</c:v>
                </c:pt>
                <c:pt idx="926">
                  <c:v>44.462800000000001</c:v>
                </c:pt>
                <c:pt idx="927">
                  <c:v>42.831600000000002</c:v>
                </c:pt>
                <c:pt idx="928">
                  <c:v>48.944299999999998</c:v>
                </c:pt>
                <c:pt idx="929">
                  <c:v>46.424300000000002</c:v>
                </c:pt>
                <c:pt idx="930">
                  <c:v>44.124500000000005</c:v>
                </c:pt>
                <c:pt idx="931">
                  <c:v>43.723100000000002</c:v>
                </c:pt>
                <c:pt idx="932">
                  <c:v>45.506400000000006</c:v>
                </c:pt>
                <c:pt idx="933">
                  <c:v>45.927699999999994</c:v>
                </c:pt>
                <c:pt idx="934">
                  <c:v>44.918000000000006</c:v>
                </c:pt>
                <c:pt idx="935">
                  <c:v>45.597700000000003</c:v>
                </c:pt>
                <c:pt idx="936">
                  <c:v>45.695799999999998</c:v>
                </c:pt>
                <c:pt idx="937">
                  <c:v>45.500999999999998</c:v>
                </c:pt>
                <c:pt idx="938">
                  <c:v>45.630300000000005</c:v>
                </c:pt>
                <c:pt idx="939">
                  <c:v>45.113199999999992</c:v>
                </c:pt>
                <c:pt idx="940">
                  <c:v>44.954599999999999</c:v>
                </c:pt>
                <c:pt idx="941">
                  <c:v>45.407199999999989</c:v>
                </c:pt>
                <c:pt idx="942">
                  <c:v>45.553199999999997</c:v>
                </c:pt>
                <c:pt idx="943">
                  <c:v>45.678299999999993</c:v>
                </c:pt>
                <c:pt idx="944">
                  <c:v>45.110299999999995</c:v>
                </c:pt>
                <c:pt idx="945">
                  <c:v>45.06</c:v>
                </c:pt>
                <c:pt idx="946">
                  <c:v>44.721199999999996</c:v>
                </c:pt>
                <c:pt idx="947">
                  <c:v>44.8369</c:v>
                </c:pt>
                <c:pt idx="948">
                  <c:v>44.207999999999998</c:v>
                </c:pt>
                <c:pt idx="949">
                  <c:v>44.470200000000006</c:v>
                </c:pt>
                <c:pt idx="950">
                  <c:v>45.003399999999999</c:v>
                </c:pt>
                <c:pt idx="951">
                  <c:v>45</c:v>
                </c:pt>
                <c:pt idx="952">
                  <c:v>45.028799999999997</c:v>
                </c:pt>
                <c:pt idx="953">
                  <c:v>45.191899999999997</c:v>
                </c:pt>
                <c:pt idx="954">
                  <c:v>45.144999999999996</c:v>
                </c:pt>
                <c:pt idx="955">
                  <c:v>44.966799999999992</c:v>
                </c:pt>
                <c:pt idx="956">
                  <c:v>45.344700000000003</c:v>
                </c:pt>
                <c:pt idx="957">
                  <c:v>44.988700000000009</c:v>
                </c:pt>
                <c:pt idx="958">
                  <c:v>45.191899999999997</c:v>
                </c:pt>
                <c:pt idx="959">
                  <c:v>45.517600000000002</c:v>
                </c:pt>
                <c:pt idx="960">
                  <c:v>45.140100000000004</c:v>
                </c:pt>
                <c:pt idx="961">
                  <c:v>45.5884</c:v>
                </c:pt>
                <c:pt idx="962">
                  <c:v>45.238799999999998</c:v>
                </c:pt>
                <c:pt idx="963">
                  <c:v>46.788600000000002</c:v>
                </c:pt>
                <c:pt idx="964">
                  <c:v>46.396999999999998</c:v>
                </c:pt>
                <c:pt idx="965">
                  <c:v>43.651899999999998</c:v>
                </c:pt>
                <c:pt idx="966">
                  <c:v>41.948700000000002</c:v>
                </c:pt>
                <c:pt idx="967">
                  <c:v>44.686500000000002</c:v>
                </c:pt>
                <c:pt idx="968">
                  <c:v>41.518599999999999</c:v>
                </c:pt>
                <c:pt idx="969">
                  <c:v>41.180599999999998</c:v>
                </c:pt>
                <c:pt idx="970">
                  <c:v>41.666899999999998</c:v>
                </c:pt>
                <c:pt idx="971">
                  <c:v>41.216299999999997</c:v>
                </c:pt>
                <c:pt idx="972">
                  <c:v>41.191900000000004</c:v>
                </c:pt>
                <c:pt idx="973">
                  <c:v>42.704599999999999</c:v>
                </c:pt>
                <c:pt idx="974">
                  <c:v>45.690400000000004</c:v>
                </c:pt>
                <c:pt idx="975">
                  <c:v>43.056100000000001</c:v>
                </c:pt>
                <c:pt idx="976">
                  <c:v>43.728500000000004</c:v>
                </c:pt>
                <c:pt idx="977">
                  <c:v>46.454599999999999</c:v>
                </c:pt>
                <c:pt idx="978">
                  <c:v>45.686099999999996</c:v>
                </c:pt>
                <c:pt idx="979">
                  <c:v>45.353499999999997</c:v>
                </c:pt>
                <c:pt idx="980">
                  <c:v>45.224600000000002</c:v>
                </c:pt>
                <c:pt idx="981">
                  <c:v>45.276800000000001</c:v>
                </c:pt>
                <c:pt idx="982">
                  <c:v>45.004300000000008</c:v>
                </c:pt>
                <c:pt idx="983">
                  <c:v>44.840800000000002</c:v>
                </c:pt>
                <c:pt idx="984">
                  <c:v>45.252400000000002</c:v>
                </c:pt>
                <c:pt idx="985">
                  <c:v>44.203099999999992</c:v>
                </c:pt>
                <c:pt idx="986">
                  <c:v>44.112299999999998</c:v>
                </c:pt>
                <c:pt idx="987">
                  <c:v>44.779799999999994</c:v>
                </c:pt>
                <c:pt idx="988">
                  <c:v>44.430199999999999</c:v>
                </c:pt>
                <c:pt idx="989">
                  <c:v>44.771000000000001</c:v>
                </c:pt>
                <c:pt idx="990">
                  <c:v>44.999499999999998</c:v>
                </c:pt>
                <c:pt idx="991">
                  <c:v>44.934100000000001</c:v>
                </c:pt>
                <c:pt idx="992">
                  <c:v>44.7973</c:v>
                </c:pt>
                <c:pt idx="993">
                  <c:v>45.128399999999999</c:v>
                </c:pt>
                <c:pt idx="994">
                  <c:v>44.806199999999997</c:v>
                </c:pt>
                <c:pt idx="995">
                  <c:v>44.897899999999993</c:v>
                </c:pt>
                <c:pt idx="996">
                  <c:v>44.907200000000003</c:v>
                </c:pt>
                <c:pt idx="997">
                  <c:v>44.593299999999999</c:v>
                </c:pt>
                <c:pt idx="998">
                  <c:v>44.365700000000004</c:v>
                </c:pt>
                <c:pt idx="999">
                  <c:v>45.069299999999998</c:v>
                </c:pt>
                <c:pt idx="1000">
                  <c:v>44.650800000000004</c:v>
                </c:pt>
                <c:pt idx="1001">
                  <c:v>44.475099999999998</c:v>
                </c:pt>
                <c:pt idx="1002">
                  <c:v>44.683099999999996</c:v>
                </c:pt>
                <c:pt idx="1003">
                  <c:v>44.455100000000002</c:v>
                </c:pt>
                <c:pt idx="1004">
                  <c:v>44.8018</c:v>
                </c:pt>
                <c:pt idx="1005">
                  <c:v>44.569800000000001</c:v>
                </c:pt>
                <c:pt idx="1006">
                  <c:v>44.609299999999998</c:v>
                </c:pt>
                <c:pt idx="1007">
                  <c:v>45.262199999999993</c:v>
                </c:pt>
                <c:pt idx="1008">
                  <c:v>44.3872</c:v>
                </c:pt>
                <c:pt idx="1009">
                  <c:v>44.313500000000005</c:v>
                </c:pt>
                <c:pt idx="1010">
                  <c:v>44.691499999999998</c:v>
                </c:pt>
                <c:pt idx="1011">
                  <c:v>44.375500000000002</c:v>
                </c:pt>
                <c:pt idx="1012">
                  <c:v>45.068299999999994</c:v>
                </c:pt>
                <c:pt idx="1013">
                  <c:v>44.991699999999994</c:v>
                </c:pt>
                <c:pt idx="1014">
                  <c:v>44.668399999999998</c:v>
                </c:pt>
                <c:pt idx="1015">
                  <c:v>44.433099999999996</c:v>
                </c:pt>
                <c:pt idx="1016">
                  <c:v>45.204100000000004</c:v>
                </c:pt>
                <c:pt idx="1017">
                  <c:v>45.067900000000009</c:v>
                </c:pt>
                <c:pt idx="1018">
                  <c:v>44.900399999999991</c:v>
                </c:pt>
                <c:pt idx="1019">
                  <c:v>44.743200000000002</c:v>
                </c:pt>
                <c:pt idx="1020">
                  <c:v>44.635300000000001</c:v>
                </c:pt>
                <c:pt idx="1021">
                  <c:v>44.375</c:v>
                </c:pt>
                <c:pt idx="1022">
                  <c:v>44.688900000000004</c:v>
                </c:pt>
                <c:pt idx="1023">
                  <c:v>44.703600000000002</c:v>
                </c:pt>
                <c:pt idx="1024">
                  <c:v>44.827100000000002</c:v>
                </c:pt>
                <c:pt idx="1025">
                  <c:v>44.779299999999992</c:v>
                </c:pt>
                <c:pt idx="1026">
                  <c:v>44.769999999999996</c:v>
                </c:pt>
                <c:pt idx="1027">
                  <c:v>44.543499999999995</c:v>
                </c:pt>
                <c:pt idx="1028">
                  <c:v>44.876999999999995</c:v>
                </c:pt>
                <c:pt idx="1029">
                  <c:v>44.708500000000001</c:v>
                </c:pt>
                <c:pt idx="1030">
                  <c:v>44.981499999999997</c:v>
                </c:pt>
                <c:pt idx="1031">
                  <c:v>45.100099999999998</c:v>
                </c:pt>
                <c:pt idx="1032">
                  <c:v>45.125499999999995</c:v>
                </c:pt>
                <c:pt idx="1033">
                  <c:v>44.619700000000002</c:v>
                </c:pt>
                <c:pt idx="1034">
                  <c:v>45.055199999999999</c:v>
                </c:pt>
                <c:pt idx="1035">
                  <c:v>44.761799999999994</c:v>
                </c:pt>
                <c:pt idx="1036">
                  <c:v>44.768100000000004</c:v>
                </c:pt>
                <c:pt idx="1037">
                  <c:v>43.697800000000001</c:v>
                </c:pt>
                <c:pt idx="1038">
                  <c:v>46.250500000000002</c:v>
                </c:pt>
                <c:pt idx="1039">
                  <c:v>45.912999999999997</c:v>
                </c:pt>
                <c:pt idx="1040">
                  <c:v>45.027299999999997</c:v>
                </c:pt>
                <c:pt idx="1041">
                  <c:v>40.727100000000007</c:v>
                </c:pt>
                <c:pt idx="1042">
                  <c:v>37.342700000000001</c:v>
                </c:pt>
                <c:pt idx="1043">
                  <c:v>41.028800000000004</c:v>
                </c:pt>
                <c:pt idx="1044">
                  <c:v>42.086400000000005</c:v>
                </c:pt>
                <c:pt idx="1045">
                  <c:v>41.398899999999998</c:v>
                </c:pt>
                <c:pt idx="1046">
                  <c:v>40.435499999999998</c:v>
                </c:pt>
                <c:pt idx="1047">
                  <c:v>39.2988</c:v>
                </c:pt>
                <c:pt idx="1048">
                  <c:v>41.0747</c:v>
                </c:pt>
                <c:pt idx="1049">
                  <c:v>41.322800000000001</c:v>
                </c:pt>
                <c:pt idx="1050">
                  <c:v>41.073700000000002</c:v>
                </c:pt>
                <c:pt idx="1051">
                  <c:v>41.179699999999997</c:v>
                </c:pt>
                <c:pt idx="1052">
                  <c:v>40.875</c:v>
                </c:pt>
                <c:pt idx="1053">
                  <c:v>40.548300000000005</c:v>
                </c:pt>
                <c:pt idx="1054">
                  <c:v>41.0518</c:v>
                </c:pt>
                <c:pt idx="1055">
                  <c:v>41.375900000000001</c:v>
                </c:pt>
                <c:pt idx="1056">
                  <c:v>40.811499999999995</c:v>
                </c:pt>
                <c:pt idx="1057">
                  <c:v>41.397399999999998</c:v>
                </c:pt>
                <c:pt idx="1058">
                  <c:v>40.903800000000004</c:v>
                </c:pt>
                <c:pt idx="1059">
                  <c:v>39.729500000000002</c:v>
                </c:pt>
                <c:pt idx="1060">
                  <c:v>39.999499999999998</c:v>
                </c:pt>
                <c:pt idx="1061">
                  <c:v>41.464300000000001</c:v>
                </c:pt>
                <c:pt idx="1062">
                  <c:v>40.837400000000002</c:v>
                </c:pt>
                <c:pt idx="1063">
                  <c:v>40.738700000000001</c:v>
                </c:pt>
                <c:pt idx="1064">
                  <c:v>41.865700000000004</c:v>
                </c:pt>
                <c:pt idx="1065">
                  <c:v>40.291000000000004</c:v>
                </c:pt>
                <c:pt idx="1066">
                  <c:v>39.130300000000005</c:v>
                </c:pt>
                <c:pt idx="1067">
                  <c:v>41.865700000000004</c:v>
                </c:pt>
                <c:pt idx="1068">
                  <c:v>41.415000000000006</c:v>
                </c:pt>
                <c:pt idx="1069">
                  <c:v>40.646999999999998</c:v>
                </c:pt>
                <c:pt idx="1070">
                  <c:v>41.760800000000003</c:v>
                </c:pt>
                <c:pt idx="1071">
                  <c:v>41.534599999999998</c:v>
                </c:pt>
                <c:pt idx="1072">
                  <c:v>41.271000000000001</c:v>
                </c:pt>
                <c:pt idx="1073">
                  <c:v>40.855499999999999</c:v>
                </c:pt>
                <c:pt idx="1074">
                  <c:v>41.316400000000002</c:v>
                </c:pt>
                <c:pt idx="1075">
                  <c:v>41.073299999999996</c:v>
                </c:pt>
                <c:pt idx="1076">
                  <c:v>40.810499999999998</c:v>
                </c:pt>
                <c:pt idx="1077">
                  <c:v>39.8354</c:v>
                </c:pt>
                <c:pt idx="1078">
                  <c:v>40.478000000000002</c:v>
                </c:pt>
                <c:pt idx="1079">
                  <c:v>40.408199999999994</c:v>
                </c:pt>
                <c:pt idx="1080">
                  <c:v>39.870600000000003</c:v>
                </c:pt>
                <c:pt idx="1081">
                  <c:v>40.978500000000004</c:v>
                </c:pt>
                <c:pt idx="1082">
                  <c:v>40.603099999999998</c:v>
                </c:pt>
                <c:pt idx="1083">
                  <c:v>39.940899999999999</c:v>
                </c:pt>
                <c:pt idx="1084">
                  <c:v>40.035200000000003</c:v>
                </c:pt>
                <c:pt idx="1085">
                  <c:v>40.346200000000003</c:v>
                </c:pt>
                <c:pt idx="1086">
                  <c:v>40.173400000000001</c:v>
                </c:pt>
                <c:pt idx="1087">
                  <c:v>40.582499999999996</c:v>
                </c:pt>
                <c:pt idx="1088">
                  <c:v>40.231999999999999</c:v>
                </c:pt>
                <c:pt idx="1089">
                  <c:v>39.809599999999996</c:v>
                </c:pt>
                <c:pt idx="1090">
                  <c:v>40.232500000000002</c:v>
                </c:pt>
                <c:pt idx="1091">
                  <c:v>41.2348</c:v>
                </c:pt>
                <c:pt idx="1092">
                  <c:v>40.590800000000002</c:v>
                </c:pt>
                <c:pt idx="1093">
                  <c:v>39.650400000000005</c:v>
                </c:pt>
                <c:pt idx="1094">
                  <c:v>39.620600000000003</c:v>
                </c:pt>
                <c:pt idx="1095">
                  <c:v>39.236800000000002</c:v>
                </c:pt>
                <c:pt idx="1096">
                  <c:v>39.796900000000001</c:v>
                </c:pt>
                <c:pt idx="1097">
                  <c:v>40.396500000000003</c:v>
                </c:pt>
                <c:pt idx="1098">
                  <c:v>40.165000000000006</c:v>
                </c:pt>
                <c:pt idx="1099">
                  <c:v>39.514099999999999</c:v>
                </c:pt>
                <c:pt idx="1100">
                  <c:v>40.180700000000002</c:v>
                </c:pt>
                <c:pt idx="1101">
                  <c:v>41.083500000000001</c:v>
                </c:pt>
                <c:pt idx="1102">
                  <c:v>40.326700000000002</c:v>
                </c:pt>
                <c:pt idx="1103">
                  <c:v>39.656199999999998</c:v>
                </c:pt>
                <c:pt idx="1104">
                  <c:v>39.989799999999995</c:v>
                </c:pt>
                <c:pt idx="1105">
                  <c:v>39.583999999999996</c:v>
                </c:pt>
                <c:pt idx="1106">
                  <c:v>40.230000000000004</c:v>
                </c:pt>
                <c:pt idx="1107">
                  <c:v>40.212400000000002</c:v>
                </c:pt>
                <c:pt idx="1108">
                  <c:v>38.8842</c:v>
                </c:pt>
                <c:pt idx="1109">
                  <c:v>39.358899999999998</c:v>
                </c:pt>
                <c:pt idx="1110">
                  <c:v>40.812899999999999</c:v>
                </c:pt>
                <c:pt idx="1111">
                  <c:v>39.825699999999998</c:v>
                </c:pt>
                <c:pt idx="1112">
                  <c:v>39.477099999999993</c:v>
                </c:pt>
                <c:pt idx="1113">
                  <c:v>40.539500000000004</c:v>
                </c:pt>
                <c:pt idx="1114">
                  <c:v>39.578600000000002</c:v>
                </c:pt>
                <c:pt idx="1115">
                  <c:v>39.198700000000002</c:v>
                </c:pt>
                <c:pt idx="1116">
                  <c:v>39.885300000000001</c:v>
                </c:pt>
                <c:pt idx="1117">
                  <c:v>39.608900000000006</c:v>
                </c:pt>
                <c:pt idx="1118">
                  <c:v>39.575200000000002</c:v>
                </c:pt>
                <c:pt idx="1119">
                  <c:v>39.920900000000003</c:v>
                </c:pt>
                <c:pt idx="1120">
                  <c:v>40.136699999999998</c:v>
                </c:pt>
                <c:pt idx="1121">
                  <c:v>40.599200000000003</c:v>
                </c:pt>
                <c:pt idx="1122">
                  <c:v>40.465299999999999</c:v>
                </c:pt>
                <c:pt idx="1123">
                  <c:v>39.117199999999997</c:v>
                </c:pt>
                <c:pt idx="1124">
                  <c:v>39.293500000000002</c:v>
                </c:pt>
                <c:pt idx="1125">
                  <c:v>40.174799999999998</c:v>
                </c:pt>
                <c:pt idx="1126">
                  <c:v>39.247599999999998</c:v>
                </c:pt>
                <c:pt idx="1127">
                  <c:v>38.756299999999996</c:v>
                </c:pt>
                <c:pt idx="1128">
                  <c:v>39.399000000000001</c:v>
                </c:pt>
                <c:pt idx="1129">
                  <c:v>39.202700000000007</c:v>
                </c:pt>
                <c:pt idx="1130">
                  <c:v>39.239200000000004</c:v>
                </c:pt>
                <c:pt idx="1131">
                  <c:v>39.193399999999997</c:v>
                </c:pt>
                <c:pt idx="1132">
                  <c:v>39.351500000000001</c:v>
                </c:pt>
                <c:pt idx="1133">
                  <c:v>38.907699999999998</c:v>
                </c:pt>
                <c:pt idx="1134">
                  <c:v>39.650399999999998</c:v>
                </c:pt>
                <c:pt idx="1135">
                  <c:v>39.318899999999999</c:v>
                </c:pt>
                <c:pt idx="1136">
                  <c:v>38.473099999999995</c:v>
                </c:pt>
                <c:pt idx="1137">
                  <c:v>39.028799999999997</c:v>
                </c:pt>
                <c:pt idx="1138">
                  <c:v>39.053299999999993</c:v>
                </c:pt>
                <c:pt idx="1139">
                  <c:v>38.731999999999999</c:v>
                </c:pt>
                <c:pt idx="1140">
                  <c:v>38.544499999999999</c:v>
                </c:pt>
                <c:pt idx="1141">
                  <c:v>38.491700000000002</c:v>
                </c:pt>
                <c:pt idx="1142">
                  <c:v>39.1967</c:v>
                </c:pt>
                <c:pt idx="1143">
                  <c:v>39.625900000000001</c:v>
                </c:pt>
                <c:pt idx="1144">
                  <c:v>39.351100000000002</c:v>
                </c:pt>
                <c:pt idx="1145">
                  <c:v>38.604999999999997</c:v>
                </c:pt>
                <c:pt idx="1146">
                  <c:v>38.619599999999998</c:v>
                </c:pt>
                <c:pt idx="1147">
                  <c:v>38.886699999999998</c:v>
                </c:pt>
                <c:pt idx="1148">
                  <c:v>37.617599999999996</c:v>
                </c:pt>
                <c:pt idx="1149">
                  <c:v>37.782800000000002</c:v>
                </c:pt>
                <c:pt idx="1150">
                  <c:v>39.4893</c:v>
                </c:pt>
                <c:pt idx="1151">
                  <c:v>38.984400000000001</c:v>
                </c:pt>
                <c:pt idx="1152">
                  <c:v>38.088799999999999</c:v>
                </c:pt>
                <c:pt idx="1153">
                  <c:v>38.5229</c:v>
                </c:pt>
                <c:pt idx="1154">
                  <c:v>39.210899999999995</c:v>
                </c:pt>
                <c:pt idx="1155">
                  <c:v>39.8658</c:v>
                </c:pt>
                <c:pt idx="1156">
                  <c:v>39.431599999999996</c:v>
                </c:pt>
                <c:pt idx="1157">
                  <c:v>39.034599999999998</c:v>
                </c:pt>
                <c:pt idx="1158">
                  <c:v>38.522999999999996</c:v>
                </c:pt>
                <c:pt idx="1159">
                  <c:v>38.738299999999995</c:v>
                </c:pt>
                <c:pt idx="1160">
                  <c:v>38.333500000000001</c:v>
                </c:pt>
                <c:pt idx="1161">
                  <c:v>38.082499999999996</c:v>
                </c:pt>
                <c:pt idx="1162">
                  <c:v>39.100099999999998</c:v>
                </c:pt>
                <c:pt idx="1163">
                  <c:v>39.117599999999996</c:v>
                </c:pt>
                <c:pt idx="1164">
                  <c:v>39.494599999999998</c:v>
                </c:pt>
                <c:pt idx="1165">
                  <c:v>39.357400000000005</c:v>
                </c:pt>
                <c:pt idx="1166">
                  <c:v>38.809100000000001</c:v>
                </c:pt>
                <c:pt idx="1167">
                  <c:v>38.005800000000001</c:v>
                </c:pt>
                <c:pt idx="1168">
                  <c:v>37.5381</c:v>
                </c:pt>
                <c:pt idx="1169">
                  <c:v>38.466800000000006</c:v>
                </c:pt>
                <c:pt idx="1170">
                  <c:v>38.4024</c:v>
                </c:pt>
                <c:pt idx="1171">
                  <c:v>38.037599999999998</c:v>
                </c:pt>
                <c:pt idx="1172">
                  <c:v>38.417500000000004</c:v>
                </c:pt>
                <c:pt idx="1173">
                  <c:v>38.8369</c:v>
                </c:pt>
                <c:pt idx="1174">
                  <c:v>38.853100000000005</c:v>
                </c:pt>
                <c:pt idx="1175">
                  <c:v>38.867699999999999</c:v>
                </c:pt>
                <c:pt idx="1176">
                  <c:v>38.291499999999999</c:v>
                </c:pt>
                <c:pt idx="1177">
                  <c:v>38.415099999999995</c:v>
                </c:pt>
                <c:pt idx="1178">
                  <c:v>39.433100000000003</c:v>
                </c:pt>
                <c:pt idx="1179">
                  <c:v>38.834399999999995</c:v>
                </c:pt>
                <c:pt idx="1180">
                  <c:v>38.200200000000002</c:v>
                </c:pt>
                <c:pt idx="1181">
                  <c:v>38.630899999999997</c:v>
                </c:pt>
                <c:pt idx="1182">
                  <c:v>38.008799999999994</c:v>
                </c:pt>
                <c:pt idx="1183">
                  <c:v>38.353500000000004</c:v>
                </c:pt>
                <c:pt idx="1184">
                  <c:v>38.769099999999995</c:v>
                </c:pt>
                <c:pt idx="1185">
                  <c:v>37.980899999999998</c:v>
                </c:pt>
                <c:pt idx="1186">
                  <c:v>37.804600000000001</c:v>
                </c:pt>
                <c:pt idx="1187">
                  <c:v>38.637700000000002</c:v>
                </c:pt>
                <c:pt idx="1188">
                  <c:v>38.5122</c:v>
                </c:pt>
                <c:pt idx="1189">
                  <c:v>37.979500000000002</c:v>
                </c:pt>
                <c:pt idx="1190">
                  <c:v>38.081600000000002</c:v>
                </c:pt>
                <c:pt idx="1191">
                  <c:v>38.0884</c:v>
                </c:pt>
                <c:pt idx="1192">
                  <c:v>38.293500000000002</c:v>
                </c:pt>
                <c:pt idx="1193">
                  <c:v>38.707000000000001</c:v>
                </c:pt>
                <c:pt idx="1194">
                  <c:v>37.936</c:v>
                </c:pt>
                <c:pt idx="1195">
                  <c:v>37.851600000000005</c:v>
                </c:pt>
                <c:pt idx="1196">
                  <c:v>38.224099999999993</c:v>
                </c:pt>
                <c:pt idx="1197">
                  <c:v>37.622999999999998</c:v>
                </c:pt>
                <c:pt idx="1198">
                  <c:v>38.092300000000002</c:v>
                </c:pt>
                <c:pt idx="1199">
                  <c:v>39.041000000000004</c:v>
                </c:pt>
                <c:pt idx="1200">
                  <c:v>39.274900000000002</c:v>
                </c:pt>
                <c:pt idx="1201">
                  <c:v>38.457499999999996</c:v>
                </c:pt>
                <c:pt idx="1202">
                  <c:v>38.031700000000001</c:v>
                </c:pt>
                <c:pt idx="1203">
                  <c:v>37.409700000000001</c:v>
                </c:pt>
                <c:pt idx="1204">
                  <c:v>38.0533</c:v>
                </c:pt>
                <c:pt idx="1205">
                  <c:v>38.2622</c:v>
                </c:pt>
                <c:pt idx="1206">
                  <c:v>37.965900000000005</c:v>
                </c:pt>
                <c:pt idx="1207">
                  <c:v>37.082000000000001</c:v>
                </c:pt>
                <c:pt idx="1208">
                  <c:v>37.905299999999997</c:v>
                </c:pt>
                <c:pt idx="1209">
                  <c:v>39.031299999999995</c:v>
                </c:pt>
                <c:pt idx="1210">
                  <c:v>37.980399999999996</c:v>
                </c:pt>
                <c:pt idx="1211">
                  <c:v>37.526899999999998</c:v>
                </c:pt>
                <c:pt idx="1212">
                  <c:v>38.0214</c:v>
                </c:pt>
                <c:pt idx="1213">
                  <c:v>37.590299999999999</c:v>
                </c:pt>
                <c:pt idx="1214">
                  <c:v>37.976600000000005</c:v>
                </c:pt>
                <c:pt idx="1215">
                  <c:v>38.117100000000001</c:v>
                </c:pt>
                <c:pt idx="1216">
                  <c:v>37.588900000000002</c:v>
                </c:pt>
                <c:pt idx="1217">
                  <c:v>37.375900000000001</c:v>
                </c:pt>
                <c:pt idx="1218">
                  <c:v>37.738799999999998</c:v>
                </c:pt>
                <c:pt idx="1219">
                  <c:v>37.797899999999998</c:v>
                </c:pt>
                <c:pt idx="1220">
                  <c:v>37.934100000000001</c:v>
                </c:pt>
                <c:pt idx="1221">
                  <c:v>37.982900000000001</c:v>
                </c:pt>
                <c:pt idx="1222">
                  <c:v>37.316900000000004</c:v>
                </c:pt>
                <c:pt idx="1223">
                  <c:v>37.632300000000001</c:v>
                </c:pt>
                <c:pt idx="1224">
                  <c:v>37.991700000000002</c:v>
                </c:pt>
                <c:pt idx="1225">
                  <c:v>37.084000000000003</c:v>
                </c:pt>
                <c:pt idx="1226">
                  <c:v>37.378399999999999</c:v>
                </c:pt>
                <c:pt idx="1227">
                  <c:v>37.674800000000005</c:v>
                </c:pt>
                <c:pt idx="1228">
                  <c:v>37.531700000000001</c:v>
                </c:pt>
                <c:pt idx="1229">
                  <c:v>37.533699999999996</c:v>
                </c:pt>
                <c:pt idx="1230">
                  <c:v>37.453600000000002</c:v>
                </c:pt>
                <c:pt idx="1231">
                  <c:v>37.638199999999998</c:v>
                </c:pt>
                <c:pt idx="1232">
                  <c:v>37.648400000000002</c:v>
                </c:pt>
                <c:pt idx="1233">
                  <c:v>37.392600000000002</c:v>
                </c:pt>
                <c:pt idx="1234">
                  <c:v>37.203599999999994</c:v>
                </c:pt>
                <c:pt idx="1235">
                  <c:v>37.896000000000001</c:v>
                </c:pt>
                <c:pt idx="1236">
                  <c:v>37.532700000000006</c:v>
                </c:pt>
                <c:pt idx="1237">
                  <c:v>37.247600000000006</c:v>
                </c:pt>
                <c:pt idx="1238">
                  <c:v>38.076700000000002</c:v>
                </c:pt>
                <c:pt idx="1239">
                  <c:v>38.297900000000006</c:v>
                </c:pt>
                <c:pt idx="1240">
                  <c:v>37.670400000000001</c:v>
                </c:pt>
                <c:pt idx="1241">
                  <c:v>37.020900000000005</c:v>
                </c:pt>
                <c:pt idx="1242">
                  <c:v>36.989699999999999</c:v>
                </c:pt>
                <c:pt idx="1243">
                  <c:v>37.387699999999995</c:v>
                </c:pt>
                <c:pt idx="1244">
                  <c:v>38.038499999999999</c:v>
                </c:pt>
                <c:pt idx="1245">
                  <c:v>37.744699999999995</c:v>
                </c:pt>
                <c:pt idx="1246">
                  <c:v>37.966299999999997</c:v>
                </c:pt>
                <c:pt idx="1247">
                  <c:v>37.688500000000005</c:v>
                </c:pt>
                <c:pt idx="1248">
                  <c:v>36.941400000000002</c:v>
                </c:pt>
                <c:pt idx="1249">
                  <c:v>37.0533</c:v>
                </c:pt>
                <c:pt idx="1250">
                  <c:v>36.483400000000003</c:v>
                </c:pt>
                <c:pt idx="1251">
                  <c:v>37.830100000000002</c:v>
                </c:pt>
                <c:pt idx="1252">
                  <c:v>37.9375</c:v>
                </c:pt>
                <c:pt idx="1253">
                  <c:v>37.548400000000001</c:v>
                </c:pt>
                <c:pt idx="1254">
                  <c:v>37.368200000000002</c:v>
                </c:pt>
                <c:pt idx="1255">
                  <c:v>36.957499999999996</c:v>
                </c:pt>
                <c:pt idx="1256">
                  <c:v>36.791499999999999</c:v>
                </c:pt>
                <c:pt idx="1257">
                  <c:v>36.903300000000002</c:v>
                </c:pt>
                <c:pt idx="1258">
                  <c:v>37.415599999999998</c:v>
                </c:pt>
                <c:pt idx="1259">
                  <c:v>36.973599999999998</c:v>
                </c:pt>
                <c:pt idx="1260">
                  <c:v>36.699200000000005</c:v>
                </c:pt>
                <c:pt idx="1261">
                  <c:v>38.172899999999998</c:v>
                </c:pt>
                <c:pt idx="1262">
                  <c:v>37.644999999999996</c:v>
                </c:pt>
                <c:pt idx="1263">
                  <c:v>36.499099999999999</c:v>
                </c:pt>
                <c:pt idx="1264">
                  <c:v>36.928199999999997</c:v>
                </c:pt>
                <c:pt idx="1265">
                  <c:v>37.358900000000006</c:v>
                </c:pt>
                <c:pt idx="1266">
                  <c:v>38.6646</c:v>
                </c:pt>
                <c:pt idx="1267">
                  <c:v>37.8598</c:v>
                </c:pt>
                <c:pt idx="1268">
                  <c:v>36.309599999999996</c:v>
                </c:pt>
                <c:pt idx="1269">
                  <c:v>36.646000000000001</c:v>
                </c:pt>
                <c:pt idx="1270">
                  <c:v>35.318899999999999</c:v>
                </c:pt>
                <c:pt idx="1271">
                  <c:v>37.017099999999999</c:v>
                </c:pt>
                <c:pt idx="1272">
                  <c:v>47.664110000000001</c:v>
                </c:pt>
                <c:pt idx="1273">
                  <c:v>86.232900000000001</c:v>
                </c:pt>
                <c:pt idx="1274">
                  <c:v>486.17079999999999</c:v>
                </c:pt>
                <c:pt idx="1275">
                  <c:v>2463.7255</c:v>
                </c:pt>
                <c:pt idx="1276">
                  <c:v>2182.9280000000003</c:v>
                </c:pt>
                <c:pt idx="1277">
                  <c:v>-1454.8099999999997</c:v>
                </c:pt>
                <c:pt idx="1278">
                  <c:v>-2281.3000000000002</c:v>
                </c:pt>
                <c:pt idx="1279">
                  <c:v>-792.24800000000005</c:v>
                </c:pt>
                <c:pt idx="1280">
                  <c:v>-154.36939999999998</c:v>
                </c:pt>
                <c:pt idx="1281">
                  <c:v>-38.836000000000006</c:v>
                </c:pt>
                <c:pt idx="1282">
                  <c:v>18.62743</c:v>
                </c:pt>
                <c:pt idx="1283">
                  <c:v>52.613810000000001</c:v>
                </c:pt>
                <c:pt idx="1284">
                  <c:v>71.906700000000001</c:v>
                </c:pt>
                <c:pt idx="1285">
                  <c:v>82.820899999999995</c:v>
                </c:pt>
                <c:pt idx="1286">
                  <c:v>89.031499999999994</c:v>
                </c:pt>
                <c:pt idx="1287">
                  <c:v>91.809899999999999</c:v>
                </c:pt>
                <c:pt idx="1288">
                  <c:v>93.8108</c:v>
                </c:pt>
                <c:pt idx="1289">
                  <c:v>95.789300000000011</c:v>
                </c:pt>
                <c:pt idx="1290">
                  <c:v>96.345799999999997</c:v>
                </c:pt>
                <c:pt idx="1291">
                  <c:v>96.328500000000005</c:v>
                </c:pt>
                <c:pt idx="1292">
                  <c:v>96.601100000000002</c:v>
                </c:pt>
                <c:pt idx="1293">
                  <c:v>96.649999999999991</c:v>
                </c:pt>
                <c:pt idx="1294">
                  <c:v>96.581299999999999</c:v>
                </c:pt>
                <c:pt idx="1295">
                  <c:v>96.466799999999992</c:v>
                </c:pt>
                <c:pt idx="1296">
                  <c:v>95.707700000000003</c:v>
                </c:pt>
                <c:pt idx="1297">
                  <c:v>95.207999999999998</c:v>
                </c:pt>
                <c:pt idx="1298">
                  <c:v>95.3005</c:v>
                </c:pt>
                <c:pt idx="1299">
                  <c:v>94.469570000000004</c:v>
                </c:pt>
                <c:pt idx="1300">
                  <c:v>94.420510000000007</c:v>
                </c:pt>
                <c:pt idx="1301">
                  <c:v>94.912199999999999</c:v>
                </c:pt>
                <c:pt idx="1302">
                  <c:v>94.312049999999999</c:v>
                </c:pt>
                <c:pt idx="1303">
                  <c:v>93.782209999999992</c:v>
                </c:pt>
                <c:pt idx="1304">
                  <c:v>93.584980000000002</c:v>
                </c:pt>
                <c:pt idx="1305">
                  <c:v>93.679725000000005</c:v>
                </c:pt>
                <c:pt idx="1306">
                  <c:v>92.981970000000004</c:v>
                </c:pt>
                <c:pt idx="1307">
                  <c:v>92.373550000000009</c:v>
                </c:pt>
                <c:pt idx="1308">
                  <c:v>92.081490000000002</c:v>
                </c:pt>
                <c:pt idx="1309">
                  <c:v>91.621549999999999</c:v>
                </c:pt>
                <c:pt idx="1310">
                  <c:v>91.492709999999988</c:v>
                </c:pt>
                <c:pt idx="1311">
                  <c:v>91.193349999999995</c:v>
                </c:pt>
                <c:pt idx="1312">
                  <c:v>90.83493</c:v>
                </c:pt>
                <c:pt idx="1313">
                  <c:v>90.845699999999994</c:v>
                </c:pt>
                <c:pt idx="1314">
                  <c:v>90.53370000000001</c:v>
                </c:pt>
                <c:pt idx="1315">
                  <c:v>90.263599999999997</c:v>
                </c:pt>
                <c:pt idx="1316">
                  <c:v>90.379400000000004</c:v>
                </c:pt>
                <c:pt idx="1317">
                  <c:v>90.037999999999997</c:v>
                </c:pt>
                <c:pt idx="1318">
                  <c:v>89.509200000000007</c:v>
                </c:pt>
                <c:pt idx="1319">
                  <c:v>89.790500000000009</c:v>
                </c:pt>
                <c:pt idx="1320">
                  <c:v>88.762200000000007</c:v>
                </c:pt>
                <c:pt idx="1321">
                  <c:v>88.132800000000003</c:v>
                </c:pt>
                <c:pt idx="1322">
                  <c:v>88.272999999999996</c:v>
                </c:pt>
                <c:pt idx="1323">
                  <c:v>88.090800000000002</c:v>
                </c:pt>
                <c:pt idx="1324">
                  <c:v>87.813000000000002</c:v>
                </c:pt>
                <c:pt idx="1325">
                  <c:v>88.075199999999995</c:v>
                </c:pt>
                <c:pt idx="1326">
                  <c:v>88.269599999999997</c:v>
                </c:pt>
                <c:pt idx="1327">
                  <c:v>87.79</c:v>
                </c:pt>
                <c:pt idx="1328">
                  <c:v>87.15379999999999</c:v>
                </c:pt>
                <c:pt idx="1329">
                  <c:v>86.804699999999997</c:v>
                </c:pt>
                <c:pt idx="1330">
                  <c:v>86.427199999999999</c:v>
                </c:pt>
                <c:pt idx="1331">
                  <c:v>86.611800000000002</c:v>
                </c:pt>
                <c:pt idx="1332">
                  <c:v>86.597199999999987</c:v>
                </c:pt>
                <c:pt idx="1333">
                  <c:v>85.954599999999999</c:v>
                </c:pt>
                <c:pt idx="1334">
                  <c:v>85.7851</c:v>
                </c:pt>
                <c:pt idx="1335">
                  <c:v>85.875499999999988</c:v>
                </c:pt>
                <c:pt idx="1336">
                  <c:v>85.314999999999998</c:v>
                </c:pt>
                <c:pt idx="1337">
                  <c:v>85.277899999999988</c:v>
                </c:pt>
                <c:pt idx="1338">
                  <c:v>85.852599999999995</c:v>
                </c:pt>
                <c:pt idx="1339">
                  <c:v>85.259299999999996</c:v>
                </c:pt>
                <c:pt idx="1340">
                  <c:v>84.537599999999998</c:v>
                </c:pt>
                <c:pt idx="1341">
                  <c:v>84.598100000000002</c:v>
                </c:pt>
                <c:pt idx="1342">
                  <c:v>84.521900000000002</c:v>
                </c:pt>
                <c:pt idx="1343">
                  <c:v>84.406700000000001</c:v>
                </c:pt>
                <c:pt idx="1344">
                  <c:v>84.292000000000002</c:v>
                </c:pt>
                <c:pt idx="1345">
                  <c:v>83.503500000000003</c:v>
                </c:pt>
                <c:pt idx="1346">
                  <c:v>83.771999999999991</c:v>
                </c:pt>
                <c:pt idx="1347">
                  <c:v>84.230400000000003</c:v>
                </c:pt>
                <c:pt idx="1348">
                  <c:v>83.460000000000008</c:v>
                </c:pt>
                <c:pt idx="1349">
                  <c:v>83.569800000000001</c:v>
                </c:pt>
                <c:pt idx="1350">
                  <c:v>83.304200000000009</c:v>
                </c:pt>
                <c:pt idx="1351">
                  <c:v>82.685599999999994</c:v>
                </c:pt>
                <c:pt idx="1352">
                  <c:v>82.615700000000004</c:v>
                </c:pt>
                <c:pt idx="1353">
                  <c:v>82.763199999999998</c:v>
                </c:pt>
                <c:pt idx="1354">
                  <c:v>82.7637</c:v>
                </c:pt>
                <c:pt idx="1355">
                  <c:v>82.339799999999997</c:v>
                </c:pt>
                <c:pt idx="1356">
                  <c:v>82.352000000000004</c:v>
                </c:pt>
                <c:pt idx="1357">
                  <c:v>82.026399999999995</c:v>
                </c:pt>
                <c:pt idx="1358">
                  <c:v>80.981999999999999</c:v>
                </c:pt>
                <c:pt idx="1359">
                  <c:v>81.411599999999993</c:v>
                </c:pt>
                <c:pt idx="1360">
                  <c:v>82.785200000000003</c:v>
                </c:pt>
                <c:pt idx="1361">
                  <c:v>81.487799999999993</c:v>
                </c:pt>
                <c:pt idx="1362">
                  <c:v>80.653400000000005</c:v>
                </c:pt>
                <c:pt idx="1363">
                  <c:v>81.394100000000009</c:v>
                </c:pt>
                <c:pt idx="1364">
                  <c:v>81.344799999999992</c:v>
                </c:pt>
                <c:pt idx="1365">
                  <c:v>81.572199999999995</c:v>
                </c:pt>
                <c:pt idx="1366">
                  <c:v>81.0381</c:v>
                </c:pt>
                <c:pt idx="1367">
                  <c:v>80.358399999999989</c:v>
                </c:pt>
                <c:pt idx="1368">
                  <c:v>80.809100000000001</c:v>
                </c:pt>
                <c:pt idx="1369">
                  <c:v>80.764600000000002</c:v>
                </c:pt>
                <c:pt idx="1370">
                  <c:v>80.375500000000002</c:v>
                </c:pt>
                <c:pt idx="1371">
                  <c:v>80.0762</c:v>
                </c:pt>
                <c:pt idx="1372">
                  <c:v>80.603999999999999</c:v>
                </c:pt>
                <c:pt idx="1373">
                  <c:v>79.904799999999994</c:v>
                </c:pt>
                <c:pt idx="1374">
                  <c:v>79.097200000000001</c:v>
                </c:pt>
                <c:pt idx="1375">
                  <c:v>79.655799999999999</c:v>
                </c:pt>
                <c:pt idx="1376">
                  <c:v>79.780699999999996</c:v>
                </c:pt>
                <c:pt idx="1377">
                  <c:v>79.659599999999998</c:v>
                </c:pt>
                <c:pt idx="1378">
                  <c:v>79.870599999999996</c:v>
                </c:pt>
                <c:pt idx="1379">
                  <c:v>79.212900000000005</c:v>
                </c:pt>
                <c:pt idx="1380">
                  <c:v>79.054159999999996</c:v>
                </c:pt>
                <c:pt idx="1381">
                  <c:v>79.385289999999998</c:v>
                </c:pt>
                <c:pt idx="1382">
                  <c:v>78.76169999999999</c:v>
                </c:pt>
                <c:pt idx="1383">
                  <c:v>79.005369999999999</c:v>
                </c:pt>
                <c:pt idx="1384">
                  <c:v>79.206589999999991</c:v>
                </c:pt>
                <c:pt idx="1385">
                  <c:v>78.553710000000009</c:v>
                </c:pt>
                <c:pt idx="1386">
                  <c:v>78.144009999999994</c:v>
                </c:pt>
                <c:pt idx="1387">
                  <c:v>78.214799999999997</c:v>
                </c:pt>
                <c:pt idx="1388">
                  <c:v>78.386259999999993</c:v>
                </c:pt>
                <c:pt idx="1389">
                  <c:v>78.016589999999994</c:v>
                </c:pt>
                <c:pt idx="1390">
                  <c:v>78.395980000000009</c:v>
                </c:pt>
                <c:pt idx="1391">
                  <c:v>77.885279999999995</c:v>
                </c:pt>
                <c:pt idx="1392">
                  <c:v>79.552256999999997</c:v>
                </c:pt>
                <c:pt idx="1393">
                  <c:v>79.836877000000001</c:v>
                </c:pt>
                <c:pt idx="1394">
                  <c:v>-469.24466999999999</c:v>
                </c:pt>
                <c:pt idx="1395">
                  <c:v>-2096.5392800000004</c:v>
                </c:pt>
                <c:pt idx="1396">
                  <c:v>-571.30800000000011</c:v>
                </c:pt>
                <c:pt idx="1397">
                  <c:v>1759.06</c:v>
                </c:pt>
                <c:pt idx="1398">
                  <c:v>-368.43000000000006</c:v>
                </c:pt>
                <c:pt idx="1399">
                  <c:v>-141.84999999999991</c:v>
                </c:pt>
                <c:pt idx="1400">
                  <c:v>306.84999999999991</c:v>
                </c:pt>
                <c:pt idx="1401">
                  <c:v>231.69000000000005</c:v>
                </c:pt>
                <c:pt idx="1402">
                  <c:v>184.15000000000009</c:v>
                </c:pt>
                <c:pt idx="1403">
                  <c:v>154.57000000000016</c:v>
                </c:pt>
                <c:pt idx="1404">
                  <c:v>140.1400000000001</c:v>
                </c:pt>
                <c:pt idx="1405">
                  <c:v>130.94000000000005</c:v>
                </c:pt>
                <c:pt idx="1406">
                  <c:v>128.02999999999997</c:v>
                </c:pt>
                <c:pt idx="1407">
                  <c:v>125.26999999999998</c:v>
                </c:pt>
                <c:pt idx="1408">
                  <c:v>123.69000000000005</c:v>
                </c:pt>
                <c:pt idx="1409">
                  <c:v>123.49000000000001</c:v>
                </c:pt>
                <c:pt idx="1410">
                  <c:v>122.86000000000013</c:v>
                </c:pt>
                <c:pt idx="1411">
                  <c:v>122.59999999999991</c:v>
                </c:pt>
                <c:pt idx="1412">
                  <c:v>122.2199999999998</c:v>
                </c:pt>
                <c:pt idx="1413">
                  <c:v>122.18000000000006</c:v>
                </c:pt>
                <c:pt idx="1414">
                  <c:v>122.27999999999997</c:v>
                </c:pt>
                <c:pt idx="1415">
                  <c:v>123.00999999999999</c:v>
                </c:pt>
                <c:pt idx="1416">
                  <c:v>121.75</c:v>
                </c:pt>
                <c:pt idx="1417">
                  <c:v>121.5</c:v>
                </c:pt>
                <c:pt idx="1418">
                  <c:v>122.5</c:v>
                </c:pt>
                <c:pt idx="1419">
                  <c:v>121.56999999999994</c:v>
                </c:pt>
                <c:pt idx="1420">
                  <c:v>122.25</c:v>
                </c:pt>
                <c:pt idx="1421">
                  <c:v>123.05999999999995</c:v>
                </c:pt>
                <c:pt idx="1422">
                  <c:v>121.87999999999988</c:v>
                </c:pt>
                <c:pt idx="1423">
                  <c:v>121.75</c:v>
                </c:pt>
                <c:pt idx="1424">
                  <c:v>123.08999999999992</c:v>
                </c:pt>
                <c:pt idx="1425">
                  <c:v>122.49000000000001</c:v>
                </c:pt>
                <c:pt idx="1426">
                  <c:v>121.25</c:v>
                </c:pt>
                <c:pt idx="1427">
                  <c:v>121.80000000000018</c:v>
                </c:pt>
                <c:pt idx="1428">
                  <c:v>121.91000000000008</c:v>
                </c:pt>
                <c:pt idx="1429">
                  <c:v>121.57999999999993</c:v>
                </c:pt>
                <c:pt idx="1430">
                  <c:v>122.41999999999985</c:v>
                </c:pt>
                <c:pt idx="1431">
                  <c:v>123.50999999999999</c:v>
                </c:pt>
                <c:pt idx="1432">
                  <c:v>120.24000000000001</c:v>
                </c:pt>
                <c:pt idx="1433">
                  <c:v>118.96000000000004</c:v>
                </c:pt>
                <c:pt idx="1434">
                  <c:v>120.75999999999999</c:v>
                </c:pt>
                <c:pt idx="1435">
                  <c:v>120.04999999999995</c:v>
                </c:pt>
                <c:pt idx="1436">
                  <c:v>125.96000000000004</c:v>
                </c:pt>
                <c:pt idx="1437">
                  <c:v>131.12999999999988</c:v>
                </c:pt>
                <c:pt idx="1438">
                  <c:v>126.83999999999992</c:v>
                </c:pt>
                <c:pt idx="1439">
                  <c:v>116.72000000000003</c:v>
                </c:pt>
                <c:pt idx="1440">
                  <c:v>118.20999999999981</c:v>
                </c:pt>
                <c:pt idx="1441">
                  <c:v>129.18000000000006</c:v>
                </c:pt>
                <c:pt idx="1442">
                  <c:v>126.91000000000008</c:v>
                </c:pt>
                <c:pt idx="1443">
                  <c:v>120.24000000000001</c:v>
                </c:pt>
                <c:pt idx="1444">
                  <c:v>119.68000000000006</c:v>
                </c:pt>
                <c:pt idx="1445">
                  <c:v>122.39999999999986</c:v>
                </c:pt>
                <c:pt idx="1446">
                  <c:v>122.57000000000016</c:v>
                </c:pt>
                <c:pt idx="1447">
                  <c:v>121.70000000000005</c:v>
                </c:pt>
                <c:pt idx="1448">
                  <c:v>122</c:v>
                </c:pt>
                <c:pt idx="1449">
                  <c:v>123</c:v>
                </c:pt>
                <c:pt idx="1450">
                  <c:v>122.13999999999987</c:v>
                </c:pt>
                <c:pt idx="1451">
                  <c:v>122.15000000000009</c:v>
                </c:pt>
                <c:pt idx="1452">
                  <c:v>122.44000000000005</c:v>
                </c:pt>
                <c:pt idx="1453">
                  <c:v>122</c:v>
                </c:pt>
                <c:pt idx="1454">
                  <c:v>122.60000000000014</c:v>
                </c:pt>
                <c:pt idx="1455">
                  <c:v>122.73000000000002</c:v>
                </c:pt>
                <c:pt idx="1456">
                  <c:v>122.15999999999985</c:v>
                </c:pt>
                <c:pt idx="1457">
                  <c:v>121.81999999999994</c:v>
                </c:pt>
                <c:pt idx="1458">
                  <c:v>122.77999999999997</c:v>
                </c:pt>
                <c:pt idx="1459">
                  <c:v>122.73999999999978</c:v>
                </c:pt>
                <c:pt idx="1460">
                  <c:v>122.06000000000017</c:v>
                </c:pt>
                <c:pt idx="1461">
                  <c:v>122.58999999999992</c:v>
                </c:pt>
                <c:pt idx="1462">
                  <c:v>122.43999999999983</c:v>
                </c:pt>
                <c:pt idx="1463">
                  <c:v>122.00999999999999</c:v>
                </c:pt>
                <c:pt idx="1464">
                  <c:v>122.85000000000014</c:v>
                </c:pt>
                <c:pt idx="1465">
                  <c:v>122.81999999999994</c:v>
                </c:pt>
                <c:pt idx="1466">
                  <c:v>122.11999999999989</c:v>
                </c:pt>
                <c:pt idx="1467">
                  <c:v>122.59999999999991</c:v>
                </c:pt>
                <c:pt idx="1468">
                  <c:v>123.11999999999989</c:v>
                </c:pt>
                <c:pt idx="1469">
                  <c:v>122.77999999999997</c:v>
                </c:pt>
                <c:pt idx="1470">
                  <c:v>123.03999999999996</c:v>
                </c:pt>
                <c:pt idx="1471">
                  <c:v>122.78999999999996</c:v>
                </c:pt>
                <c:pt idx="1472">
                  <c:v>122.12000000000012</c:v>
                </c:pt>
                <c:pt idx="1473">
                  <c:v>121.57999999999993</c:v>
                </c:pt>
                <c:pt idx="1474">
                  <c:v>122.71000000000004</c:v>
                </c:pt>
                <c:pt idx="1475">
                  <c:v>122.86999999999989</c:v>
                </c:pt>
                <c:pt idx="1476">
                  <c:v>121.87999999999988</c:v>
                </c:pt>
                <c:pt idx="1477">
                  <c:v>122.87000000000012</c:v>
                </c:pt>
                <c:pt idx="1478">
                  <c:v>122.3599999999999</c:v>
                </c:pt>
                <c:pt idx="1479">
                  <c:v>121.86999999999989</c:v>
                </c:pt>
                <c:pt idx="1480">
                  <c:v>122.78999999999996</c:v>
                </c:pt>
                <c:pt idx="1481">
                  <c:v>122.53999999999996</c:v>
                </c:pt>
                <c:pt idx="1482">
                  <c:v>122.05999999999995</c:v>
                </c:pt>
                <c:pt idx="1483">
                  <c:v>122.68000000000006</c:v>
                </c:pt>
                <c:pt idx="1484">
                  <c:v>122.42000000000007</c:v>
                </c:pt>
                <c:pt idx="1485">
                  <c:v>122.15999999999985</c:v>
                </c:pt>
                <c:pt idx="1486">
                  <c:v>120.8599999999999</c:v>
                </c:pt>
                <c:pt idx="1487">
                  <c:v>120.75999999999999</c:v>
                </c:pt>
                <c:pt idx="1488">
                  <c:v>126.11999999999989</c:v>
                </c:pt>
                <c:pt idx="1489">
                  <c:v>127.00999999999999</c:v>
                </c:pt>
                <c:pt idx="1490">
                  <c:v>121.53999999999996</c:v>
                </c:pt>
                <c:pt idx="1491">
                  <c:v>118.11000000000013</c:v>
                </c:pt>
                <c:pt idx="1492">
                  <c:v>120.00999999999999</c:v>
                </c:pt>
                <c:pt idx="1493">
                  <c:v>122.34999999999991</c:v>
                </c:pt>
                <c:pt idx="1494">
                  <c:v>122.23000000000002</c:v>
                </c:pt>
                <c:pt idx="1495">
                  <c:v>122.05999999999995</c:v>
                </c:pt>
                <c:pt idx="1496">
                  <c:v>122.06999999999994</c:v>
                </c:pt>
                <c:pt idx="1497">
                  <c:v>122.42999999999984</c:v>
                </c:pt>
                <c:pt idx="1498">
                  <c:v>121.94000000000005</c:v>
                </c:pt>
                <c:pt idx="1499">
                  <c:v>121.73000000000002</c:v>
                </c:pt>
                <c:pt idx="1500">
                  <c:v>122.43000000000006</c:v>
                </c:pt>
                <c:pt idx="1501">
                  <c:v>122.31999999999994</c:v>
                </c:pt>
                <c:pt idx="1502">
                  <c:v>121.44000000000005</c:v>
                </c:pt>
                <c:pt idx="1503">
                  <c:v>121.95000000000005</c:v>
                </c:pt>
                <c:pt idx="1504">
                  <c:v>122.47000000000003</c:v>
                </c:pt>
                <c:pt idx="1505">
                  <c:v>122.59999999999991</c:v>
                </c:pt>
                <c:pt idx="1506">
                  <c:v>122.27999999999997</c:v>
                </c:pt>
                <c:pt idx="1507">
                  <c:v>122.66999999999985</c:v>
                </c:pt>
                <c:pt idx="1508">
                  <c:v>122.41000000000008</c:v>
                </c:pt>
                <c:pt idx="1509">
                  <c:v>121.50999999999999</c:v>
                </c:pt>
                <c:pt idx="1510">
                  <c:v>121.61999999999989</c:v>
                </c:pt>
                <c:pt idx="1511">
                  <c:v>122.23000000000002</c:v>
                </c:pt>
                <c:pt idx="1512">
                  <c:v>122.29999999999995</c:v>
                </c:pt>
                <c:pt idx="1513">
                  <c:v>121.78999999999996</c:v>
                </c:pt>
                <c:pt idx="1514">
                  <c:v>122.20000000000005</c:v>
                </c:pt>
                <c:pt idx="1515">
                  <c:v>122.44000000000005</c:v>
                </c:pt>
                <c:pt idx="1516">
                  <c:v>122.48000000000002</c:v>
                </c:pt>
                <c:pt idx="1517">
                  <c:v>121.92999999999984</c:v>
                </c:pt>
                <c:pt idx="1518">
                  <c:v>121.86999999999989</c:v>
                </c:pt>
                <c:pt idx="1519">
                  <c:v>122.51999999999998</c:v>
                </c:pt>
                <c:pt idx="1520">
                  <c:v>122.51999999999998</c:v>
                </c:pt>
                <c:pt idx="1521">
                  <c:v>121.71000000000004</c:v>
                </c:pt>
                <c:pt idx="1522">
                  <c:v>122.68000000000006</c:v>
                </c:pt>
                <c:pt idx="1523">
                  <c:v>122.38999999999987</c:v>
                </c:pt>
                <c:pt idx="1524">
                  <c:v>121.67000000000007</c:v>
                </c:pt>
                <c:pt idx="1525">
                  <c:v>121.8900000000001</c:v>
                </c:pt>
                <c:pt idx="1526">
                  <c:v>122.82999999999993</c:v>
                </c:pt>
                <c:pt idx="1527">
                  <c:v>121.65999999999985</c:v>
                </c:pt>
                <c:pt idx="1528">
                  <c:v>121.45000000000005</c:v>
                </c:pt>
                <c:pt idx="1529">
                  <c:v>120.98000000000002</c:v>
                </c:pt>
                <c:pt idx="1530">
                  <c:v>119.81999999999994</c:v>
                </c:pt>
                <c:pt idx="1531">
                  <c:v>122.28999999999996</c:v>
                </c:pt>
                <c:pt idx="1532">
                  <c:v>125.49000000000001</c:v>
                </c:pt>
                <c:pt idx="1533">
                  <c:v>125.40999999999985</c:v>
                </c:pt>
                <c:pt idx="1534">
                  <c:v>121.54999999999995</c:v>
                </c:pt>
                <c:pt idx="1535">
                  <c:v>118.49000000000001</c:v>
                </c:pt>
                <c:pt idx="1536">
                  <c:v>120.32999999999993</c:v>
                </c:pt>
                <c:pt idx="1537">
                  <c:v>122.92000000000007</c:v>
                </c:pt>
                <c:pt idx="1538">
                  <c:v>123.03999999999996</c:v>
                </c:pt>
                <c:pt idx="1539">
                  <c:v>121.56999999999994</c:v>
                </c:pt>
                <c:pt idx="1540">
                  <c:v>120.33000000000015</c:v>
                </c:pt>
                <c:pt idx="1541">
                  <c:v>121.47000000000003</c:v>
                </c:pt>
                <c:pt idx="1542">
                  <c:v>123.11999999999989</c:v>
                </c:pt>
                <c:pt idx="1543">
                  <c:v>122.24000000000001</c:v>
                </c:pt>
                <c:pt idx="1544">
                  <c:v>121.95000000000005</c:v>
                </c:pt>
                <c:pt idx="1545">
                  <c:v>122.05999999999995</c:v>
                </c:pt>
                <c:pt idx="1546">
                  <c:v>120.78999999999996</c:v>
                </c:pt>
                <c:pt idx="1547">
                  <c:v>121.15000000000009</c:v>
                </c:pt>
                <c:pt idx="1548">
                  <c:v>122.05999999999995</c:v>
                </c:pt>
                <c:pt idx="1549">
                  <c:v>122.35000000000014</c:v>
                </c:pt>
                <c:pt idx="1550">
                  <c:v>122.63000000000011</c:v>
                </c:pt>
                <c:pt idx="1551">
                  <c:v>122.84000000000015</c:v>
                </c:pt>
                <c:pt idx="1552">
                  <c:v>121.29999999999995</c:v>
                </c:pt>
                <c:pt idx="1553">
                  <c:v>120.67000000000007</c:v>
                </c:pt>
                <c:pt idx="1554">
                  <c:v>122.43999999999983</c:v>
                </c:pt>
                <c:pt idx="1555">
                  <c:v>121.93000000000006</c:v>
                </c:pt>
                <c:pt idx="1556">
                  <c:v>121.44999999999982</c:v>
                </c:pt>
                <c:pt idx="1557">
                  <c:v>122.66000000000008</c:v>
                </c:pt>
                <c:pt idx="1558">
                  <c:v>121.43999999999983</c:v>
                </c:pt>
                <c:pt idx="1559">
                  <c:v>120.59999999999991</c:v>
                </c:pt>
                <c:pt idx="1560">
                  <c:v>122.29999999999995</c:v>
                </c:pt>
                <c:pt idx="1561">
                  <c:v>122.28999999999996</c:v>
                </c:pt>
                <c:pt idx="1562">
                  <c:v>122.1400000000001</c:v>
                </c:pt>
                <c:pt idx="1563">
                  <c:v>122.00999999999999</c:v>
                </c:pt>
                <c:pt idx="1564">
                  <c:v>121.73000000000002</c:v>
                </c:pt>
                <c:pt idx="1565">
                  <c:v>122.40000000000009</c:v>
                </c:pt>
                <c:pt idx="1566">
                  <c:v>122.23999999999978</c:v>
                </c:pt>
                <c:pt idx="1567">
                  <c:v>121.91999999999985</c:v>
                </c:pt>
                <c:pt idx="1568">
                  <c:v>122.41000000000008</c:v>
                </c:pt>
                <c:pt idx="1569">
                  <c:v>122.59999999999991</c:v>
                </c:pt>
                <c:pt idx="1570">
                  <c:v>122.29000000000019</c:v>
                </c:pt>
                <c:pt idx="1571">
                  <c:v>121.68000000000006</c:v>
                </c:pt>
                <c:pt idx="1572">
                  <c:v>122.83000000000015</c:v>
                </c:pt>
                <c:pt idx="1573">
                  <c:v>121.66000000000008</c:v>
                </c:pt>
                <c:pt idx="1574">
                  <c:v>122.14999999999986</c:v>
                </c:pt>
                <c:pt idx="1575">
                  <c:v>122.30999999999995</c:v>
                </c:pt>
                <c:pt idx="1576">
                  <c:v>121.52999999999997</c:v>
                </c:pt>
                <c:pt idx="1577">
                  <c:v>122.0300000000002</c:v>
                </c:pt>
                <c:pt idx="1578">
                  <c:v>122.25999999999999</c:v>
                </c:pt>
                <c:pt idx="1579">
                  <c:v>122.70000000000005</c:v>
                </c:pt>
                <c:pt idx="1580">
                  <c:v>121.83999999999992</c:v>
                </c:pt>
                <c:pt idx="1581">
                  <c:v>122.14999999999986</c:v>
                </c:pt>
                <c:pt idx="1582">
                  <c:v>122.05999999999995</c:v>
                </c:pt>
                <c:pt idx="1583">
                  <c:v>122.19999999999982</c:v>
                </c:pt>
                <c:pt idx="1584">
                  <c:v>121.88000000000011</c:v>
                </c:pt>
                <c:pt idx="1585">
                  <c:v>121.44000000000005</c:v>
                </c:pt>
                <c:pt idx="1586">
                  <c:v>122.12999999999988</c:v>
                </c:pt>
                <c:pt idx="1587">
                  <c:v>121</c:v>
                </c:pt>
                <c:pt idx="1588">
                  <c:v>121.16999999999985</c:v>
                </c:pt>
                <c:pt idx="1589">
                  <c:v>121.52999999999997</c:v>
                </c:pt>
                <c:pt idx="1590">
                  <c:v>121.60000000000014</c:v>
                </c:pt>
                <c:pt idx="1591">
                  <c:v>122.01999999999998</c:v>
                </c:pt>
                <c:pt idx="1592">
                  <c:v>121.75</c:v>
                </c:pt>
                <c:pt idx="1593">
                  <c:v>122.45000000000005</c:v>
                </c:pt>
                <c:pt idx="1594">
                  <c:v>122.90000000000009</c:v>
                </c:pt>
                <c:pt idx="1595">
                  <c:v>122.75</c:v>
                </c:pt>
                <c:pt idx="1596">
                  <c:v>121.97000000000003</c:v>
                </c:pt>
                <c:pt idx="1597">
                  <c:v>121.40000000000009</c:v>
                </c:pt>
                <c:pt idx="1598">
                  <c:v>122</c:v>
                </c:pt>
                <c:pt idx="1599">
                  <c:v>122.55999999999995</c:v>
                </c:pt>
                <c:pt idx="1600">
                  <c:v>122.37000000000012</c:v>
                </c:pt>
                <c:pt idx="1601">
                  <c:v>121.40000000000009</c:v>
                </c:pt>
                <c:pt idx="1602">
                  <c:v>121.34999999999991</c:v>
                </c:pt>
                <c:pt idx="1603">
                  <c:v>122.47000000000003</c:v>
                </c:pt>
                <c:pt idx="1604">
                  <c:v>122.45000000000005</c:v>
                </c:pt>
                <c:pt idx="1605">
                  <c:v>121.1400000000001</c:v>
                </c:pt>
                <c:pt idx="1606">
                  <c:v>121.38999999999987</c:v>
                </c:pt>
                <c:pt idx="1607">
                  <c:v>121.76999999999998</c:v>
                </c:pt>
                <c:pt idx="1608">
                  <c:v>121.76999999999998</c:v>
                </c:pt>
                <c:pt idx="1609">
                  <c:v>121.76999999999998</c:v>
                </c:pt>
                <c:pt idx="1610">
                  <c:v>122.16999999999985</c:v>
                </c:pt>
                <c:pt idx="1611">
                  <c:v>121.20000000000005</c:v>
                </c:pt>
                <c:pt idx="1612">
                  <c:v>121.56999999999994</c:v>
                </c:pt>
                <c:pt idx="1613">
                  <c:v>121.79999999999995</c:v>
                </c:pt>
                <c:pt idx="1614">
                  <c:v>121.12999999999988</c:v>
                </c:pt>
                <c:pt idx="1615">
                  <c:v>121.83000000000015</c:v>
                </c:pt>
                <c:pt idx="1616">
                  <c:v>121.55000000000018</c:v>
                </c:pt>
                <c:pt idx="1617">
                  <c:v>120.76999999999998</c:v>
                </c:pt>
                <c:pt idx="1618">
                  <c:v>121.30999999999995</c:v>
                </c:pt>
                <c:pt idx="1619">
                  <c:v>121.96000000000004</c:v>
                </c:pt>
                <c:pt idx="1620">
                  <c:v>121.80999999999995</c:v>
                </c:pt>
                <c:pt idx="1621">
                  <c:v>121.5</c:v>
                </c:pt>
                <c:pt idx="1622">
                  <c:v>121.81000000000017</c:v>
                </c:pt>
                <c:pt idx="1623">
                  <c:v>121.6099999999999</c:v>
                </c:pt>
                <c:pt idx="1624">
                  <c:v>121.63000000000011</c:v>
                </c:pt>
                <c:pt idx="1625">
                  <c:v>121.27999999999997</c:v>
                </c:pt>
                <c:pt idx="1626">
                  <c:v>121</c:v>
                </c:pt>
                <c:pt idx="1627">
                  <c:v>121.21000000000004</c:v>
                </c:pt>
                <c:pt idx="1628">
                  <c:v>122.26999999999998</c:v>
                </c:pt>
                <c:pt idx="1629">
                  <c:v>121.11999999999989</c:v>
                </c:pt>
                <c:pt idx="1630">
                  <c:v>120.63000000000011</c:v>
                </c:pt>
                <c:pt idx="1631">
                  <c:v>121.91999999999985</c:v>
                </c:pt>
                <c:pt idx="1632">
                  <c:v>121.49000000000001</c:v>
                </c:pt>
                <c:pt idx="1633">
                  <c:v>121.41999999999985</c:v>
                </c:pt>
                <c:pt idx="1634">
                  <c:v>121.44000000000005</c:v>
                </c:pt>
                <c:pt idx="1635">
                  <c:v>121.72000000000003</c:v>
                </c:pt>
                <c:pt idx="1636">
                  <c:v>121.26999999999998</c:v>
                </c:pt>
                <c:pt idx="1637">
                  <c:v>121.08999999999992</c:v>
                </c:pt>
                <c:pt idx="1638">
                  <c:v>121.88000000000011</c:v>
                </c:pt>
                <c:pt idx="1639">
                  <c:v>122.35000000000014</c:v>
                </c:pt>
                <c:pt idx="1640">
                  <c:v>121.41000000000008</c:v>
                </c:pt>
                <c:pt idx="1641">
                  <c:v>120.02999999999997</c:v>
                </c:pt>
                <c:pt idx="1642">
                  <c:v>120.79999999999995</c:v>
                </c:pt>
                <c:pt idx="1643">
                  <c:v>122.00999999999999</c:v>
                </c:pt>
                <c:pt idx="1644">
                  <c:v>121.22000000000003</c:v>
                </c:pt>
                <c:pt idx="1645">
                  <c:v>121</c:v>
                </c:pt>
                <c:pt idx="1646">
                  <c:v>121.66000000000008</c:v>
                </c:pt>
                <c:pt idx="1647">
                  <c:v>121.74000000000001</c:v>
                </c:pt>
                <c:pt idx="1648">
                  <c:v>122.10000000000014</c:v>
                </c:pt>
                <c:pt idx="1649">
                  <c:v>121.72000000000003</c:v>
                </c:pt>
                <c:pt idx="1650">
                  <c:v>121.17999999999984</c:v>
                </c:pt>
                <c:pt idx="1651">
                  <c:v>120.73000000000002</c:v>
                </c:pt>
                <c:pt idx="1652">
                  <c:v>121.17999999999984</c:v>
                </c:pt>
                <c:pt idx="1653">
                  <c:v>121.61999999999989</c:v>
                </c:pt>
                <c:pt idx="1654">
                  <c:v>121.10000000000014</c:v>
                </c:pt>
                <c:pt idx="1655">
                  <c:v>121.19000000000005</c:v>
                </c:pt>
                <c:pt idx="1656">
                  <c:v>121.60000000000014</c:v>
                </c:pt>
                <c:pt idx="1657">
                  <c:v>121.66000000000008</c:v>
                </c:pt>
                <c:pt idx="1658">
                  <c:v>121.43999999999983</c:v>
                </c:pt>
                <c:pt idx="1659">
                  <c:v>121.94000000000005</c:v>
                </c:pt>
                <c:pt idx="1660">
                  <c:v>122.35000000000014</c:v>
                </c:pt>
                <c:pt idx="1661">
                  <c:v>121.70000000000005</c:v>
                </c:pt>
                <c:pt idx="1662">
                  <c:v>121.57999999999993</c:v>
                </c:pt>
                <c:pt idx="1663">
                  <c:v>121.47000000000003</c:v>
                </c:pt>
                <c:pt idx="1664">
                  <c:v>121.53999999999996</c:v>
                </c:pt>
                <c:pt idx="1665">
                  <c:v>121.1099999999999</c:v>
                </c:pt>
                <c:pt idx="1666">
                  <c:v>121.71000000000004</c:v>
                </c:pt>
                <c:pt idx="1667">
                  <c:v>121.47999999999979</c:v>
                </c:pt>
                <c:pt idx="1668">
                  <c:v>120.8900000000001</c:v>
                </c:pt>
                <c:pt idx="1669">
                  <c:v>120.75999999999999</c:v>
                </c:pt>
                <c:pt idx="1670">
                  <c:v>121.20999999999981</c:v>
                </c:pt>
                <c:pt idx="1671">
                  <c:v>121.83999999999992</c:v>
                </c:pt>
                <c:pt idx="1672">
                  <c:v>121.70000000000005</c:v>
                </c:pt>
                <c:pt idx="1673">
                  <c:v>121.38999999999987</c:v>
                </c:pt>
                <c:pt idx="1674">
                  <c:v>121.30999999999995</c:v>
                </c:pt>
                <c:pt idx="1675">
                  <c:v>121.28999999999996</c:v>
                </c:pt>
                <c:pt idx="1676">
                  <c:v>120.84999999999991</c:v>
                </c:pt>
                <c:pt idx="1677">
                  <c:v>121.11999999999989</c:v>
                </c:pt>
                <c:pt idx="1678">
                  <c:v>121.43000000000006</c:v>
                </c:pt>
                <c:pt idx="1679">
                  <c:v>121.02999999999997</c:v>
                </c:pt>
                <c:pt idx="1680">
                  <c:v>121.54999999999995</c:v>
                </c:pt>
                <c:pt idx="1681">
                  <c:v>121.01999999999998</c:v>
                </c:pt>
                <c:pt idx="1682">
                  <c:v>121.04999999999995</c:v>
                </c:pt>
                <c:pt idx="1683">
                  <c:v>121.09999999999991</c:v>
                </c:pt>
                <c:pt idx="1684">
                  <c:v>121.26999999999998</c:v>
                </c:pt>
                <c:pt idx="1685">
                  <c:v>121.55999999999995</c:v>
                </c:pt>
                <c:pt idx="1686">
                  <c:v>122.05999999999995</c:v>
                </c:pt>
                <c:pt idx="1687">
                  <c:v>121.54999999999995</c:v>
                </c:pt>
                <c:pt idx="1688">
                  <c:v>121.05999999999995</c:v>
                </c:pt>
                <c:pt idx="1689">
                  <c:v>121.64999999999986</c:v>
                </c:pt>
                <c:pt idx="1690">
                  <c:v>120.83999999999992</c:v>
                </c:pt>
                <c:pt idx="1691">
                  <c:v>121</c:v>
                </c:pt>
                <c:pt idx="1692">
                  <c:v>121.27000000000021</c:v>
                </c:pt>
                <c:pt idx="1693">
                  <c:v>120.39999999999986</c:v>
                </c:pt>
                <c:pt idx="1694">
                  <c:v>120.82999999999993</c:v>
                </c:pt>
                <c:pt idx="1695">
                  <c:v>121.12000000000012</c:v>
                </c:pt>
                <c:pt idx="1696">
                  <c:v>121.57000000000016</c:v>
                </c:pt>
                <c:pt idx="1697">
                  <c:v>121.18000000000006</c:v>
                </c:pt>
                <c:pt idx="1698">
                  <c:v>121.25999999999999</c:v>
                </c:pt>
                <c:pt idx="1699">
                  <c:v>120.87000000000012</c:v>
                </c:pt>
                <c:pt idx="1700">
                  <c:v>120.53999999999996</c:v>
                </c:pt>
                <c:pt idx="1701">
                  <c:v>121.72000000000003</c:v>
                </c:pt>
                <c:pt idx="1702">
                  <c:v>121.35000000000014</c:v>
                </c:pt>
                <c:pt idx="1703">
                  <c:v>120.94000000000005</c:v>
                </c:pt>
                <c:pt idx="1704">
                  <c:v>121.5</c:v>
                </c:pt>
                <c:pt idx="1705">
                  <c:v>121.46000000000004</c:v>
                </c:pt>
                <c:pt idx="1706">
                  <c:v>120.99000000000001</c:v>
                </c:pt>
                <c:pt idx="1707">
                  <c:v>120.6400000000001</c:v>
                </c:pt>
                <c:pt idx="1708">
                  <c:v>121.43000000000006</c:v>
                </c:pt>
                <c:pt idx="1709">
                  <c:v>121.78999999999996</c:v>
                </c:pt>
                <c:pt idx="1710">
                  <c:v>121.07000000000016</c:v>
                </c:pt>
                <c:pt idx="1711">
                  <c:v>121.20000000000005</c:v>
                </c:pt>
                <c:pt idx="1712">
                  <c:v>120.84999999999991</c:v>
                </c:pt>
                <c:pt idx="1713">
                  <c:v>120.67999999999984</c:v>
                </c:pt>
                <c:pt idx="1714">
                  <c:v>121.29999999999995</c:v>
                </c:pt>
                <c:pt idx="1715">
                  <c:v>121.39999999999986</c:v>
                </c:pt>
                <c:pt idx="1716">
                  <c:v>121.22000000000003</c:v>
                </c:pt>
                <c:pt idx="1717">
                  <c:v>121.51999999999998</c:v>
                </c:pt>
                <c:pt idx="1718">
                  <c:v>121.08999999999992</c:v>
                </c:pt>
                <c:pt idx="1719">
                  <c:v>121.28999999999996</c:v>
                </c:pt>
                <c:pt idx="1720">
                  <c:v>120.41999999999985</c:v>
                </c:pt>
                <c:pt idx="1721">
                  <c:v>120.39999999999986</c:v>
                </c:pt>
                <c:pt idx="1722">
                  <c:v>121.00999999999999</c:v>
                </c:pt>
                <c:pt idx="1723">
                  <c:v>121.46000000000004</c:v>
                </c:pt>
                <c:pt idx="1724">
                  <c:v>120.73000000000002</c:v>
                </c:pt>
                <c:pt idx="1725">
                  <c:v>120.65000000000009</c:v>
                </c:pt>
                <c:pt idx="1726">
                  <c:v>120.8900000000001</c:v>
                </c:pt>
                <c:pt idx="1727">
                  <c:v>120.20999999999981</c:v>
                </c:pt>
                <c:pt idx="1728">
                  <c:v>121.24000000000001</c:v>
                </c:pt>
                <c:pt idx="1729">
                  <c:v>121</c:v>
                </c:pt>
                <c:pt idx="1730">
                  <c:v>120.65999999999985</c:v>
                </c:pt>
                <c:pt idx="1731">
                  <c:v>120.80000000000018</c:v>
                </c:pt>
                <c:pt idx="1732">
                  <c:v>120.31999999999994</c:v>
                </c:pt>
                <c:pt idx="1733">
                  <c:v>120.08000000000015</c:v>
                </c:pt>
                <c:pt idx="1734">
                  <c:v>120.29000000000019</c:v>
                </c:pt>
                <c:pt idx="1735">
                  <c:v>121.19999999999982</c:v>
                </c:pt>
                <c:pt idx="1736">
                  <c:v>121.11999999999989</c:v>
                </c:pt>
                <c:pt idx="1737">
                  <c:v>120.88999999999987</c:v>
                </c:pt>
                <c:pt idx="1738">
                  <c:v>121.33999999999992</c:v>
                </c:pt>
                <c:pt idx="1739">
                  <c:v>121.31000000000017</c:v>
                </c:pt>
                <c:pt idx="1740">
                  <c:v>119.79999999999995</c:v>
                </c:pt>
                <c:pt idx="1741">
                  <c:v>120.49000000000001</c:v>
                </c:pt>
                <c:pt idx="1742">
                  <c:v>121.57999999999993</c:v>
                </c:pt>
                <c:pt idx="1743">
                  <c:v>120.53999999999996</c:v>
                </c:pt>
                <c:pt idx="1744">
                  <c:v>121</c:v>
                </c:pt>
                <c:pt idx="1745">
                  <c:v>120.78999999999996</c:v>
                </c:pt>
                <c:pt idx="1746">
                  <c:v>120.22000000000003</c:v>
                </c:pt>
                <c:pt idx="1747">
                  <c:v>120.82999999999993</c:v>
                </c:pt>
                <c:pt idx="1748">
                  <c:v>120.93000000000006</c:v>
                </c:pt>
                <c:pt idx="1749">
                  <c:v>120.50999999999999</c:v>
                </c:pt>
                <c:pt idx="1750">
                  <c:v>120.81000000000017</c:v>
                </c:pt>
                <c:pt idx="1751">
                  <c:v>120.87000000000012</c:v>
                </c:pt>
                <c:pt idx="1752">
                  <c:v>120.45000000000005</c:v>
                </c:pt>
                <c:pt idx="1753">
                  <c:v>121.59000000000015</c:v>
                </c:pt>
                <c:pt idx="1754">
                  <c:v>121.10000000000014</c:v>
                </c:pt>
                <c:pt idx="1755">
                  <c:v>119.6099999999999</c:v>
                </c:pt>
                <c:pt idx="1756">
                  <c:v>119.83000000000015</c:v>
                </c:pt>
                <c:pt idx="1757">
                  <c:v>120.61000000000013</c:v>
                </c:pt>
                <c:pt idx="1758">
                  <c:v>121.08999999999992</c:v>
                </c:pt>
                <c:pt idx="1759">
                  <c:v>120.89999999999986</c:v>
                </c:pt>
                <c:pt idx="1760">
                  <c:v>120.97000000000003</c:v>
                </c:pt>
                <c:pt idx="1761">
                  <c:v>120.78999999999996</c:v>
                </c:pt>
                <c:pt idx="1762">
                  <c:v>118.04999999999995</c:v>
                </c:pt>
                <c:pt idx="1763">
                  <c:v>119.07999999999993</c:v>
                </c:pt>
                <c:pt idx="1764">
                  <c:v>53.700000000000045</c:v>
                </c:pt>
                <c:pt idx="1765">
                  <c:v>-2388.1999999999998</c:v>
                </c:pt>
                <c:pt idx="1766">
                  <c:v>-7618.25</c:v>
                </c:pt>
                <c:pt idx="1767">
                  <c:v>-4245.1100000000006</c:v>
                </c:pt>
                <c:pt idx="1768">
                  <c:v>2880.01</c:v>
                </c:pt>
                <c:pt idx="1769">
                  <c:v>4358.71</c:v>
                </c:pt>
                <c:pt idx="1770">
                  <c:v>3074.38</c:v>
                </c:pt>
                <c:pt idx="1771">
                  <c:v>2033.7299999999998</c:v>
                </c:pt>
                <c:pt idx="1772">
                  <c:v>1310.75</c:v>
                </c:pt>
                <c:pt idx="1773">
                  <c:v>832.06</c:v>
                </c:pt>
                <c:pt idx="1774">
                  <c:v>531.70399999999995</c:v>
                </c:pt>
                <c:pt idx="1775">
                  <c:v>356.40900000000011</c:v>
                </c:pt>
                <c:pt idx="1776">
                  <c:v>257.07600000000002</c:v>
                </c:pt>
                <c:pt idx="1777">
                  <c:v>202.53100000000006</c:v>
                </c:pt>
                <c:pt idx="1778">
                  <c:v>167.70400000000006</c:v>
                </c:pt>
                <c:pt idx="1779">
                  <c:v>147.88099999999997</c:v>
                </c:pt>
                <c:pt idx="1780">
                  <c:v>134.56399999999996</c:v>
                </c:pt>
                <c:pt idx="1781">
                  <c:v>127.85199999999998</c:v>
                </c:pt>
                <c:pt idx="1782">
                  <c:v>122.86399999999992</c:v>
                </c:pt>
                <c:pt idx="1783">
                  <c:v>118.79699999999991</c:v>
                </c:pt>
                <c:pt idx="1784">
                  <c:v>116.29700000000003</c:v>
                </c:pt>
                <c:pt idx="1785">
                  <c:v>115.23099999999999</c:v>
                </c:pt>
                <c:pt idx="1786">
                  <c:v>113.38300000000004</c:v>
                </c:pt>
                <c:pt idx="1787">
                  <c:v>111.86099999999999</c:v>
                </c:pt>
                <c:pt idx="1788">
                  <c:v>112.36400000000003</c:v>
                </c:pt>
                <c:pt idx="1789">
                  <c:v>111.18700000000001</c:v>
                </c:pt>
                <c:pt idx="1790">
                  <c:v>111.1450000000001</c:v>
                </c:pt>
                <c:pt idx="1791">
                  <c:v>110.61099999999999</c:v>
                </c:pt>
                <c:pt idx="1792">
                  <c:v>110.39300000000003</c:v>
                </c:pt>
                <c:pt idx="1793">
                  <c:v>110.88999999999999</c:v>
                </c:pt>
                <c:pt idx="1794">
                  <c:v>110.66700000000003</c:v>
                </c:pt>
                <c:pt idx="1795">
                  <c:v>110.13700000000006</c:v>
                </c:pt>
                <c:pt idx="1796">
                  <c:v>109.44500000000005</c:v>
                </c:pt>
                <c:pt idx="1797">
                  <c:v>109.35799999999995</c:v>
                </c:pt>
                <c:pt idx="1798">
                  <c:v>108.64499999999998</c:v>
                </c:pt>
                <c:pt idx="1799">
                  <c:v>108.79399999999998</c:v>
                </c:pt>
                <c:pt idx="1800">
                  <c:v>109.51400000000001</c:v>
                </c:pt>
                <c:pt idx="1801">
                  <c:v>108.69600000000003</c:v>
                </c:pt>
                <c:pt idx="1802">
                  <c:v>108.80600000000004</c:v>
                </c:pt>
                <c:pt idx="1803">
                  <c:v>108.03399999999999</c:v>
                </c:pt>
                <c:pt idx="1804">
                  <c:v>107.08600000000001</c:v>
                </c:pt>
                <c:pt idx="1805">
                  <c:v>107.12200000000007</c:v>
                </c:pt>
                <c:pt idx="1806">
                  <c:v>107.529</c:v>
                </c:pt>
                <c:pt idx="1807">
                  <c:v>107.221</c:v>
                </c:pt>
                <c:pt idx="1808">
                  <c:v>107.00099999999998</c:v>
                </c:pt>
                <c:pt idx="1809">
                  <c:v>106.88099999999997</c:v>
                </c:pt>
                <c:pt idx="1810">
                  <c:v>107.35900000000004</c:v>
                </c:pt>
                <c:pt idx="1811">
                  <c:v>107.08000000000004</c:v>
                </c:pt>
                <c:pt idx="1812">
                  <c:v>106.50900000000001</c:v>
                </c:pt>
                <c:pt idx="1813">
                  <c:v>106.82899999999995</c:v>
                </c:pt>
                <c:pt idx="1814">
                  <c:v>105.798</c:v>
                </c:pt>
                <c:pt idx="1815">
                  <c:v>106.0100000000001</c:v>
                </c:pt>
                <c:pt idx="1816">
                  <c:v>106.32599999999991</c:v>
                </c:pt>
                <c:pt idx="1817">
                  <c:v>106.08800000000008</c:v>
                </c:pt>
                <c:pt idx="1818">
                  <c:v>106.28499999999997</c:v>
                </c:pt>
                <c:pt idx="1819">
                  <c:v>106.601</c:v>
                </c:pt>
                <c:pt idx="1820">
                  <c:v>106.10900000000004</c:v>
                </c:pt>
                <c:pt idx="1821">
                  <c:v>105.87699999999995</c:v>
                </c:pt>
                <c:pt idx="1822">
                  <c:v>105.77800000000002</c:v>
                </c:pt>
                <c:pt idx="1823">
                  <c:v>105.55200000000002</c:v>
                </c:pt>
                <c:pt idx="1824">
                  <c:v>105.94200000000001</c:v>
                </c:pt>
                <c:pt idx="1825">
                  <c:v>105.98300000000006</c:v>
                </c:pt>
                <c:pt idx="1826">
                  <c:v>105.63</c:v>
                </c:pt>
                <c:pt idx="1827">
                  <c:v>105.29999999999995</c:v>
                </c:pt>
                <c:pt idx="1828">
                  <c:v>105.14700000000005</c:v>
                </c:pt>
                <c:pt idx="1829">
                  <c:v>104.99300000000005</c:v>
                </c:pt>
                <c:pt idx="1830">
                  <c:v>105.06000000000006</c:v>
                </c:pt>
                <c:pt idx="1831">
                  <c:v>105.25700000000006</c:v>
                </c:pt>
                <c:pt idx="1832">
                  <c:v>104.52700000000004</c:v>
                </c:pt>
                <c:pt idx="1833">
                  <c:v>104.30200000000002</c:v>
                </c:pt>
                <c:pt idx="1834">
                  <c:v>104.45399999999995</c:v>
                </c:pt>
                <c:pt idx="1835">
                  <c:v>104.12</c:v>
                </c:pt>
                <c:pt idx="1836">
                  <c:v>104.02100000000007</c:v>
                </c:pt>
                <c:pt idx="1837">
                  <c:v>104.07999999999993</c:v>
                </c:pt>
                <c:pt idx="1838">
                  <c:v>104.17499999999995</c:v>
                </c:pt>
                <c:pt idx="1839">
                  <c:v>103.79999999999995</c:v>
                </c:pt>
                <c:pt idx="1840">
                  <c:v>103.98400000000004</c:v>
                </c:pt>
                <c:pt idx="1841">
                  <c:v>103.88199999999995</c:v>
                </c:pt>
                <c:pt idx="1842">
                  <c:v>103.52299999999991</c:v>
                </c:pt>
                <c:pt idx="1843">
                  <c:v>103.61900000000003</c:v>
                </c:pt>
                <c:pt idx="1844">
                  <c:v>103.76199999999994</c:v>
                </c:pt>
                <c:pt idx="1845">
                  <c:v>103.62</c:v>
                </c:pt>
                <c:pt idx="1846">
                  <c:v>103.38099999999997</c:v>
                </c:pt>
                <c:pt idx="1847">
                  <c:v>103.33299999999997</c:v>
                </c:pt>
                <c:pt idx="1848">
                  <c:v>102.71100000000001</c:v>
                </c:pt>
                <c:pt idx="1849">
                  <c:v>103.15899999999999</c:v>
                </c:pt>
                <c:pt idx="1850">
                  <c:v>103.524</c:v>
                </c:pt>
                <c:pt idx="1851">
                  <c:v>102.649</c:v>
                </c:pt>
                <c:pt idx="1852">
                  <c:v>102.61700000000008</c:v>
                </c:pt>
                <c:pt idx="1853">
                  <c:v>103.06600000000003</c:v>
                </c:pt>
                <c:pt idx="1854">
                  <c:v>102.90199999999993</c:v>
                </c:pt>
                <c:pt idx="1855">
                  <c:v>102.96100000000001</c:v>
                </c:pt>
                <c:pt idx="1856">
                  <c:v>103.00299999999993</c:v>
                </c:pt>
                <c:pt idx="1857">
                  <c:v>102.45800000000008</c:v>
                </c:pt>
                <c:pt idx="1858">
                  <c:v>102.27499999999998</c:v>
                </c:pt>
                <c:pt idx="1859">
                  <c:v>102.77999999999997</c:v>
                </c:pt>
                <c:pt idx="1860">
                  <c:v>102.28699999999992</c:v>
                </c:pt>
                <c:pt idx="1861">
                  <c:v>102.21500000000003</c:v>
                </c:pt>
                <c:pt idx="1862">
                  <c:v>103.00699999999995</c:v>
                </c:pt>
                <c:pt idx="1863">
                  <c:v>102.85699999999997</c:v>
                </c:pt>
                <c:pt idx="1864">
                  <c:v>102.55399999999997</c:v>
                </c:pt>
                <c:pt idx="1865">
                  <c:v>102.46600000000001</c:v>
                </c:pt>
                <c:pt idx="1866">
                  <c:v>102.06299999999999</c:v>
                </c:pt>
                <c:pt idx="1867">
                  <c:v>101.98700000000008</c:v>
                </c:pt>
                <c:pt idx="1868">
                  <c:v>102.38</c:v>
                </c:pt>
                <c:pt idx="1869">
                  <c:v>102.18499999999995</c:v>
                </c:pt>
                <c:pt idx="1870">
                  <c:v>102.16399999999999</c:v>
                </c:pt>
                <c:pt idx="1871">
                  <c:v>102.37599999999998</c:v>
                </c:pt>
                <c:pt idx="1872">
                  <c:v>101.94999999999993</c:v>
                </c:pt>
                <c:pt idx="1873">
                  <c:v>102.09000000000003</c:v>
                </c:pt>
                <c:pt idx="1874">
                  <c:v>102.33199999999999</c:v>
                </c:pt>
                <c:pt idx="1875">
                  <c:v>101.94299999999998</c:v>
                </c:pt>
                <c:pt idx="1876">
                  <c:v>102.29300000000001</c:v>
                </c:pt>
                <c:pt idx="1877">
                  <c:v>103.02299999999991</c:v>
                </c:pt>
                <c:pt idx="1878">
                  <c:v>102.60500000000002</c:v>
                </c:pt>
                <c:pt idx="1879">
                  <c:v>102.66100000000006</c:v>
                </c:pt>
                <c:pt idx="1880">
                  <c:v>102.66700000000003</c:v>
                </c:pt>
                <c:pt idx="1881">
                  <c:v>102.55999999999995</c:v>
                </c:pt>
                <c:pt idx="1882">
                  <c:v>102.30099999999993</c:v>
                </c:pt>
                <c:pt idx="1883">
                  <c:v>102.32899999999995</c:v>
                </c:pt>
                <c:pt idx="1884">
                  <c:v>103.72299999999996</c:v>
                </c:pt>
                <c:pt idx="1885">
                  <c:v>99.596000000000004</c:v>
                </c:pt>
                <c:pt idx="1886">
                  <c:v>1515.97</c:v>
                </c:pt>
                <c:pt idx="1887">
                  <c:v>4184.1779999999999</c:v>
                </c:pt>
                <c:pt idx="1888">
                  <c:v>5022.9170000000004</c:v>
                </c:pt>
                <c:pt idx="1889">
                  <c:v>679.07999999999993</c:v>
                </c:pt>
                <c:pt idx="1890">
                  <c:v>-3439.12</c:v>
                </c:pt>
                <c:pt idx="1891">
                  <c:v>-3041.6130000000003</c:v>
                </c:pt>
                <c:pt idx="1892">
                  <c:v>-2310.7980000000002</c:v>
                </c:pt>
                <c:pt idx="1893">
                  <c:v>-1515.1020000000001</c:v>
                </c:pt>
                <c:pt idx="1894">
                  <c:v>-926.85500000000002</c:v>
                </c:pt>
                <c:pt idx="1895">
                  <c:v>-534.26700000000005</c:v>
                </c:pt>
                <c:pt idx="1896">
                  <c:v>-281.77999999999997</c:v>
                </c:pt>
                <c:pt idx="1897">
                  <c:v>-117.26400000000001</c:v>
                </c:pt>
                <c:pt idx="1898">
                  <c:v>-25.820000000000164</c:v>
                </c:pt>
                <c:pt idx="1899">
                  <c:v>36.339999999999918</c:v>
                </c:pt>
                <c:pt idx="1900">
                  <c:v>63.089999999999918</c:v>
                </c:pt>
                <c:pt idx="1901">
                  <c:v>84.179999999999836</c:v>
                </c:pt>
                <c:pt idx="1902">
                  <c:v>98.809999999999945</c:v>
                </c:pt>
                <c:pt idx="1903">
                  <c:v>105.16999999999985</c:v>
                </c:pt>
                <c:pt idx="1904">
                  <c:v>111.43000000000006</c:v>
                </c:pt>
                <c:pt idx="1905">
                  <c:v>114.60000000000014</c:v>
                </c:pt>
                <c:pt idx="1906">
                  <c:v>117.5</c:v>
                </c:pt>
                <c:pt idx="1907">
                  <c:v>117.85000000000014</c:v>
                </c:pt>
                <c:pt idx="1908">
                  <c:v>118.97000000000003</c:v>
                </c:pt>
                <c:pt idx="1909">
                  <c:v>118.68999999999983</c:v>
                </c:pt>
                <c:pt idx="1910">
                  <c:v>119.78999999999996</c:v>
                </c:pt>
                <c:pt idx="1911">
                  <c:v>121.52999999999997</c:v>
                </c:pt>
                <c:pt idx="1912">
                  <c:v>120.13000000000011</c:v>
                </c:pt>
                <c:pt idx="1913">
                  <c:v>119.98000000000002</c:v>
                </c:pt>
                <c:pt idx="1914">
                  <c:v>120.71000000000004</c:v>
                </c:pt>
                <c:pt idx="1915">
                  <c:v>121.57000000000016</c:v>
                </c:pt>
                <c:pt idx="1916">
                  <c:v>120.69000000000005</c:v>
                </c:pt>
                <c:pt idx="1917">
                  <c:v>120.8599999999999</c:v>
                </c:pt>
                <c:pt idx="1918">
                  <c:v>121.39999999999986</c:v>
                </c:pt>
                <c:pt idx="1919">
                  <c:v>121.63000000000011</c:v>
                </c:pt>
                <c:pt idx="1920">
                  <c:v>121.01999999999998</c:v>
                </c:pt>
                <c:pt idx="1921">
                  <c:v>120.81999999999994</c:v>
                </c:pt>
                <c:pt idx="1922">
                  <c:v>120.84000000000015</c:v>
                </c:pt>
                <c:pt idx="1923">
                  <c:v>121.53999999999996</c:v>
                </c:pt>
                <c:pt idx="1924">
                  <c:v>126.94000000000005</c:v>
                </c:pt>
                <c:pt idx="1925">
                  <c:v>116.01999999999998</c:v>
                </c:pt>
                <c:pt idx="1926">
                  <c:v>126.25</c:v>
                </c:pt>
                <c:pt idx="1927">
                  <c:v>122.29999999999995</c:v>
                </c:pt>
                <c:pt idx="1928">
                  <c:v>117.31999999999994</c:v>
                </c:pt>
                <c:pt idx="1929">
                  <c:v>124.21000000000004</c:v>
                </c:pt>
                <c:pt idx="1930">
                  <c:v>128.36999999999989</c:v>
                </c:pt>
                <c:pt idx="1931">
                  <c:v>130.76</c:v>
                </c:pt>
                <c:pt idx="1932">
                  <c:v>107.54999999999995</c:v>
                </c:pt>
                <c:pt idx="1933">
                  <c:v>116.30999999999995</c:v>
                </c:pt>
                <c:pt idx="1934">
                  <c:v>129.86000000000013</c:v>
                </c:pt>
                <c:pt idx="1935">
                  <c:v>123.04999999999995</c:v>
                </c:pt>
                <c:pt idx="1936">
                  <c:v>119.06999999999994</c:v>
                </c:pt>
                <c:pt idx="1937">
                  <c:v>118.07999999999993</c:v>
                </c:pt>
                <c:pt idx="1938">
                  <c:v>119.3599999999999</c:v>
                </c:pt>
                <c:pt idx="1939">
                  <c:v>120.92999999999984</c:v>
                </c:pt>
                <c:pt idx="1940">
                  <c:v>119.8599999999999</c:v>
                </c:pt>
                <c:pt idx="1941">
                  <c:v>120.45000000000005</c:v>
                </c:pt>
                <c:pt idx="1942">
                  <c:v>121.25999999999999</c:v>
                </c:pt>
                <c:pt idx="1943">
                  <c:v>120.63000000000011</c:v>
                </c:pt>
                <c:pt idx="1944">
                  <c:v>121.45000000000005</c:v>
                </c:pt>
                <c:pt idx="1945">
                  <c:v>121.5</c:v>
                </c:pt>
                <c:pt idx="1946">
                  <c:v>120.54999999999995</c:v>
                </c:pt>
                <c:pt idx="1947">
                  <c:v>121</c:v>
                </c:pt>
                <c:pt idx="1948">
                  <c:v>121.48000000000002</c:v>
                </c:pt>
                <c:pt idx="1949">
                  <c:v>120.3599999999999</c:v>
                </c:pt>
                <c:pt idx="1950">
                  <c:v>120</c:v>
                </c:pt>
                <c:pt idx="1951">
                  <c:v>120.86000000000013</c:v>
                </c:pt>
                <c:pt idx="1952">
                  <c:v>121.12000000000012</c:v>
                </c:pt>
                <c:pt idx="1953">
                  <c:v>120.59000000000015</c:v>
                </c:pt>
                <c:pt idx="1954">
                  <c:v>120.34999999999991</c:v>
                </c:pt>
                <c:pt idx="1955">
                  <c:v>120.73000000000002</c:v>
                </c:pt>
                <c:pt idx="1956">
                  <c:v>121.43000000000006</c:v>
                </c:pt>
                <c:pt idx="1957">
                  <c:v>120.62000000000012</c:v>
                </c:pt>
                <c:pt idx="1958">
                  <c:v>120.55999999999995</c:v>
                </c:pt>
                <c:pt idx="1959">
                  <c:v>120.75999999999999</c:v>
                </c:pt>
                <c:pt idx="1960">
                  <c:v>120.41999999999985</c:v>
                </c:pt>
                <c:pt idx="1961">
                  <c:v>120.50999999999999</c:v>
                </c:pt>
                <c:pt idx="1962">
                  <c:v>120.41999999999985</c:v>
                </c:pt>
                <c:pt idx="1963">
                  <c:v>120.41000000000008</c:v>
                </c:pt>
                <c:pt idx="1964">
                  <c:v>121.54999999999995</c:v>
                </c:pt>
                <c:pt idx="1965">
                  <c:v>120.78999999999996</c:v>
                </c:pt>
                <c:pt idx="1966">
                  <c:v>120.51999999999998</c:v>
                </c:pt>
                <c:pt idx="1967">
                  <c:v>120.60000000000014</c:v>
                </c:pt>
                <c:pt idx="1968">
                  <c:v>120.22000000000003</c:v>
                </c:pt>
                <c:pt idx="1969">
                  <c:v>120.74000000000001</c:v>
                </c:pt>
                <c:pt idx="1970">
                  <c:v>121.05999999999995</c:v>
                </c:pt>
                <c:pt idx="1971">
                  <c:v>121.27999999999997</c:v>
                </c:pt>
                <c:pt idx="1972">
                  <c:v>120.96000000000004</c:v>
                </c:pt>
                <c:pt idx="1973">
                  <c:v>121.37000000000012</c:v>
                </c:pt>
                <c:pt idx="1974">
                  <c:v>121.00999999999999</c:v>
                </c:pt>
                <c:pt idx="1975">
                  <c:v>120.24000000000001</c:v>
                </c:pt>
                <c:pt idx="1976">
                  <c:v>121.44000000000005</c:v>
                </c:pt>
                <c:pt idx="1977">
                  <c:v>120.5</c:v>
                </c:pt>
                <c:pt idx="1978">
                  <c:v>121.16000000000008</c:v>
                </c:pt>
                <c:pt idx="1979">
                  <c:v>119.53999999999996</c:v>
                </c:pt>
                <c:pt idx="1980">
                  <c:v>120.37000000000012</c:v>
                </c:pt>
                <c:pt idx="1981">
                  <c:v>123.00999999999999</c:v>
                </c:pt>
                <c:pt idx="1982">
                  <c:v>121.5</c:v>
                </c:pt>
                <c:pt idx="1983">
                  <c:v>121.11000000000013</c:v>
                </c:pt>
                <c:pt idx="1984">
                  <c:v>121.74000000000001</c:v>
                </c:pt>
                <c:pt idx="1985">
                  <c:v>121.69000000000005</c:v>
                </c:pt>
                <c:pt idx="1986">
                  <c:v>122.3599999999999</c:v>
                </c:pt>
                <c:pt idx="1987">
                  <c:v>120.27999999999997</c:v>
                </c:pt>
                <c:pt idx="1988">
                  <c:v>118.14999999999986</c:v>
                </c:pt>
                <c:pt idx="1989">
                  <c:v>119.06999999999994</c:v>
                </c:pt>
                <c:pt idx="1990">
                  <c:v>121.20999999999981</c:v>
                </c:pt>
                <c:pt idx="1991">
                  <c:v>121.00999999999999</c:v>
                </c:pt>
                <c:pt idx="1992">
                  <c:v>121.03999999999996</c:v>
                </c:pt>
                <c:pt idx="1993">
                  <c:v>121.71000000000004</c:v>
                </c:pt>
                <c:pt idx="1994">
                  <c:v>121.58999999999992</c:v>
                </c:pt>
                <c:pt idx="1995">
                  <c:v>120.89999999999986</c:v>
                </c:pt>
                <c:pt idx="1996">
                  <c:v>120</c:v>
                </c:pt>
                <c:pt idx="1997">
                  <c:v>120.72000000000003</c:v>
                </c:pt>
                <c:pt idx="1998">
                  <c:v>121.16000000000008</c:v>
                </c:pt>
                <c:pt idx="1999">
                  <c:v>120.75</c:v>
                </c:pt>
                <c:pt idx="2000">
                  <c:v>120.95000000000005</c:v>
                </c:pt>
                <c:pt idx="2001">
                  <c:v>120.82000000000016</c:v>
                </c:pt>
                <c:pt idx="2002">
                  <c:v>120.99000000000001</c:v>
                </c:pt>
                <c:pt idx="2003">
                  <c:v>120.90999999999985</c:v>
                </c:pt>
                <c:pt idx="2004">
                  <c:v>120.88999999999987</c:v>
                </c:pt>
                <c:pt idx="2005">
                  <c:v>120.53999999999996</c:v>
                </c:pt>
                <c:pt idx="2006">
                  <c:v>121.06999999999994</c:v>
                </c:pt>
                <c:pt idx="2007">
                  <c:v>121.43999999999983</c:v>
                </c:pt>
                <c:pt idx="2008">
                  <c:v>120.44000000000005</c:v>
                </c:pt>
                <c:pt idx="2009">
                  <c:v>120.76999999999998</c:v>
                </c:pt>
                <c:pt idx="2010">
                  <c:v>121.43000000000006</c:v>
                </c:pt>
                <c:pt idx="2011">
                  <c:v>120.76999999999998</c:v>
                </c:pt>
                <c:pt idx="2012">
                  <c:v>121.32000000000016</c:v>
                </c:pt>
                <c:pt idx="2013">
                  <c:v>122.12000000000012</c:v>
                </c:pt>
                <c:pt idx="2014">
                  <c:v>120.80999999999995</c:v>
                </c:pt>
                <c:pt idx="2015">
                  <c:v>119.98000000000002</c:v>
                </c:pt>
                <c:pt idx="2016">
                  <c:v>121.25</c:v>
                </c:pt>
                <c:pt idx="2017">
                  <c:v>120.84999999999991</c:v>
                </c:pt>
                <c:pt idx="2018">
                  <c:v>120.94999999999982</c:v>
                </c:pt>
                <c:pt idx="2019">
                  <c:v>121.27000000000021</c:v>
                </c:pt>
                <c:pt idx="2020">
                  <c:v>120.74000000000001</c:v>
                </c:pt>
                <c:pt idx="2021">
                  <c:v>121.00999999999999</c:v>
                </c:pt>
                <c:pt idx="2022">
                  <c:v>120.87999999999988</c:v>
                </c:pt>
                <c:pt idx="2023">
                  <c:v>120.90999999999985</c:v>
                </c:pt>
                <c:pt idx="2024">
                  <c:v>121.3599999999999</c:v>
                </c:pt>
                <c:pt idx="2025">
                  <c:v>121.48000000000002</c:v>
                </c:pt>
                <c:pt idx="2026">
                  <c:v>120.94999999999982</c:v>
                </c:pt>
                <c:pt idx="2027">
                  <c:v>121.4699999999998</c:v>
                </c:pt>
                <c:pt idx="2028">
                  <c:v>121.15000000000009</c:v>
                </c:pt>
                <c:pt idx="2029">
                  <c:v>119.86999999999989</c:v>
                </c:pt>
                <c:pt idx="2030">
                  <c:v>120.65999999999985</c:v>
                </c:pt>
                <c:pt idx="2031">
                  <c:v>121.23000000000002</c:v>
                </c:pt>
                <c:pt idx="2032">
                  <c:v>120.94999999999982</c:v>
                </c:pt>
                <c:pt idx="2033">
                  <c:v>120.83999999999992</c:v>
                </c:pt>
                <c:pt idx="2034">
                  <c:v>120.93999999999983</c:v>
                </c:pt>
                <c:pt idx="2035">
                  <c:v>120.78999999999996</c:v>
                </c:pt>
                <c:pt idx="2036">
                  <c:v>120.55000000000018</c:v>
                </c:pt>
                <c:pt idx="2037">
                  <c:v>121.02999999999997</c:v>
                </c:pt>
                <c:pt idx="2038">
                  <c:v>121.53999999999996</c:v>
                </c:pt>
                <c:pt idx="2039">
                  <c:v>121.22000000000003</c:v>
                </c:pt>
                <c:pt idx="2040">
                  <c:v>120.78999999999996</c:v>
                </c:pt>
                <c:pt idx="2041">
                  <c:v>121.10000000000014</c:v>
                </c:pt>
                <c:pt idx="2042">
                  <c:v>120.93000000000006</c:v>
                </c:pt>
                <c:pt idx="2043">
                  <c:v>120.78999999999996</c:v>
                </c:pt>
                <c:pt idx="2044">
                  <c:v>121.37000000000012</c:v>
                </c:pt>
                <c:pt idx="2045">
                  <c:v>121.18000000000006</c:v>
                </c:pt>
                <c:pt idx="2046">
                  <c:v>120.94999999999982</c:v>
                </c:pt>
                <c:pt idx="2047">
                  <c:v>121.52999999999997</c:v>
                </c:pt>
                <c:pt idx="2048">
                  <c:v>120.94000000000005</c:v>
                </c:pt>
                <c:pt idx="2049">
                  <c:v>120.68000000000006</c:v>
                </c:pt>
                <c:pt idx="2050">
                  <c:v>121.16000000000008</c:v>
                </c:pt>
                <c:pt idx="2051">
                  <c:v>120.67000000000007</c:v>
                </c:pt>
                <c:pt idx="2052">
                  <c:v>121.13000000000011</c:v>
                </c:pt>
                <c:pt idx="2053">
                  <c:v>121.25</c:v>
                </c:pt>
                <c:pt idx="2054">
                  <c:v>120.67000000000007</c:v>
                </c:pt>
                <c:pt idx="2055">
                  <c:v>120.91999999999985</c:v>
                </c:pt>
                <c:pt idx="2056">
                  <c:v>121.29999999999995</c:v>
                </c:pt>
                <c:pt idx="2057">
                  <c:v>120.17000000000007</c:v>
                </c:pt>
                <c:pt idx="2058">
                  <c:v>120.38999999999987</c:v>
                </c:pt>
                <c:pt idx="2059">
                  <c:v>120.73000000000002</c:v>
                </c:pt>
                <c:pt idx="2060">
                  <c:v>120.41000000000008</c:v>
                </c:pt>
                <c:pt idx="2061">
                  <c:v>120.51999999999998</c:v>
                </c:pt>
                <c:pt idx="2062">
                  <c:v>121.06999999999994</c:v>
                </c:pt>
                <c:pt idx="2063">
                  <c:v>121.17000000000007</c:v>
                </c:pt>
                <c:pt idx="2064">
                  <c:v>120.73000000000002</c:v>
                </c:pt>
                <c:pt idx="2065">
                  <c:v>121.04999999999995</c:v>
                </c:pt>
                <c:pt idx="2066">
                  <c:v>120.89999999999986</c:v>
                </c:pt>
                <c:pt idx="2067">
                  <c:v>120.4699999999998</c:v>
                </c:pt>
                <c:pt idx="2068">
                  <c:v>120.5</c:v>
                </c:pt>
                <c:pt idx="2069">
                  <c:v>121.18999999999983</c:v>
                </c:pt>
                <c:pt idx="2070">
                  <c:v>121.27999999999997</c:v>
                </c:pt>
                <c:pt idx="2071">
                  <c:v>121.19000000000005</c:v>
                </c:pt>
                <c:pt idx="2072">
                  <c:v>121.02999999999997</c:v>
                </c:pt>
                <c:pt idx="2073">
                  <c:v>120.30999999999995</c:v>
                </c:pt>
                <c:pt idx="2074">
                  <c:v>121.05999999999995</c:v>
                </c:pt>
                <c:pt idx="2075">
                  <c:v>121.13000000000011</c:v>
                </c:pt>
                <c:pt idx="2076">
                  <c:v>120.33999999999992</c:v>
                </c:pt>
                <c:pt idx="2077">
                  <c:v>120.5</c:v>
                </c:pt>
                <c:pt idx="2078">
                  <c:v>120.55999999999995</c:v>
                </c:pt>
                <c:pt idx="2079">
                  <c:v>120.66999999999985</c:v>
                </c:pt>
                <c:pt idx="2080">
                  <c:v>120.75999999999999</c:v>
                </c:pt>
                <c:pt idx="2081">
                  <c:v>121.41000000000008</c:v>
                </c:pt>
                <c:pt idx="2082">
                  <c:v>120.8900000000001</c:v>
                </c:pt>
                <c:pt idx="2083">
                  <c:v>120.33999999999992</c:v>
                </c:pt>
                <c:pt idx="2084">
                  <c:v>120.75999999999999</c:v>
                </c:pt>
                <c:pt idx="2085">
                  <c:v>120.83999999999992</c:v>
                </c:pt>
                <c:pt idx="2086">
                  <c:v>120.53999999999996</c:v>
                </c:pt>
                <c:pt idx="2087">
                  <c:v>117.55999999999995</c:v>
                </c:pt>
                <c:pt idx="2088">
                  <c:v>119.71000000000004</c:v>
                </c:pt>
                <c:pt idx="2089">
                  <c:v>125.34999999999991</c:v>
                </c:pt>
                <c:pt idx="2090">
                  <c:v>125.77999999999997</c:v>
                </c:pt>
                <c:pt idx="2091">
                  <c:v>1259.01</c:v>
                </c:pt>
                <c:pt idx="2092">
                  <c:v>1254.58</c:v>
                </c:pt>
              </c:numCache>
            </c:numRef>
          </c:yVal>
          <c:smooth val="1"/>
          <c:extLst>
            <c:ext xmlns:c16="http://schemas.microsoft.com/office/drawing/2014/chart" uri="{C3380CC4-5D6E-409C-BE32-E72D297353CC}">
              <c16:uniqueId val="{00000009-31AB-574F-B4F2-261B1FF36759}"/>
            </c:ext>
          </c:extLst>
        </c:ser>
        <c:ser>
          <c:idx val="10"/>
          <c:order val="10"/>
          <c:tx>
            <c:strRef>
              <c:f>'R3-11 - R3-26'!$AB$1</c:f>
              <c:strCache>
                <c:ptCount val="1"/>
                <c:pt idx="0">
                  <c:v>R3-24</c:v>
                </c:pt>
              </c:strCache>
            </c:strRef>
          </c:tx>
          <c:spPr>
            <a:ln w="19050" cap="rnd">
              <a:solidFill>
                <a:schemeClr val="accent5">
                  <a:lumMod val="60000"/>
                </a:schemeClr>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R3-26'!$AB$2:$AB$2094</c:f>
              <c:numCache>
                <c:formatCode>General</c:formatCode>
                <c:ptCount val="2093"/>
                <c:pt idx="0">
                  <c:v>119.59999999999991</c:v>
                </c:pt>
                <c:pt idx="1">
                  <c:v>119.67000000000007</c:v>
                </c:pt>
                <c:pt idx="2">
                  <c:v>119.46000000000004</c:v>
                </c:pt>
                <c:pt idx="3">
                  <c:v>119.59999999999991</c:v>
                </c:pt>
                <c:pt idx="4">
                  <c:v>119.93000000000006</c:v>
                </c:pt>
                <c:pt idx="5">
                  <c:v>119.58999999999992</c:v>
                </c:pt>
                <c:pt idx="6">
                  <c:v>119.37000000000012</c:v>
                </c:pt>
                <c:pt idx="7">
                  <c:v>119.54999999999995</c:v>
                </c:pt>
                <c:pt idx="8">
                  <c:v>119.26999999999998</c:v>
                </c:pt>
                <c:pt idx="9">
                  <c:v>118.95999999999981</c:v>
                </c:pt>
                <c:pt idx="10">
                  <c:v>118.99000000000001</c:v>
                </c:pt>
                <c:pt idx="11">
                  <c:v>119.20000000000005</c:v>
                </c:pt>
                <c:pt idx="12">
                  <c:v>119.26999999999998</c:v>
                </c:pt>
                <c:pt idx="13">
                  <c:v>119.52999999999997</c:v>
                </c:pt>
                <c:pt idx="14">
                  <c:v>119.28999999999996</c:v>
                </c:pt>
                <c:pt idx="15">
                  <c:v>118.91999999999985</c:v>
                </c:pt>
                <c:pt idx="16">
                  <c:v>119.74000000000001</c:v>
                </c:pt>
                <c:pt idx="17">
                  <c:v>119.38000000000011</c:v>
                </c:pt>
                <c:pt idx="18">
                  <c:v>119.05999999999995</c:v>
                </c:pt>
                <c:pt idx="19">
                  <c:v>119.03999999999996</c:v>
                </c:pt>
                <c:pt idx="20">
                  <c:v>119.36000000000013</c:v>
                </c:pt>
                <c:pt idx="21">
                  <c:v>119.07999999999993</c:v>
                </c:pt>
                <c:pt idx="22">
                  <c:v>118.81000000000017</c:v>
                </c:pt>
                <c:pt idx="23">
                  <c:v>119.36000000000013</c:v>
                </c:pt>
                <c:pt idx="24">
                  <c:v>119.27999999999997</c:v>
                </c:pt>
                <c:pt idx="25">
                  <c:v>119.20000000000005</c:v>
                </c:pt>
                <c:pt idx="26">
                  <c:v>119.67999999999984</c:v>
                </c:pt>
                <c:pt idx="27">
                  <c:v>119.61000000000013</c:v>
                </c:pt>
                <c:pt idx="28">
                  <c:v>119.41999999999985</c:v>
                </c:pt>
                <c:pt idx="29">
                  <c:v>119.67000000000007</c:v>
                </c:pt>
                <c:pt idx="30">
                  <c:v>119.14999999999986</c:v>
                </c:pt>
                <c:pt idx="31">
                  <c:v>118.83000000000015</c:v>
                </c:pt>
                <c:pt idx="32">
                  <c:v>119.46000000000004</c:v>
                </c:pt>
                <c:pt idx="33">
                  <c:v>118.7800000000002</c:v>
                </c:pt>
                <c:pt idx="34">
                  <c:v>119.32000000000016</c:v>
                </c:pt>
                <c:pt idx="35">
                  <c:v>119.46000000000004</c:v>
                </c:pt>
                <c:pt idx="36">
                  <c:v>119.02999999999997</c:v>
                </c:pt>
                <c:pt idx="37">
                  <c:v>118.62999999999988</c:v>
                </c:pt>
                <c:pt idx="38">
                  <c:v>119.43000000000006</c:v>
                </c:pt>
                <c:pt idx="39">
                  <c:v>119.42999999999984</c:v>
                </c:pt>
                <c:pt idx="40">
                  <c:v>119.51999999999998</c:v>
                </c:pt>
                <c:pt idx="41">
                  <c:v>118.80999999999995</c:v>
                </c:pt>
                <c:pt idx="42">
                  <c:v>119.24000000000001</c:v>
                </c:pt>
                <c:pt idx="43">
                  <c:v>118.90999999999985</c:v>
                </c:pt>
                <c:pt idx="44">
                  <c:v>119.20000000000005</c:v>
                </c:pt>
                <c:pt idx="45">
                  <c:v>118.34999999999991</c:v>
                </c:pt>
                <c:pt idx="46">
                  <c:v>118.90999999999985</c:v>
                </c:pt>
                <c:pt idx="47">
                  <c:v>119.13000000000011</c:v>
                </c:pt>
                <c:pt idx="48">
                  <c:v>118.77999999999997</c:v>
                </c:pt>
                <c:pt idx="49">
                  <c:v>118.44000000000005</c:v>
                </c:pt>
                <c:pt idx="50">
                  <c:v>118.95000000000005</c:v>
                </c:pt>
                <c:pt idx="51">
                  <c:v>118.96000000000004</c:v>
                </c:pt>
                <c:pt idx="52">
                  <c:v>118.53999999999996</c:v>
                </c:pt>
                <c:pt idx="53">
                  <c:v>118.6400000000001</c:v>
                </c:pt>
                <c:pt idx="54">
                  <c:v>119.04999999999995</c:v>
                </c:pt>
                <c:pt idx="55">
                  <c:v>118.99000000000001</c:v>
                </c:pt>
                <c:pt idx="56">
                  <c:v>118.84999999999991</c:v>
                </c:pt>
                <c:pt idx="57">
                  <c:v>118.75999999999999</c:v>
                </c:pt>
                <c:pt idx="58">
                  <c:v>118.3599999999999</c:v>
                </c:pt>
                <c:pt idx="59">
                  <c:v>117.96000000000004</c:v>
                </c:pt>
                <c:pt idx="60">
                  <c:v>118.52999999999997</c:v>
                </c:pt>
                <c:pt idx="61">
                  <c:v>118.61000000000013</c:v>
                </c:pt>
                <c:pt idx="62">
                  <c:v>118.31999999999994</c:v>
                </c:pt>
                <c:pt idx="63">
                  <c:v>118.97000000000003</c:v>
                </c:pt>
                <c:pt idx="64">
                  <c:v>118.87000000000012</c:v>
                </c:pt>
                <c:pt idx="65">
                  <c:v>118.79000000000019</c:v>
                </c:pt>
                <c:pt idx="66">
                  <c:v>118.39999999999986</c:v>
                </c:pt>
                <c:pt idx="67">
                  <c:v>119.05999999999995</c:v>
                </c:pt>
                <c:pt idx="68">
                  <c:v>119.00999999999999</c:v>
                </c:pt>
                <c:pt idx="69">
                  <c:v>121.23000000000002</c:v>
                </c:pt>
                <c:pt idx="70">
                  <c:v>116.08999999999992</c:v>
                </c:pt>
                <c:pt idx="71">
                  <c:v>106.99000000000001</c:v>
                </c:pt>
                <c:pt idx="72">
                  <c:v>102.13000000000011</c:v>
                </c:pt>
                <c:pt idx="73">
                  <c:v>98.1400000000001</c:v>
                </c:pt>
                <c:pt idx="74">
                  <c:v>95.830000000000155</c:v>
                </c:pt>
                <c:pt idx="75">
                  <c:v>94.549999999999955</c:v>
                </c:pt>
                <c:pt idx="76">
                  <c:v>93.289999999999964</c:v>
                </c:pt>
                <c:pt idx="77">
                  <c:v>91.960000000000036</c:v>
                </c:pt>
                <c:pt idx="78">
                  <c:v>91.319999999999936</c:v>
                </c:pt>
                <c:pt idx="79">
                  <c:v>90.559999999999945</c:v>
                </c:pt>
                <c:pt idx="80">
                  <c:v>89.470000000000027</c:v>
                </c:pt>
                <c:pt idx="81">
                  <c:v>88.899999999999864</c:v>
                </c:pt>
                <c:pt idx="82">
                  <c:v>87.579999999999927</c:v>
                </c:pt>
                <c:pt idx="83">
                  <c:v>86.730000000000018</c:v>
                </c:pt>
                <c:pt idx="84">
                  <c:v>86.259999999999991</c:v>
                </c:pt>
                <c:pt idx="85">
                  <c:v>85.160000000000082</c:v>
                </c:pt>
                <c:pt idx="86">
                  <c:v>84.389999999999986</c:v>
                </c:pt>
                <c:pt idx="87">
                  <c:v>83.649999999999977</c:v>
                </c:pt>
                <c:pt idx="88">
                  <c:v>82.841999999999985</c:v>
                </c:pt>
                <c:pt idx="89">
                  <c:v>81.540000000000077</c:v>
                </c:pt>
                <c:pt idx="90">
                  <c:v>81.06899999999996</c:v>
                </c:pt>
                <c:pt idx="91">
                  <c:v>80.067000000000007</c:v>
                </c:pt>
                <c:pt idx="92">
                  <c:v>79.386999999999944</c:v>
                </c:pt>
                <c:pt idx="93">
                  <c:v>78.499999999999886</c:v>
                </c:pt>
                <c:pt idx="94">
                  <c:v>77.811999999999898</c:v>
                </c:pt>
                <c:pt idx="95">
                  <c:v>76.680000000000064</c:v>
                </c:pt>
                <c:pt idx="96">
                  <c:v>76.309999999999945</c:v>
                </c:pt>
                <c:pt idx="97">
                  <c:v>75.605999999999995</c:v>
                </c:pt>
                <c:pt idx="98">
                  <c:v>74.495000000000005</c:v>
                </c:pt>
                <c:pt idx="99">
                  <c:v>73.512000000000057</c:v>
                </c:pt>
                <c:pt idx="100">
                  <c:v>72.671000000000049</c:v>
                </c:pt>
                <c:pt idx="101">
                  <c:v>71.772000000000048</c:v>
                </c:pt>
                <c:pt idx="102">
                  <c:v>71.236999999999966</c:v>
                </c:pt>
                <c:pt idx="103">
                  <c:v>70.432000000000016</c:v>
                </c:pt>
                <c:pt idx="104">
                  <c:v>69.659999999999968</c:v>
                </c:pt>
                <c:pt idx="105">
                  <c:v>68.704000000000065</c:v>
                </c:pt>
                <c:pt idx="106">
                  <c:v>67.868000000000052</c:v>
                </c:pt>
                <c:pt idx="107">
                  <c:v>66.533999999999992</c:v>
                </c:pt>
                <c:pt idx="108">
                  <c:v>65.725000000000023</c:v>
                </c:pt>
                <c:pt idx="109">
                  <c:v>65.161999999999921</c:v>
                </c:pt>
                <c:pt idx="110">
                  <c:v>64.341999999999985</c:v>
                </c:pt>
                <c:pt idx="111">
                  <c:v>63.269999999999982</c:v>
                </c:pt>
                <c:pt idx="112">
                  <c:v>62.447000000000003</c:v>
                </c:pt>
                <c:pt idx="113">
                  <c:v>61.373000000000047</c:v>
                </c:pt>
                <c:pt idx="114">
                  <c:v>60.45799999999997</c:v>
                </c:pt>
                <c:pt idx="115">
                  <c:v>59.975000000000023</c:v>
                </c:pt>
                <c:pt idx="116">
                  <c:v>58.774000000000001</c:v>
                </c:pt>
                <c:pt idx="117">
                  <c:v>57.932000000000016</c:v>
                </c:pt>
                <c:pt idx="118">
                  <c:v>57.40300000000002</c:v>
                </c:pt>
                <c:pt idx="119">
                  <c:v>56.446000000000026</c:v>
                </c:pt>
                <c:pt idx="120">
                  <c:v>55.317000000000007</c:v>
                </c:pt>
                <c:pt idx="121">
                  <c:v>54.594000000000051</c:v>
                </c:pt>
                <c:pt idx="122">
                  <c:v>53.541999999999916</c:v>
                </c:pt>
                <c:pt idx="123">
                  <c:v>52.646999999999935</c:v>
                </c:pt>
                <c:pt idx="124">
                  <c:v>52.120000000000005</c:v>
                </c:pt>
                <c:pt idx="125">
                  <c:v>51.005999999999972</c:v>
                </c:pt>
                <c:pt idx="126">
                  <c:v>50.036000000000058</c:v>
                </c:pt>
                <c:pt idx="127">
                  <c:v>49.657000000000039</c:v>
                </c:pt>
                <c:pt idx="128">
                  <c:v>48.788999999999987</c:v>
                </c:pt>
                <c:pt idx="129">
                  <c:v>47.676000000000045</c:v>
                </c:pt>
                <c:pt idx="130">
                  <c:v>46.697000000000003</c:v>
                </c:pt>
                <c:pt idx="131">
                  <c:v>45.910999999999945</c:v>
                </c:pt>
                <c:pt idx="132">
                  <c:v>45.125999999999976</c:v>
                </c:pt>
                <c:pt idx="133">
                  <c:v>44.035999999999945</c:v>
                </c:pt>
                <c:pt idx="134">
                  <c:v>43.472999999999956</c:v>
                </c:pt>
                <c:pt idx="135">
                  <c:v>42.404999999999973</c:v>
                </c:pt>
                <c:pt idx="136">
                  <c:v>41.651000000000067</c:v>
                </c:pt>
                <c:pt idx="137">
                  <c:v>41.045000000000073</c:v>
                </c:pt>
                <c:pt idx="138">
                  <c:v>39.970000000000027</c:v>
                </c:pt>
                <c:pt idx="139">
                  <c:v>39.123000000000047</c:v>
                </c:pt>
                <c:pt idx="140">
                  <c:v>38.732999999999947</c:v>
                </c:pt>
                <c:pt idx="141">
                  <c:v>37.794999999999959</c:v>
                </c:pt>
                <c:pt idx="142">
                  <c:v>36.962000000000103</c:v>
                </c:pt>
                <c:pt idx="143">
                  <c:v>36.208999999999946</c:v>
                </c:pt>
                <c:pt idx="144">
                  <c:v>35.529999999999973</c:v>
                </c:pt>
                <c:pt idx="145">
                  <c:v>34.465000000000032</c:v>
                </c:pt>
                <c:pt idx="146">
                  <c:v>33.801000000000045</c:v>
                </c:pt>
                <c:pt idx="147">
                  <c:v>33.019999999999982</c:v>
                </c:pt>
                <c:pt idx="148">
                  <c:v>31.971000000000004</c:v>
                </c:pt>
                <c:pt idx="149">
                  <c:v>31.526000000000067</c:v>
                </c:pt>
                <c:pt idx="150">
                  <c:v>30.504000000000019</c:v>
                </c:pt>
                <c:pt idx="151">
                  <c:v>29.620999999999981</c:v>
                </c:pt>
                <c:pt idx="152">
                  <c:v>29.001999999999953</c:v>
                </c:pt>
                <c:pt idx="153">
                  <c:v>28.016999999999939</c:v>
                </c:pt>
                <c:pt idx="154">
                  <c:v>27.164999999999964</c:v>
                </c:pt>
                <c:pt idx="155">
                  <c:v>26.966999999999985</c:v>
                </c:pt>
                <c:pt idx="156">
                  <c:v>25.836000000000013</c:v>
                </c:pt>
                <c:pt idx="157">
                  <c:v>25.036999999999921</c:v>
                </c:pt>
                <c:pt idx="158">
                  <c:v>24.543000000000006</c:v>
                </c:pt>
                <c:pt idx="159">
                  <c:v>23.521999999999935</c:v>
                </c:pt>
                <c:pt idx="160">
                  <c:v>22.766000000000076</c:v>
                </c:pt>
                <c:pt idx="161">
                  <c:v>22.375</c:v>
                </c:pt>
                <c:pt idx="162">
                  <c:v>21.571000000000026</c:v>
                </c:pt>
                <c:pt idx="163">
                  <c:v>20.502000000000066</c:v>
                </c:pt>
                <c:pt idx="164">
                  <c:v>20.048999999999978</c:v>
                </c:pt>
                <c:pt idx="165">
                  <c:v>19.012</c:v>
                </c:pt>
                <c:pt idx="166">
                  <c:v>18.15100000000001</c:v>
                </c:pt>
                <c:pt idx="167">
                  <c:v>17.509999999999991</c:v>
                </c:pt>
                <c:pt idx="168">
                  <c:v>17.069000000000017</c:v>
                </c:pt>
                <c:pt idx="169">
                  <c:v>16.137</c:v>
                </c:pt>
                <c:pt idx="170">
                  <c:v>15.197999999999979</c:v>
                </c:pt>
                <c:pt idx="171">
                  <c:v>14.338000000000022</c:v>
                </c:pt>
                <c:pt idx="172">
                  <c:v>13.632999999999981</c:v>
                </c:pt>
                <c:pt idx="173">
                  <c:v>12.826999999999998</c:v>
                </c:pt>
                <c:pt idx="174">
                  <c:v>12.605999999999995</c:v>
                </c:pt>
                <c:pt idx="175">
                  <c:v>11.69300000000004</c:v>
                </c:pt>
                <c:pt idx="176">
                  <c:v>10.892999999999972</c:v>
                </c:pt>
                <c:pt idx="177">
                  <c:v>10.185999999999979</c:v>
                </c:pt>
                <c:pt idx="178">
                  <c:v>9.2450000000000045</c:v>
                </c:pt>
                <c:pt idx="179">
                  <c:v>8.6469999999999914</c:v>
                </c:pt>
                <c:pt idx="180">
                  <c:v>8.6429999999999723</c:v>
                </c:pt>
                <c:pt idx="181">
                  <c:v>7.4560000000000173</c:v>
                </c:pt>
                <c:pt idx="182">
                  <c:v>6.3160000000000309</c:v>
                </c:pt>
                <c:pt idx="183">
                  <c:v>6.3799999999999955</c:v>
                </c:pt>
                <c:pt idx="184">
                  <c:v>5.6259999999999764</c:v>
                </c:pt>
                <c:pt idx="185">
                  <c:v>4.9979999999999905</c:v>
                </c:pt>
                <c:pt idx="186">
                  <c:v>4.3500000000000227</c:v>
                </c:pt>
                <c:pt idx="187">
                  <c:v>3.4319999999999595</c:v>
                </c:pt>
                <c:pt idx="188">
                  <c:v>2.5939999999999941</c:v>
                </c:pt>
                <c:pt idx="189">
                  <c:v>2.1820000000000164</c:v>
                </c:pt>
                <c:pt idx="190">
                  <c:v>1.9950000000000045</c:v>
                </c:pt>
                <c:pt idx="191">
                  <c:v>0.97100000000000364</c:v>
                </c:pt>
                <c:pt idx="192">
                  <c:v>0.4959999999999809</c:v>
                </c:pt>
                <c:pt idx="193">
                  <c:v>-0.37800000000004275</c:v>
                </c:pt>
                <c:pt idx="194">
                  <c:v>-1.0289999999999964</c:v>
                </c:pt>
                <c:pt idx="195">
                  <c:v>-1.3899999999999864</c:v>
                </c:pt>
                <c:pt idx="196">
                  <c:v>-1.9219999999999686</c:v>
                </c:pt>
                <c:pt idx="197">
                  <c:v>-2.1590000000000487</c:v>
                </c:pt>
                <c:pt idx="198">
                  <c:v>-3.0270000000000437</c:v>
                </c:pt>
                <c:pt idx="199">
                  <c:v>-3.9370000000000118</c:v>
                </c:pt>
                <c:pt idx="200">
                  <c:v>-4.3650000000000091</c:v>
                </c:pt>
                <c:pt idx="201">
                  <c:v>-5.0429999999999495</c:v>
                </c:pt>
                <c:pt idx="202">
                  <c:v>-5.8240000000000123</c:v>
                </c:pt>
                <c:pt idx="203">
                  <c:v>-6.2919999999999732</c:v>
                </c:pt>
                <c:pt idx="204">
                  <c:v>-6.5629999999999882</c:v>
                </c:pt>
                <c:pt idx="205">
                  <c:v>-7.3159999999999741</c:v>
                </c:pt>
                <c:pt idx="206">
                  <c:v>-7.7199999999999989</c:v>
                </c:pt>
                <c:pt idx="207">
                  <c:v>-8.2199999999999989</c:v>
                </c:pt>
                <c:pt idx="208">
                  <c:v>-8.7729999999999961</c:v>
                </c:pt>
                <c:pt idx="209">
                  <c:v>-9.2299999999999898</c:v>
                </c:pt>
                <c:pt idx="210">
                  <c:v>-9.9189999999999827</c:v>
                </c:pt>
                <c:pt idx="211">
                  <c:v>-10.206000000000017</c:v>
                </c:pt>
                <c:pt idx="212">
                  <c:v>-10.526999999999987</c:v>
                </c:pt>
                <c:pt idx="213">
                  <c:v>-10.907999999999987</c:v>
                </c:pt>
                <c:pt idx="214">
                  <c:v>-10.840000000000003</c:v>
                </c:pt>
                <c:pt idx="215">
                  <c:v>-11.435000000000002</c:v>
                </c:pt>
                <c:pt idx="216">
                  <c:v>-12.286000000000001</c:v>
                </c:pt>
                <c:pt idx="217">
                  <c:v>-12.450000000000017</c:v>
                </c:pt>
                <c:pt idx="218">
                  <c:v>-12.988</c:v>
                </c:pt>
                <c:pt idx="219">
                  <c:v>-13.576999999999998</c:v>
                </c:pt>
                <c:pt idx="220">
                  <c:v>-13.561999999999983</c:v>
                </c:pt>
                <c:pt idx="221">
                  <c:v>-13.897999999999996</c:v>
                </c:pt>
                <c:pt idx="222">
                  <c:v>-14.471000000000004</c:v>
                </c:pt>
                <c:pt idx="223">
                  <c:v>-14.812000000000012</c:v>
                </c:pt>
                <c:pt idx="224">
                  <c:v>-15.475999999999999</c:v>
                </c:pt>
                <c:pt idx="225">
                  <c:v>-15.747</c:v>
                </c:pt>
                <c:pt idx="226">
                  <c:v>-16.055999999999997</c:v>
                </c:pt>
                <c:pt idx="227">
                  <c:v>-16.557999999999993</c:v>
                </c:pt>
                <c:pt idx="228">
                  <c:v>-16.706000000000003</c:v>
                </c:pt>
                <c:pt idx="229">
                  <c:v>-16.993700000000004</c:v>
                </c:pt>
                <c:pt idx="230">
                  <c:v>-17.558599999999998</c:v>
                </c:pt>
                <c:pt idx="231">
                  <c:v>-18.152100000000004</c:v>
                </c:pt>
                <c:pt idx="232">
                  <c:v>-18.225999999999999</c:v>
                </c:pt>
                <c:pt idx="233">
                  <c:v>-18.811999999999998</c:v>
                </c:pt>
                <c:pt idx="234">
                  <c:v>-19.093299999999999</c:v>
                </c:pt>
                <c:pt idx="235">
                  <c:v>-19.3354</c:v>
                </c:pt>
                <c:pt idx="236">
                  <c:v>-19.841300000000004</c:v>
                </c:pt>
                <c:pt idx="237">
                  <c:v>-19.833500000000001</c:v>
                </c:pt>
                <c:pt idx="238">
                  <c:v>-20.284699999999994</c:v>
                </c:pt>
                <c:pt idx="239">
                  <c:v>-20.657699999999998</c:v>
                </c:pt>
                <c:pt idx="240">
                  <c:v>-21.011200000000002</c:v>
                </c:pt>
                <c:pt idx="241">
                  <c:v>-21.239800000000002</c:v>
                </c:pt>
                <c:pt idx="242">
                  <c:v>-21.142100000000003</c:v>
                </c:pt>
                <c:pt idx="243">
                  <c:v>-21.813900000000004</c:v>
                </c:pt>
                <c:pt idx="244">
                  <c:v>-22.3003</c:v>
                </c:pt>
                <c:pt idx="245">
                  <c:v>-22.226109999999998</c:v>
                </c:pt>
                <c:pt idx="246">
                  <c:v>-22.677202000000001</c:v>
                </c:pt>
                <c:pt idx="247">
                  <c:v>-23.134259999999998</c:v>
                </c:pt>
                <c:pt idx="248">
                  <c:v>-23.255400000000002</c:v>
                </c:pt>
                <c:pt idx="249">
                  <c:v>-23.138179999999998</c:v>
                </c:pt>
                <c:pt idx="250">
                  <c:v>-23.370570000000001</c:v>
                </c:pt>
                <c:pt idx="251">
                  <c:v>-23.722169999999998</c:v>
                </c:pt>
                <c:pt idx="252">
                  <c:v>-24.72025</c:v>
                </c:pt>
                <c:pt idx="253">
                  <c:v>-23.09713</c:v>
                </c:pt>
                <c:pt idx="254">
                  <c:v>-14.79049</c:v>
                </c:pt>
                <c:pt idx="255">
                  <c:v>-9.4624000000000006</c:v>
                </c:pt>
                <c:pt idx="256">
                  <c:v>-6.3432600000000008</c:v>
                </c:pt>
                <c:pt idx="257">
                  <c:v>-4.6010749999999998</c:v>
                </c:pt>
                <c:pt idx="258">
                  <c:v>-3.7631870000000003</c:v>
                </c:pt>
                <c:pt idx="259">
                  <c:v>-3.51709</c:v>
                </c:pt>
                <c:pt idx="260">
                  <c:v>-2.9331099999999997</c:v>
                </c:pt>
                <c:pt idx="261">
                  <c:v>-2.9077100000000007</c:v>
                </c:pt>
                <c:pt idx="262">
                  <c:v>-2.8120099999999999</c:v>
                </c:pt>
                <c:pt idx="263">
                  <c:v>-2.29053</c:v>
                </c:pt>
                <c:pt idx="264">
                  <c:v>-2.9213899999999997</c:v>
                </c:pt>
                <c:pt idx="265">
                  <c:v>-2.6694300000000002</c:v>
                </c:pt>
                <c:pt idx="266">
                  <c:v>-2.3237300000000003</c:v>
                </c:pt>
                <c:pt idx="267">
                  <c:v>-2.4330999999999996</c:v>
                </c:pt>
                <c:pt idx="268">
                  <c:v>-2.4331</c:v>
                </c:pt>
                <c:pt idx="269">
                  <c:v>-2.43506</c:v>
                </c:pt>
                <c:pt idx="270">
                  <c:v>-2.3432599999999999</c:v>
                </c:pt>
                <c:pt idx="271">
                  <c:v>-2.7963849999999999</c:v>
                </c:pt>
                <c:pt idx="272">
                  <c:v>-2.3666999999999998</c:v>
                </c:pt>
                <c:pt idx="273">
                  <c:v>-2.0268600000000001</c:v>
                </c:pt>
                <c:pt idx="274">
                  <c:v>-2.06202</c:v>
                </c:pt>
                <c:pt idx="275">
                  <c:v>-2.5307599999999999</c:v>
                </c:pt>
                <c:pt idx="276">
                  <c:v>-2.29834</c:v>
                </c:pt>
                <c:pt idx="277">
                  <c:v>-2.5737299999999999</c:v>
                </c:pt>
                <c:pt idx="278">
                  <c:v>-1.93702</c:v>
                </c:pt>
                <c:pt idx="279">
                  <c:v>-1.73584</c:v>
                </c:pt>
                <c:pt idx="280">
                  <c:v>-1.8725599999999998</c:v>
                </c:pt>
                <c:pt idx="281">
                  <c:v>-2.0854499999999998</c:v>
                </c:pt>
                <c:pt idx="282">
                  <c:v>-2.3647499999999999</c:v>
                </c:pt>
                <c:pt idx="283">
                  <c:v>-2.0463899999999997</c:v>
                </c:pt>
                <c:pt idx="284">
                  <c:v>-2.5053799999999997</c:v>
                </c:pt>
                <c:pt idx="285">
                  <c:v>-1.9077190000000002</c:v>
                </c:pt>
                <c:pt idx="286">
                  <c:v>-4.5952159999999997</c:v>
                </c:pt>
                <c:pt idx="287">
                  <c:v>-5.0776339999999998</c:v>
                </c:pt>
                <c:pt idx="288">
                  <c:v>-4.9838819999999995</c:v>
                </c:pt>
                <c:pt idx="289">
                  <c:v>-5.4272499999999999</c:v>
                </c:pt>
                <c:pt idx="290">
                  <c:v>-9.1299999999999493E-2</c:v>
                </c:pt>
                <c:pt idx="291">
                  <c:v>0.86181999999999981</c:v>
                </c:pt>
                <c:pt idx="292">
                  <c:v>1.5317399999999997</c:v>
                </c:pt>
                <c:pt idx="293">
                  <c:v>-1.6635740000000001</c:v>
                </c:pt>
                <c:pt idx="294">
                  <c:v>-6.0268550000000003</c:v>
                </c:pt>
                <c:pt idx="295">
                  <c:v>-2.3237299999999999</c:v>
                </c:pt>
                <c:pt idx="296">
                  <c:v>-2.23584</c:v>
                </c:pt>
                <c:pt idx="297">
                  <c:v>-2.1655319999999998</c:v>
                </c:pt>
                <c:pt idx="298">
                  <c:v>-2.5405310000000001</c:v>
                </c:pt>
                <c:pt idx="299">
                  <c:v>-2.220218</c:v>
                </c:pt>
                <c:pt idx="300">
                  <c:v>-2.4624000000000001</c:v>
                </c:pt>
                <c:pt idx="301">
                  <c:v>-2.2104520000000001</c:v>
                </c:pt>
                <c:pt idx="302">
                  <c:v>-2.3491169999999997</c:v>
                </c:pt>
                <c:pt idx="303">
                  <c:v>-2.7241300000000002</c:v>
                </c:pt>
                <c:pt idx="304">
                  <c:v>-2.35107</c:v>
                </c:pt>
                <c:pt idx="305">
                  <c:v>-2.2162999999999999</c:v>
                </c:pt>
                <c:pt idx="306">
                  <c:v>-2.3686600000000002</c:v>
                </c:pt>
                <c:pt idx="307">
                  <c:v>-2.6088899999999997</c:v>
                </c:pt>
                <c:pt idx="308">
                  <c:v>-1.9916990000000001</c:v>
                </c:pt>
                <c:pt idx="309">
                  <c:v>-2.1088899999999997</c:v>
                </c:pt>
                <c:pt idx="310">
                  <c:v>-2.60303</c:v>
                </c:pt>
                <c:pt idx="311">
                  <c:v>-2.73584</c:v>
                </c:pt>
                <c:pt idx="312">
                  <c:v>-2.5366200000000001</c:v>
                </c:pt>
                <c:pt idx="313">
                  <c:v>-2.3002940000000001</c:v>
                </c:pt>
                <c:pt idx="314">
                  <c:v>-2.2788140000000001</c:v>
                </c:pt>
                <c:pt idx="315">
                  <c:v>-2.3686600000000002</c:v>
                </c:pt>
                <c:pt idx="316">
                  <c:v>-1.778805</c:v>
                </c:pt>
                <c:pt idx="317">
                  <c:v>-2.5834990000000002</c:v>
                </c:pt>
                <c:pt idx="318">
                  <c:v>-2.5795875000000001</c:v>
                </c:pt>
                <c:pt idx="319">
                  <c:v>-2.1928719999999999</c:v>
                </c:pt>
                <c:pt idx="320">
                  <c:v>-1.9604499999999998</c:v>
                </c:pt>
                <c:pt idx="321">
                  <c:v>-2.3374012</c:v>
                </c:pt>
                <c:pt idx="322">
                  <c:v>-2.700685</c:v>
                </c:pt>
                <c:pt idx="323">
                  <c:v>-2.2143510000000002</c:v>
                </c:pt>
                <c:pt idx="324">
                  <c:v>-2.2163080000000002</c:v>
                </c:pt>
                <c:pt idx="325">
                  <c:v>-2.257323</c:v>
                </c:pt>
                <c:pt idx="326">
                  <c:v>-2.374514</c:v>
                </c:pt>
                <c:pt idx="327">
                  <c:v>-1.962399</c:v>
                </c:pt>
                <c:pt idx="328">
                  <c:v>-2.1791960000000001</c:v>
                </c:pt>
                <c:pt idx="329">
                  <c:v>-2.5190380000000001</c:v>
                </c:pt>
                <c:pt idx="330">
                  <c:v>-2.8588849999999999</c:v>
                </c:pt>
                <c:pt idx="331">
                  <c:v>-2.9116230000000001</c:v>
                </c:pt>
                <c:pt idx="332">
                  <c:v>-2.4038119999999998</c:v>
                </c:pt>
                <c:pt idx="333">
                  <c:v>-2.3828110000000002</c:v>
                </c:pt>
                <c:pt idx="334">
                  <c:v>-2.7294900000000002</c:v>
                </c:pt>
                <c:pt idx="335">
                  <c:v>-2.287598</c:v>
                </c:pt>
                <c:pt idx="336">
                  <c:v>-0.85644999999999993</c:v>
                </c:pt>
                <c:pt idx="337">
                  <c:v>-1.911626</c:v>
                </c:pt>
                <c:pt idx="338">
                  <c:v>-1.917481</c:v>
                </c:pt>
                <c:pt idx="339">
                  <c:v>-2.3637699999999997</c:v>
                </c:pt>
                <c:pt idx="340">
                  <c:v>-1.1884730000000001</c:v>
                </c:pt>
                <c:pt idx="341">
                  <c:v>-0.75244299999999997</c:v>
                </c:pt>
                <c:pt idx="342">
                  <c:v>-2.1948220000000003</c:v>
                </c:pt>
                <c:pt idx="343">
                  <c:v>-2.6298806000000003</c:v>
                </c:pt>
                <c:pt idx="344">
                  <c:v>-1.7524439999999999</c:v>
                </c:pt>
                <c:pt idx="345">
                  <c:v>-1.679203</c:v>
                </c:pt>
                <c:pt idx="346">
                  <c:v>-0.28320999999999996</c:v>
                </c:pt>
                <c:pt idx="347">
                  <c:v>0.22704999999999997</c:v>
                </c:pt>
                <c:pt idx="348">
                  <c:v>-0.60010000000000008</c:v>
                </c:pt>
                <c:pt idx="349">
                  <c:v>0.14549999999999974</c:v>
                </c:pt>
                <c:pt idx="350">
                  <c:v>-0.3696299999999999</c:v>
                </c:pt>
                <c:pt idx="351">
                  <c:v>0.13526000000000016</c:v>
                </c:pt>
                <c:pt idx="352">
                  <c:v>-0.21727999999999992</c:v>
                </c:pt>
                <c:pt idx="353">
                  <c:v>-0.53760199999999991</c:v>
                </c:pt>
                <c:pt idx="354">
                  <c:v>-0.6928700000000001</c:v>
                </c:pt>
                <c:pt idx="355">
                  <c:v>0.26806999999999981</c:v>
                </c:pt>
                <c:pt idx="356">
                  <c:v>0.14209000000000005</c:v>
                </c:pt>
                <c:pt idx="357">
                  <c:v>-0.11230000000000007</c:v>
                </c:pt>
                <c:pt idx="358">
                  <c:v>-4.8799999999999955E-3</c:v>
                </c:pt>
                <c:pt idx="359">
                  <c:v>0.46826000000000012</c:v>
                </c:pt>
                <c:pt idx="360">
                  <c:v>0.39893000000000001</c:v>
                </c:pt>
                <c:pt idx="361">
                  <c:v>0.14599899999999999</c:v>
                </c:pt>
                <c:pt idx="362">
                  <c:v>-0.28466999999999998</c:v>
                </c:pt>
                <c:pt idx="363">
                  <c:v>7.9099999999999948E-2</c:v>
                </c:pt>
                <c:pt idx="364">
                  <c:v>7.1780000000000177E-2</c:v>
                </c:pt>
                <c:pt idx="365">
                  <c:v>-0.39013400000000009</c:v>
                </c:pt>
                <c:pt idx="366">
                  <c:v>-0.79297400000000007</c:v>
                </c:pt>
                <c:pt idx="367">
                  <c:v>-4.3999999999999595E-3</c:v>
                </c:pt>
                <c:pt idx="368">
                  <c:v>-0.35106999999999999</c:v>
                </c:pt>
                <c:pt idx="369">
                  <c:v>1.1719999999999953E-2</c:v>
                </c:pt>
                <c:pt idx="370">
                  <c:v>0.10498000000000007</c:v>
                </c:pt>
                <c:pt idx="371">
                  <c:v>-0.45166300000000015</c:v>
                </c:pt>
                <c:pt idx="372">
                  <c:v>9.9121000000000015E-2</c:v>
                </c:pt>
                <c:pt idx="373">
                  <c:v>7.5682000000000138E-2</c:v>
                </c:pt>
                <c:pt idx="374">
                  <c:v>-0.22118899999999997</c:v>
                </c:pt>
                <c:pt idx="375">
                  <c:v>-0.22119</c:v>
                </c:pt>
                <c:pt idx="376">
                  <c:v>-0.74121400000000004</c:v>
                </c:pt>
                <c:pt idx="377">
                  <c:v>-0.168458</c:v>
                </c:pt>
                <c:pt idx="378">
                  <c:v>0.3125</c:v>
                </c:pt>
                <c:pt idx="379">
                  <c:v>0.203125</c:v>
                </c:pt>
                <c:pt idx="380">
                  <c:v>-0.37597500000000006</c:v>
                </c:pt>
                <c:pt idx="381">
                  <c:v>-0.26416299999999993</c:v>
                </c:pt>
                <c:pt idx="382">
                  <c:v>-0.25488299999999997</c:v>
                </c:pt>
                <c:pt idx="383">
                  <c:v>-1.0122039999999999</c:v>
                </c:pt>
                <c:pt idx="384">
                  <c:v>-0.25390599999999997</c:v>
                </c:pt>
                <c:pt idx="385">
                  <c:v>0.29541000000000006</c:v>
                </c:pt>
                <c:pt idx="386">
                  <c:v>-4.5410000000000061E-2</c:v>
                </c:pt>
                <c:pt idx="387">
                  <c:v>-0.44043000000000004</c:v>
                </c:pt>
                <c:pt idx="388">
                  <c:v>-0.246583</c:v>
                </c:pt>
                <c:pt idx="389">
                  <c:v>-2.978499999999995E-2</c:v>
                </c:pt>
                <c:pt idx="390">
                  <c:v>-4.9317000000000055E-2</c:v>
                </c:pt>
                <c:pt idx="391">
                  <c:v>-0.40625</c:v>
                </c:pt>
                <c:pt idx="392">
                  <c:v>-0.18505900000000008</c:v>
                </c:pt>
                <c:pt idx="393">
                  <c:v>-0.46679699999999991</c:v>
                </c:pt>
                <c:pt idx="394">
                  <c:v>-0.25048900000000007</c:v>
                </c:pt>
                <c:pt idx="395">
                  <c:v>4.9804999999999988E-2</c:v>
                </c:pt>
                <c:pt idx="396">
                  <c:v>-0.32958999999999999</c:v>
                </c:pt>
                <c:pt idx="397">
                  <c:v>0.25537099999999996</c:v>
                </c:pt>
                <c:pt idx="398">
                  <c:v>-6.9823999999999997E-2</c:v>
                </c:pt>
                <c:pt idx="399">
                  <c:v>-0.60009699999999999</c:v>
                </c:pt>
                <c:pt idx="400">
                  <c:v>-0.47607500000000003</c:v>
                </c:pt>
                <c:pt idx="401">
                  <c:v>-0.29492399999999985</c:v>
                </c:pt>
                <c:pt idx="402">
                  <c:v>-0.21727999999999992</c:v>
                </c:pt>
                <c:pt idx="403">
                  <c:v>-1.0739999999999972E-2</c:v>
                </c:pt>
                <c:pt idx="404">
                  <c:v>-0.36035299999999992</c:v>
                </c:pt>
                <c:pt idx="405">
                  <c:v>-0.37841899999999995</c:v>
                </c:pt>
                <c:pt idx="406">
                  <c:v>-1.4600000000000168E-3</c:v>
                </c:pt>
                <c:pt idx="407">
                  <c:v>0.13720699999999997</c:v>
                </c:pt>
                <c:pt idx="408">
                  <c:v>-0.20507799999999998</c:v>
                </c:pt>
                <c:pt idx="409">
                  <c:v>0.47216800000000003</c:v>
                </c:pt>
                <c:pt idx="410">
                  <c:v>-0.16552699999999998</c:v>
                </c:pt>
                <c:pt idx="411">
                  <c:v>0.10888700000000001</c:v>
                </c:pt>
                <c:pt idx="412">
                  <c:v>-0.23632799999999998</c:v>
                </c:pt>
                <c:pt idx="413">
                  <c:v>-0.57128899999999994</c:v>
                </c:pt>
                <c:pt idx="414">
                  <c:v>-0.22656199999999993</c:v>
                </c:pt>
                <c:pt idx="415">
                  <c:v>-0.17334000000000005</c:v>
                </c:pt>
                <c:pt idx="416">
                  <c:v>9.1308E-2</c:v>
                </c:pt>
                <c:pt idx="417">
                  <c:v>-0.25585999999999998</c:v>
                </c:pt>
                <c:pt idx="418">
                  <c:v>-0.22314489999999998</c:v>
                </c:pt>
                <c:pt idx="419">
                  <c:v>-0.45654299999999998</c:v>
                </c:pt>
                <c:pt idx="420">
                  <c:v>-0.26904300000000003</c:v>
                </c:pt>
                <c:pt idx="421">
                  <c:v>-0.31201190000000001</c:v>
                </c:pt>
                <c:pt idx="422">
                  <c:v>-0.26806684000000003</c:v>
                </c:pt>
                <c:pt idx="423">
                  <c:v>-0.18505890999999999</c:v>
                </c:pt>
                <c:pt idx="424">
                  <c:v>-0.49511699999999997</c:v>
                </c:pt>
                <c:pt idx="425">
                  <c:v>-0.40673899999999996</c:v>
                </c:pt>
                <c:pt idx="426">
                  <c:v>-0.51074229999999998</c:v>
                </c:pt>
                <c:pt idx="427">
                  <c:v>0</c:v>
                </c:pt>
                <c:pt idx="428">
                  <c:v>-0.36425769999999996</c:v>
                </c:pt>
                <c:pt idx="429">
                  <c:v>-0.54247999999999996</c:v>
                </c:pt>
                <c:pt idx="430">
                  <c:v>-0.42236399999999996</c:v>
                </c:pt>
                <c:pt idx="431">
                  <c:v>-0.72167999999999999</c:v>
                </c:pt>
                <c:pt idx="432">
                  <c:v>-0.68701199999999996</c:v>
                </c:pt>
                <c:pt idx="433">
                  <c:v>-0.64941380000000004</c:v>
                </c:pt>
                <c:pt idx="434">
                  <c:v>-0.26708999999999999</c:v>
                </c:pt>
                <c:pt idx="435">
                  <c:v>-4.6386799999999999E-2</c:v>
                </c:pt>
                <c:pt idx="436">
                  <c:v>-0.60205200000000014</c:v>
                </c:pt>
                <c:pt idx="437">
                  <c:v>-59.828609999999998</c:v>
                </c:pt>
                <c:pt idx="438">
                  <c:v>-42.382000000000005</c:v>
                </c:pt>
                <c:pt idx="439">
                  <c:v>-3.179000000000002</c:v>
                </c:pt>
                <c:pt idx="440">
                  <c:v>24.515000000000001</c:v>
                </c:pt>
                <c:pt idx="441">
                  <c:v>30.030000000000015</c:v>
                </c:pt>
                <c:pt idx="442">
                  <c:v>33.318000000000012</c:v>
                </c:pt>
                <c:pt idx="443">
                  <c:v>37.400000000000006</c:v>
                </c:pt>
                <c:pt idx="444">
                  <c:v>39.956000000000003</c:v>
                </c:pt>
                <c:pt idx="445">
                  <c:v>42.324999999999989</c:v>
                </c:pt>
                <c:pt idx="446">
                  <c:v>45.117999999999995</c:v>
                </c:pt>
                <c:pt idx="447">
                  <c:v>46.677999999999997</c:v>
                </c:pt>
                <c:pt idx="448">
                  <c:v>48.576999999999998</c:v>
                </c:pt>
                <c:pt idx="449">
                  <c:v>50.128999999999991</c:v>
                </c:pt>
                <c:pt idx="450">
                  <c:v>51.804000000000002</c:v>
                </c:pt>
                <c:pt idx="451">
                  <c:v>52.831000000000017</c:v>
                </c:pt>
                <c:pt idx="452">
                  <c:v>54.125</c:v>
                </c:pt>
                <c:pt idx="453">
                  <c:v>55.022999999999996</c:v>
                </c:pt>
                <c:pt idx="454">
                  <c:v>56.252999999999986</c:v>
                </c:pt>
                <c:pt idx="455">
                  <c:v>57.316000000000003</c:v>
                </c:pt>
                <c:pt idx="456">
                  <c:v>58.132000000000005</c:v>
                </c:pt>
                <c:pt idx="457">
                  <c:v>58.879000000000019</c:v>
                </c:pt>
                <c:pt idx="458">
                  <c:v>60.280999999999977</c:v>
                </c:pt>
                <c:pt idx="459">
                  <c:v>60.876999999999981</c:v>
                </c:pt>
                <c:pt idx="460">
                  <c:v>61.740999999999985</c:v>
                </c:pt>
                <c:pt idx="461">
                  <c:v>62.927999999999997</c:v>
                </c:pt>
                <c:pt idx="462">
                  <c:v>63.655000000000001</c:v>
                </c:pt>
                <c:pt idx="463">
                  <c:v>64.328999999999979</c:v>
                </c:pt>
                <c:pt idx="464">
                  <c:v>65.257000000000005</c:v>
                </c:pt>
                <c:pt idx="465">
                  <c:v>65.744</c:v>
                </c:pt>
                <c:pt idx="466">
                  <c:v>66.269000000000005</c:v>
                </c:pt>
                <c:pt idx="467">
                  <c:v>67.34</c:v>
                </c:pt>
                <c:pt idx="468">
                  <c:v>67.817999999999984</c:v>
                </c:pt>
                <c:pt idx="469">
                  <c:v>68.36099999999999</c:v>
                </c:pt>
                <c:pt idx="470">
                  <c:v>68.423000000000002</c:v>
                </c:pt>
                <c:pt idx="471">
                  <c:v>69.154000000000025</c:v>
                </c:pt>
                <c:pt idx="472">
                  <c:v>69.75200000000001</c:v>
                </c:pt>
                <c:pt idx="473">
                  <c:v>70.484999999999985</c:v>
                </c:pt>
                <c:pt idx="474">
                  <c:v>71.10499999999999</c:v>
                </c:pt>
                <c:pt idx="475">
                  <c:v>71.604000000000013</c:v>
                </c:pt>
                <c:pt idx="476">
                  <c:v>71.949999999999989</c:v>
                </c:pt>
                <c:pt idx="477">
                  <c:v>72.573000000000008</c:v>
                </c:pt>
                <c:pt idx="478">
                  <c:v>73.028999999999996</c:v>
                </c:pt>
                <c:pt idx="479">
                  <c:v>73.363</c:v>
                </c:pt>
                <c:pt idx="480">
                  <c:v>73.961999999999989</c:v>
                </c:pt>
                <c:pt idx="481">
                  <c:v>74.421999999999997</c:v>
                </c:pt>
                <c:pt idx="482">
                  <c:v>74.518000000000001</c:v>
                </c:pt>
                <c:pt idx="483">
                  <c:v>75.018000000000001</c:v>
                </c:pt>
                <c:pt idx="484">
                  <c:v>75.62299999999999</c:v>
                </c:pt>
                <c:pt idx="485">
                  <c:v>75.882000000000005</c:v>
                </c:pt>
                <c:pt idx="486">
                  <c:v>76.213000000000022</c:v>
                </c:pt>
                <c:pt idx="487">
                  <c:v>76.522999999999996</c:v>
                </c:pt>
                <c:pt idx="488">
                  <c:v>76.884000000000015</c:v>
                </c:pt>
                <c:pt idx="489">
                  <c:v>77.205999999999989</c:v>
                </c:pt>
                <c:pt idx="490">
                  <c:v>77.218999999999994</c:v>
                </c:pt>
                <c:pt idx="491">
                  <c:v>77.869</c:v>
                </c:pt>
                <c:pt idx="492">
                  <c:v>78.417000000000002</c:v>
                </c:pt>
                <c:pt idx="493">
                  <c:v>78.563999999999993</c:v>
                </c:pt>
                <c:pt idx="494">
                  <c:v>78.364000000000004</c:v>
                </c:pt>
                <c:pt idx="495">
                  <c:v>78.852000000000004</c:v>
                </c:pt>
                <c:pt idx="496">
                  <c:v>79.163000000000011</c:v>
                </c:pt>
                <c:pt idx="497">
                  <c:v>79.361000000000018</c:v>
                </c:pt>
                <c:pt idx="498">
                  <c:v>80.143000000000001</c:v>
                </c:pt>
                <c:pt idx="499">
                  <c:v>80.193000000000012</c:v>
                </c:pt>
                <c:pt idx="500">
                  <c:v>80.043000000000006</c:v>
                </c:pt>
                <c:pt idx="501">
                  <c:v>80.772999999999996</c:v>
                </c:pt>
                <c:pt idx="502">
                  <c:v>81.263999999999982</c:v>
                </c:pt>
                <c:pt idx="503">
                  <c:v>81.055000000000007</c:v>
                </c:pt>
                <c:pt idx="504">
                  <c:v>81.194999999999993</c:v>
                </c:pt>
                <c:pt idx="505">
                  <c:v>81.76400000000001</c:v>
                </c:pt>
                <c:pt idx="506">
                  <c:v>82.080999999999989</c:v>
                </c:pt>
                <c:pt idx="507">
                  <c:v>82.686999999999983</c:v>
                </c:pt>
                <c:pt idx="508">
                  <c:v>83.344999999999999</c:v>
                </c:pt>
                <c:pt idx="509">
                  <c:v>83.246000000000009</c:v>
                </c:pt>
                <c:pt idx="510">
                  <c:v>83.511000000000024</c:v>
                </c:pt>
                <c:pt idx="511">
                  <c:v>83.825000000000017</c:v>
                </c:pt>
                <c:pt idx="512">
                  <c:v>84.032000000000011</c:v>
                </c:pt>
                <c:pt idx="513">
                  <c:v>84.023000000000025</c:v>
                </c:pt>
                <c:pt idx="514">
                  <c:v>84.496999999999986</c:v>
                </c:pt>
                <c:pt idx="515">
                  <c:v>84.60499999999999</c:v>
                </c:pt>
                <c:pt idx="516">
                  <c:v>84.570999999999998</c:v>
                </c:pt>
                <c:pt idx="517">
                  <c:v>84.91</c:v>
                </c:pt>
                <c:pt idx="518">
                  <c:v>85.169000000000011</c:v>
                </c:pt>
                <c:pt idx="519">
                  <c:v>85.138000000000005</c:v>
                </c:pt>
                <c:pt idx="520">
                  <c:v>85.488999999999976</c:v>
                </c:pt>
                <c:pt idx="521">
                  <c:v>86.121999999999986</c:v>
                </c:pt>
                <c:pt idx="522">
                  <c:v>86.28</c:v>
                </c:pt>
                <c:pt idx="523">
                  <c:v>86.579000000000008</c:v>
                </c:pt>
                <c:pt idx="524">
                  <c:v>86.865000000000009</c:v>
                </c:pt>
                <c:pt idx="525">
                  <c:v>86.953000000000003</c:v>
                </c:pt>
                <c:pt idx="526">
                  <c:v>87.634999999999991</c:v>
                </c:pt>
                <c:pt idx="527">
                  <c:v>87.657000000000011</c:v>
                </c:pt>
                <c:pt idx="528">
                  <c:v>87.554000000000002</c:v>
                </c:pt>
                <c:pt idx="529">
                  <c:v>88.221000000000032</c:v>
                </c:pt>
                <c:pt idx="530">
                  <c:v>88.308999999999997</c:v>
                </c:pt>
                <c:pt idx="531">
                  <c:v>88.523999999999972</c:v>
                </c:pt>
                <c:pt idx="532">
                  <c:v>88.981000000000023</c:v>
                </c:pt>
                <c:pt idx="533">
                  <c:v>89.253000000000014</c:v>
                </c:pt>
                <c:pt idx="534">
                  <c:v>89.338999999999999</c:v>
                </c:pt>
                <c:pt idx="535">
                  <c:v>89.865000000000009</c:v>
                </c:pt>
                <c:pt idx="536">
                  <c:v>89.881</c:v>
                </c:pt>
                <c:pt idx="537">
                  <c:v>90.26400000000001</c:v>
                </c:pt>
                <c:pt idx="538">
                  <c:v>90.752999999999986</c:v>
                </c:pt>
                <c:pt idx="539">
                  <c:v>90.881</c:v>
                </c:pt>
                <c:pt idx="540">
                  <c:v>90.778999999999996</c:v>
                </c:pt>
                <c:pt idx="541">
                  <c:v>91.113</c:v>
                </c:pt>
                <c:pt idx="542">
                  <c:v>91.50200000000001</c:v>
                </c:pt>
                <c:pt idx="543">
                  <c:v>91.674000000000007</c:v>
                </c:pt>
                <c:pt idx="544">
                  <c:v>91.906999999999982</c:v>
                </c:pt>
                <c:pt idx="545">
                  <c:v>92.298999999999978</c:v>
                </c:pt>
                <c:pt idx="546">
                  <c:v>92.085000000000008</c:v>
                </c:pt>
                <c:pt idx="547">
                  <c:v>92.496999999999986</c:v>
                </c:pt>
                <c:pt idx="548">
                  <c:v>92.678000000000026</c:v>
                </c:pt>
                <c:pt idx="549">
                  <c:v>92.515999999999991</c:v>
                </c:pt>
                <c:pt idx="550">
                  <c:v>92.75800000000001</c:v>
                </c:pt>
                <c:pt idx="551">
                  <c:v>93.100999999999971</c:v>
                </c:pt>
                <c:pt idx="552">
                  <c:v>93.52200000000002</c:v>
                </c:pt>
                <c:pt idx="553">
                  <c:v>93.837000000000018</c:v>
                </c:pt>
                <c:pt idx="554">
                  <c:v>94.206999999999994</c:v>
                </c:pt>
                <c:pt idx="555">
                  <c:v>93.976999999999975</c:v>
                </c:pt>
                <c:pt idx="556">
                  <c:v>94.169000000000011</c:v>
                </c:pt>
                <c:pt idx="557">
                  <c:v>94.786999999999978</c:v>
                </c:pt>
                <c:pt idx="558">
                  <c:v>95.019000000000005</c:v>
                </c:pt>
                <c:pt idx="559">
                  <c:v>94.774000000000029</c:v>
                </c:pt>
                <c:pt idx="560">
                  <c:v>95.484999999999985</c:v>
                </c:pt>
                <c:pt idx="561">
                  <c:v>95.652999999999992</c:v>
                </c:pt>
                <c:pt idx="562">
                  <c:v>95.526999999999987</c:v>
                </c:pt>
                <c:pt idx="563">
                  <c:v>95.912000000000006</c:v>
                </c:pt>
                <c:pt idx="564">
                  <c:v>96.131</c:v>
                </c:pt>
                <c:pt idx="565">
                  <c:v>95.972000000000008</c:v>
                </c:pt>
                <c:pt idx="566">
                  <c:v>96.106999999999971</c:v>
                </c:pt>
                <c:pt idx="567">
                  <c:v>96.194999999999993</c:v>
                </c:pt>
                <c:pt idx="568">
                  <c:v>96.356999999999971</c:v>
                </c:pt>
                <c:pt idx="569">
                  <c:v>96.862000000000023</c:v>
                </c:pt>
                <c:pt idx="570">
                  <c:v>96.779000000000025</c:v>
                </c:pt>
                <c:pt idx="571">
                  <c:v>96.375</c:v>
                </c:pt>
                <c:pt idx="572">
                  <c:v>97.175000000000011</c:v>
                </c:pt>
                <c:pt idx="573">
                  <c:v>97.131999999999977</c:v>
                </c:pt>
                <c:pt idx="574">
                  <c:v>97.398000000000025</c:v>
                </c:pt>
                <c:pt idx="575">
                  <c:v>97.645999999999987</c:v>
                </c:pt>
                <c:pt idx="576">
                  <c:v>97.72999999999999</c:v>
                </c:pt>
                <c:pt idx="577">
                  <c:v>97.759000000000015</c:v>
                </c:pt>
                <c:pt idx="578">
                  <c:v>97.637</c:v>
                </c:pt>
                <c:pt idx="579">
                  <c:v>98.087999999999965</c:v>
                </c:pt>
                <c:pt idx="580">
                  <c:v>98.365999999999985</c:v>
                </c:pt>
                <c:pt idx="581">
                  <c:v>98.355999999999995</c:v>
                </c:pt>
                <c:pt idx="582">
                  <c:v>98.698000000000008</c:v>
                </c:pt>
                <c:pt idx="583">
                  <c:v>98.697999999999979</c:v>
                </c:pt>
                <c:pt idx="584">
                  <c:v>98.64500000000001</c:v>
                </c:pt>
                <c:pt idx="585">
                  <c:v>98.926999999999992</c:v>
                </c:pt>
                <c:pt idx="586">
                  <c:v>99.120000000000033</c:v>
                </c:pt>
                <c:pt idx="587">
                  <c:v>99.513999999999982</c:v>
                </c:pt>
                <c:pt idx="588">
                  <c:v>99.600999999999999</c:v>
                </c:pt>
                <c:pt idx="589">
                  <c:v>99.585000000000008</c:v>
                </c:pt>
                <c:pt idx="590">
                  <c:v>99.592999999999989</c:v>
                </c:pt>
                <c:pt idx="591">
                  <c:v>99.938000000000017</c:v>
                </c:pt>
                <c:pt idx="592">
                  <c:v>99.853000000000009</c:v>
                </c:pt>
                <c:pt idx="593">
                  <c:v>99.699999999999989</c:v>
                </c:pt>
                <c:pt idx="594">
                  <c:v>100.15300000000002</c:v>
                </c:pt>
                <c:pt idx="595">
                  <c:v>100.38299999999998</c:v>
                </c:pt>
                <c:pt idx="596">
                  <c:v>100.46700000000004</c:v>
                </c:pt>
                <c:pt idx="597">
                  <c:v>100.80599999999998</c:v>
                </c:pt>
                <c:pt idx="598">
                  <c:v>100.91099999999997</c:v>
                </c:pt>
                <c:pt idx="599">
                  <c:v>100.53700000000001</c:v>
                </c:pt>
                <c:pt idx="600">
                  <c:v>100.86199999999999</c:v>
                </c:pt>
                <c:pt idx="601">
                  <c:v>101.03100000000001</c:v>
                </c:pt>
                <c:pt idx="602">
                  <c:v>101.322</c:v>
                </c:pt>
                <c:pt idx="603">
                  <c:v>101.59</c:v>
                </c:pt>
                <c:pt idx="604">
                  <c:v>101.60800000000003</c:v>
                </c:pt>
                <c:pt idx="605">
                  <c:v>102.05000000000001</c:v>
                </c:pt>
                <c:pt idx="606">
                  <c:v>102.20700000000002</c:v>
                </c:pt>
                <c:pt idx="607">
                  <c:v>102.53700000000001</c:v>
                </c:pt>
                <c:pt idx="608">
                  <c:v>102.43700000000004</c:v>
                </c:pt>
                <c:pt idx="609">
                  <c:v>102.64399999999998</c:v>
                </c:pt>
                <c:pt idx="610">
                  <c:v>102.863</c:v>
                </c:pt>
                <c:pt idx="611">
                  <c:v>102.917</c:v>
                </c:pt>
                <c:pt idx="612">
                  <c:v>102.96799999999999</c:v>
                </c:pt>
                <c:pt idx="613">
                  <c:v>102.96899999999999</c:v>
                </c:pt>
                <c:pt idx="614">
                  <c:v>103.04300000000001</c:v>
                </c:pt>
                <c:pt idx="615">
                  <c:v>103.41099999999997</c:v>
                </c:pt>
                <c:pt idx="616">
                  <c:v>103.249</c:v>
                </c:pt>
                <c:pt idx="617">
                  <c:v>129.24100000000001</c:v>
                </c:pt>
                <c:pt idx="618">
                  <c:v>131.2482</c:v>
                </c:pt>
                <c:pt idx="619">
                  <c:v>140.3869</c:v>
                </c:pt>
                <c:pt idx="620">
                  <c:v>87.265499999999989</c:v>
                </c:pt>
                <c:pt idx="621">
                  <c:v>83.603200000000001</c:v>
                </c:pt>
                <c:pt idx="622">
                  <c:v>80.20689999999999</c:v>
                </c:pt>
                <c:pt idx="623">
                  <c:v>78.068100000000001</c:v>
                </c:pt>
                <c:pt idx="624">
                  <c:v>76.658200000000008</c:v>
                </c:pt>
                <c:pt idx="625">
                  <c:v>75.28</c:v>
                </c:pt>
                <c:pt idx="626">
                  <c:v>73.246399999999994</c:v>
                </c:pt>
                <c:pt idx="627">
                  <c:v>72.386300000000006</c:v>
                </c:pt>
                <c:pt idx="628">
                  <c:v>71.350799999999992</c:v>
                </c:pt>
                <c:pt idx="629">
                  <c:v>70.051999999999992</c:v>
                </c:pt>
                <c:pt idx="630">
                  <c:v>69.37660000000001</c:v>
                </c:pt>
                <c:pt idx="631">
                  <c:v>68.601200000000006</c:v>
                </c:pt>
                <c:pt idx="632">
                  <c:v>67.462699999999998</c:v>
                </c:pt>
                <c:pt idx="633">
                  <c:v>66.660900000000012</c:v>
                </c:pt>
                <c:pt idx="634">
                  <c:v>66.426699999999997</c:v>
                </c:pt>
                <c:pt idx="635">
                  <c:v>65.590400000000002</c:v>
                </c:pt>
                <c:pt idx="636">
                  <c:v>64.855999999999995</c:v>
                </c:pt>
                <c:pt idx="637">
                  <c:v>64.497700000000009</c:v>
                </c:pt>
                <c:pt idx="638">
                  <c:v>64.189399999999992</c:v>
                </c:pt>
                <c:pt idx="639">
                  <c:v>63.549700000000016</c:v>
                </c:pt>
                <c:pt idx="640">
                  <c:v>63.6434</c:v>
                </c:pt>
                <c:pt idx="641">
                  <c:v>62.838200000000015</c:v>
                </c:pt>
                <c:pt idx="642">
                  <c:v>62.407800000000009</c:v>
                </c:pt>
                <c:pt idx="643">
                  <c:v>62.092699999999994</c:v>
                </c:pt>
                <c:pt idx="644">
                  <c:v>61.823000000000008</c:v>
                </c:pt>
                <c:pt idx="645">
                  <c:v>60.731399999999994</c:v>
                </c:pt>
                <c:pt idx="646">
                  <c:v>61.058200000000014</c:v>
                </c:pt>
                <c:pt idx="647">
                  <c:v>60.478399999999993</c:v>
                </c:pt>
                <c:pt idx="648">
                  <c:v>59.861799999999988</c:v>
                </c:pt>
                <c:pt idx="649">
                  <c:v>60.304100000000005</c:v>
                </c:pt>
                <c:pt idx="650">
                  <c:v>59.740600000000001</c:v>
                </c:pt>
                <c:pt idx="651">
                  <c:v>59.059300000000007</c:v>
                </c:pt>
                <c:pt idx="652">
                  <c:v>59.002199999999988</c:v>
                </c:pt>
                <c:pt idx="653">
                  <c:v>58.610300000000009</c:v>
                </c:pt>
                <c:pt idx="654">
                  <c:v>58.1173</c:v>
                </c:pt>
                <c:pt idx="655">
                  <c:v>58.02879999999999</c:v>
                </c:pt>
                <c:pt idx="656">
                  <c:v>57.251499999999993</c:v>
                </c:pt>
                <c:pt idx="657">
                  <c:v>57.424099999999996</c:v>
                </c:pt>
                <c:pt idx="658">
                  <c:v>56.871700000000004</c:v>
                </c:pt>
                <c:pt idx="659">
                  <c:v>56.470500000000008</c:v>
                </c:pt>
                <c:pt idx="660">
                  <c:v>56.618299999999998</c:v>
                </c:pt>
                <c:pt idx="661">
                  <c:v>56.17710000000001</c:v>
                </c:pt>
                <c:pt idx="662">
                  <c:v>56.086000000000006</c:v>
                </c:pt>
                <c:pt idx="663">
                  <c:v>55.917300000000004</c:v>
                </c:pt>
                <c:pt idx="664">
                  <c:v>55.315599999999996</c:v>
                </c:pt>
                <c:pt idx="665">
                  <c:v>55.041599999999995</c:v>
                </c:pt>
                <c:pt idx="666">
                  <c:v>54.749000000000002</c:v>
                </c:pt>
                <c:pt idx="667">
                  <c:v>54.540700000000001</c:v>
                </c:pt>
                <c:pt idx="668">
                  <c:v>54.162099999999995</c:v>
                </c:pt>
                <c:pt idx="669">
                  <c:v>54.300699999999999</c:v>
                </c:pt>
                <c:pt idx="670">
                  <c:v>53.8337</c:v>
                </c:pt>
                <c:pt idx="671">
                  <c:v>53.890700000000002</c:v>
                </c:pt>
                <c:pt idx="672">
                  <c:v>53.5824</c:v>
                </c:pt>
                <c:pt idx="673">
                  <c:v>53.227699999999999</c:v>
                </c:pt>
                <c:pt idx="674">
                  <c:v>53.279899999999991</c:v>
                </c:pt>
                <c:pt idx="675">
                  <c:v>52.941900000000004</c:v>
                </c:pt>
                <c:pt idx="676">
                  <c:v>52.384799999999998</c:v>
                </c:pt>
                <c:pt idx="677">
                  <c:v>52.884599999999999</c:v>
                </c:pt>
                <c:pt idx="678">
                  <c:v>52.6374</c:v>
                </c:pt>
                <c:pt idx="679">
                  <c:v>52.093800000000009</c:v>
                </c:pt>
                <c:pt idx="680">
                  <c:v>52.241299999999995</c:v>
                </c:pt>
                <c:pt idx="681">
                  <c:v>51.9634</c:v>
                </c:pt>
                <c:pt idx="682">
                  <c:v>51.270500000000006</c:v>
                </c:pt>
                <c:pt idx="683">
                  <c:v>52.008700000000005</c:v>
                </c:pt>
                <c:pt idx="684">
                  <c:v>51.187600000000003</c:v>
                </c:pt>
                <c:pt idx="685">
                  <c:v>51.078599999999994</c:v>
                </c:pt>
                <c:pt idx="686">
                  <c:v>51.152200000000008</c:v>
                </c:pt>
                <c:pt idx="687">
                  <c:v>50.621000000000002</c:v>
                </c:pt>
                <c:pt idx="688">
                  <c:v>50.1798</c:v>
                </c:pt>
                <c:pt idx="689">
                  <c:v>50.304399999999994</c:v>
                </c:pt>
                <c:pt idx="690">
                  <c:v>50.495200000000004</c:v>
                </c:pt>
                <c:pt idx="691">
                  <c:v>50.024899999999995</c:v>
                </c:pt>
                <c:pt idx="692">
                  <c:v>49.985600000000005</c:v>
                </c:pt>
                <c:pt idx="693">
                  <c:v>49.872499999999995</c:v>
                </c:pt>
                <c:pt idx="694">
                  <c:v>49.605600000000003</c:v>
                </c:pt>
                <c:pt idx="695">
                  <c:v>49.707000000000001</c:v>
                </c:pt>
                <c:pt idx="696">
                  <c:v>49.453600000000002</c:v>
                </c:pt>
                <c:pt idx="697">
                  <c:v>49.434200000000004</c:v>
                </c:pt>
                <c:pt idx="698">
                  <c:v>48.917000000000002</c:v>
                </c:pt>
                <c:pt idx="699">
                  <c:v>48.827799999999996</c:v>
                </c:pt>
                <c:pt idx="700">
                  <c:v>48.685099999999998</c:v>
                </c:pt>
                <c:pt idx="701">
                  <c:v>48.379899999999992</c:v>
                </c:pt>
                <c:pt idx="702">
                  <c:v>48.69919999999999</c:v>
                </c:pt>
                <c:pt idx="703">
                  <c:v>48.574699999999993</c:v>
                </c:pt>
                <c:pt idx="704">
                  <c:v>47.982400000000005</c:v>
                </c:pt>
                <c:pt idx="705">
                  <c:v>48.370100000000008</c:v>
                </c:pt>
                <c:pt idx="706">
                  <c:v>48.484899999999996</c:v>
                </c:pt>
                <c:pt idx="707">
                  <c:v>48.351100000000002</c:v>
                </c:pt>
                <c:pt idx="708">
                  <c:v>48.059100000000001</c:v>
                </c:pt>
                <c:pt idx="709">
                  <c:v>47.947200000000002</c:v>
                </c:pt>
                <c:pt idx="710">
                  <c:v>47.488300000000002</c:v>
                </c:pt>
                <c:pt idx="711">
                  <c:v>47.705599999999997</c:v>
                </c:pt>
                <c:pt idx="712">
                  <c:v>47.277300000000004</c:v>
                </c:pt>
                <c:pt idx="713">
                  <c:v>47.274000000000001</c:v>
                </c:pt>
                <c:pt idx="714">
                  <c:v>47.007799999999996</c:v>
                </c:pt>
                <c:pt idx="715">
                  <c:v>47.012699999999995</c:v>
                </c:pt>
                <c:pt idx="716">
                  <c:v>46.571800000000003</c:v>
                </c:pt>
                <c:pt idx="717">
                  <c:v>46.709000000000003</c:v>
                </c:pt>
                <c:pt idx="718">
                  <c:v>46.563999999999993</c:v>
                </c:pt>
                <c:pt idx="719">
                  <c:v>46.156200000000005</c:v>
                </c:pt>
                <c:pt idx="720">
                  <c:v>46.264199999999995</c:v>
                </c:pt>
                <c:pt idx="721">
                  <c:v>46.069899999999997</c:v>
                </c:pt>
                <c:pt idx="722">
                  <c:v>45.733400000000003</c:v>
                </c:pt>
                <c:pt idx="723">
                  <c:v>45.786200000000001</c:v>
                </c:pt>
                <c:pt idx="724">
                  <c:v>45.809099999999994</c:v>
                </c:pt>
                <c:pt idx="725">
                  <c:v>45.259799999999998</c:v>
                </c:pt>
                <c:pt idx="726">
                  <c:v>46.022000000000006</c:v>
                </c:pt>
                <c:pt idx="727">
                  <c:v>45.837399999999995</c:v>
                </c:pt>
                <c:pt idx="728">
                  <c:v>45.088900000000002</c:v>
                </c:pt>
                <c:pt idx="729">
                  <c:v>45.294899999999998</c:v>
                </c:pt>
                <c:pt idx="730">
                  <c:v>45.376500000000007</c:v>
                </c:pt>
                <c:pt idx="731">
                  <c:v>44.682200000000002</c:v>
                </c:pt>
                <c:pt idx="732">
                  <c:v>45.132299999999994</c:v>
                </c:pt>
                <c:pt idx="733">
                  <c:v>44.955499999999994</c:v>
                </c:pt>
                <c:pt idx="734">
                  <c:v>44.566399999999994</c:v>
                </c:pt>
                <c:pt idx="735">
                  <c:v>44.701700000000002</c:v>
                </c:pt>
                <c:pt idx="736">
                  <c:v>44.9253</c:v>
                </c:pt>
                <c:pt idx="737">
                  <c:v>44.3491</c:v>
                </c:pt>
                <c:pt idx="738">
                  <c:v>44.238300000000002</c:v>
                </c:pt>
                <c:pt idx="739">
                  <c:v>44.555199999999992</c:v>
                </c:pt>
                <c:pt idx="740">
                  <c:v>44.063999999999993</c:v>
                </c:pt>
                <c:pt idx="741">
                  <c:v>43.622100000000003</c:v>
                </c:pt>
                <c:pt idx="742">
                  <c:v>44.03609999999999</c:v>
                </c:pt>
                <c:pt idx="743">
                  <c:v>43.963899999999995</c:v>
                </c:pt>
                <c:pt idx="744">
                  <c:v>43.673399999999994</c:v>
                </c:pt>
                <c:pt idx="745">
                  <c:v>43.944800000000008</c:v>
                </c:pt>
                <c:pt idx="746">
                  <c:v>43.921400000000006</c:v>
                </c:pt>
                <c:pt idx="747">
                  <c:v>43.702600000000004</c:v>
                </c:pt>
                <c:pt idx="748">
                  <c:v>43.985300000000002</c:v>
                </c:pt>
                <c:pt idx="749">
                  <c:v>43.765100000000004</c:v>
                </c:pt>
                <c:pt idx="750">
                  <c:v>43.661600000000007</c:v>
                </c:pt>
                <c:pt idx="751">
                  <c:v>43.263599999999997</c:v>
                </c:pt>
                <c:pt idx="752">
                  <c:v>43.073699999999995</c:v>
                </c:pt>
                <c:pt idx="753">
                  <c:v>42.998600000000003</c:v>
                </c:pt>
                <c:pt idx="754">
                  <c:v>43.163600000000002</c:v>
                </c:pt>
                <c:pt idx="755">
                  <c:v>43.063500000000005</c:v>
                </c:pt>
                <c:pt idx="756">
                  <c:v>42.8598</c:v>
                </c:pt>
                <c:pt idx="757">
                  <c:v>42.797399999999996</c:v>
                </c:pt>
                <c:pt idx="758">
                  <c:v>43.185100000000006</c:v>
                </c:pt>
                <c:pt idx="759">
                  <c:v>42.855499999999999</c:v>
                </c:pt>
                <c:pt idx="760">
                  <c:v>42.819399999999995</c:v>
                </c:pt>
                <c:pt idx="761">
                  <c:v>42.978000000000002</c:v>
                </c:pt>
                <c:pt idx="762">
                  <c:v>42.578199999999995</c:v>
                </c:pt>
                <c:pt idx="763">
                  <c:v>42.507300000000001</c:v>
                </c:pt>
                <c:pt idx="764">
                  <c:v>42.208500000000001</c:v>
                </c:pt>
                <c:pt idx="765">
                  <c:v>42.130400000000002</c:v>
                </c:pt>
                <c:pt idx="766">
                  <c:v>42.044899999999991</c:v>
                </c:pt>
                <c:pt idx="767">
                  <c:v>42.265199999999993</c:v>
                </c:pt>
                <c:pt idx="768">
                  <c:v>42.073699999999995</c:v>
                </c:pt>
                <c:pt idx="769">
                  <c:v>41.945799999999991</c:v>
                </c:pt>
                <c:pt idx="770">
                  <c:v>42.130400000000009</c:v>
                </c:pt>
                <c:pt idx="771">
                  <c:v>41.898399999999995</c:v>
                </c:pt>
                <c:pt idx="772">
                  <c:v>41.716299999999997</c:v>
                </c:pt>
                <c:pt idx="773">
                  <c:v>41.817799999999998</c:v>
                </c:pt>
                <c:pt idx="774">
                  <c:v>41.774900000000002</c:v>
                </c:pt>
                <c:pt idx="775">
                  <c:v>41.607900000000001</c:v>
                </c:pt>
                <c:pt idx="776">
                  <c:v>41.559100000000001</c:v>
                </c:pt>
                <c:pt idx="777">
                  <c:v>41.528800000000004</c:v>
                </c:pt>
                <c:pt idx="778">
                  <c:v>41.669899999999998</c:v>
                </c:pt>
                <c:pt idx="779">
                  <c:v>41.565899999999999</c:v>
                </c:pt>
                <c:pt idx="780">
                  <c:v>41.3979</c:v>
                </c:pt>
                <c:pt idx="781">
                  <c:v>40.996600000000001</c:v>
                </c:pt>
                <c:pt idx="782">
                  <c:v>41.485399999999998</c:v>
                </c:pt>
                <c:pt idx="783">
                  <c:v>40.999500000000005</c:v>
                </c:pt>
                <c:pt idx="784">
                  <c:v>40.903799999999997</c:v>
                </c:pt>
                <c:pt idx="785">
                  <c:v>41.321199999999997</c:v>
                </c:pt>
                <c:pt idx="786">
                  <c:v>40.913600000000002</c:v>
                </c:pt>
                <c:pt idx="787">
                  <c:v>40.860899999999994</c:v>
                </c:pt>
                <c:pt idx="788">
                  <c:v>40.927300000000002</c:v>
                </c:pt>
                <c:pt idx="789">
                  <c:v>40.922899999999998</c:v>
                </c:pt>
                <c:pt idx="790">
                  <c:v>40.859900000000003</c:v>
                </c:pt>
                <c:pt idx="791">
                  <c:v>40.598600000000005</c:v>
                </c:pt>
                <c:pt idx="792">
                  <c:v>40.467300000000002</c:v>
                </c:pt>
                <c:pt idx="793">
                  <c:v>40.3095</c:v>
                </c:pt>
                <c:pt idx="794">
                  <c:v>40.532799999999995</c:v>
                </c:pt>
                <c:pt idx="795">
                  <c:v>40.256400000000006</c:v>
                </c:pt>
                <c:pt idx="796">
                  <c:v>40.077599999999997</c:v>
                </c:pt>
                <c:pt idx="797">
                  <c:v>40.091800000000006</c:v>
                </c:pt>
                <c:pt idx="798">
                  <c:v>39.996099999999998</c:v>
                </c:pt>
                <c:pt idx="799">
                  <c:v>39.540100000000002</c:v>
                </c:pt>
                <c:pt idx="800">
                  <c:v>39.840400000000002</c:v>
                </c:pt>
                <c:pt idx="801">
                  <c:v>40.143599999999992</c:v>
                </c:pt>
                <c:pt idx="802">
                  <c:v>40.0259</c:v>
                </c:pt>
                <c:pt idx="803">
                  <c:v>39.711899999999993</c:v>
                </c:pt>
                <c:pt idx="804">
                  <c:v>39.547400000000003</c:v>
                </c:pt>
                <c:pt idx="805">
                  <c:v>39.350100000000005</c:v>
                </c:pt>
                <c:pt idx="806">
                  <c:v>39.6646</c:v>
                </c:pt>
                <c:pt idx="807">
                  <c:v>39.730000000000004</c:v>
                </c:pt>
                <c:pt idx="808">
                  <c:v>39.621100000000006</c:v>
                </c:pt>
                <c:pt idx="809">
                  <c:v>39.342199999999998</c:v>
                </c:pt>
                <c:pt idx="810">
                  <c:v>39.481900000000003</c:v>
                </c:pt>
                <c:pt idx="811">
                  <c:v>39.111299999999993</c:v>
                </c:pt>
                <c:pt idx="812">
                  <c:v>38.919899999999998</c:v>
                </c:pt>
                <c:pt idx="813">
                  <c:v>39.334499999999991</c:v>
                </c:pt>
                <c:pt idx="814">
                  <c:v>39.206100000000006</c:v>
                </c:pt>
                <c:pt idx="815">
                  <c:v>39.050299999999993</c:v>
                </c:pt>
                <c:pt idx="816">
                  <c:v>39.197299999999998</c:v>
                </c:pt>
                <c:pt idx="817">
                  <c:v>38.892099999999992</c:v>
                </c:pt>
                <c:pt idx="818">
                  <c:v>38.742699999999992</c:v>
                </c:pt>
                <c:pt idx="819">
                  <c:v>39.151399999999995</c:v>
                </c:pt>
                <c:pt idx="820">
                  <c:v>38.848600000000005</c:v>
                </c:pt>
                <c:pt idx="821">
                  <c:v>38.792000000000009</c:v>
                </c:pt>
                <c:pt idx="822">
                  <c:v>38.8125</c:v>
                </c:pt>
                <c:pt idx="823">
                  <c:v>38.518099999999997</c:v>
                </c:pt>
                <c:pt idx="824">
                  <c:v>38.31880000000001</c:v>
                </c:pt>
                <c:pt idx="825">
                  <c:v>38.6768</c:v>
                </c:pt>
                <c:pt idx="826">
                  <c:v>38.551299999999998</c:v>
                </c:pt>
                <c:pt idx="827">
                  <c:v>38.117699999999999</c:v>
                </c:pt>
                <c:pt idx="828">
                  <c:v>38.337399999999995</c:v>
                </c:pt>
                <c:pt idx="829">
                  <c:v>38.212899999999998</c:v>
                </c:pt>
                <c:pt idx="830">
                  <c:v>37.936100000000003</c:v>
                </c:pt>
                <c:pt idx="831">
                  <c:v>38.346099999999993</c:v>
                </c:pt>
                <c:pt idx="832">
                  <c:v>37.940899999999999</c:v>
                </c:pt>
                <c:pt idx="833">
                  <c:v>38.016099999999994</c:v>
                </c:pt>
                <c:pt idx="834">
                  <c:v>38.378400000000006</c:v>
                </c:pt>
                <c:pt idx="835">
                  <c:v>38.025400000000005</c:v>
                </c:pt>
                <c:pt idx="836">
                  <c:v>38.002499999999998</c:v>
                </c:pt>
                <c:pt idx="837">
                  <c:v>37.938500000000005</c:v>
                </c:pt>
                <c:pt idx="838">
                  <c:v>37.92179999999999</c:v>
                </c:pt>
                <c:pt idx="839">
                  <c:v>37.766099999999994</c:v>
                </c:pt>
                <c:pt idx="840">
                  <c:v>37.754800000000003</c:v>
                </c:pt>
                <c:pt idx="841">
                  <c:v>37.926300000000005</c:v>
                </c:pt>
                <c:pt idx="842">
                  <c:v>37.532699999999998</c:v>
                </c:pt>
                <c:pt idx="843">
                  <c:v>37.597199999999994</c:v>
                </c:pt>
                <c:pt idx="844">
                  <c:v>37.686999999999998</c:v>
                </c:pt>
                <c:pt idx="845">
                  <c:v>37.454099999999997</c:v>
                </c:pt>
                <c:pt idx="846">
                  <c:v>37.4497</c:v>
                </c:pt>
                <c:pt idx="847">
                  <c:v>37.389600000000002</c:v>
                </c:pt>
                <c:pt idx="848">
                  <c:v>37.799300000000002</c:v>
                </c:pt>
                <c:pt idx="849">
                  <c:v>37.261699999999998</c:v>
                </c:pt>
                <c:pt idx="850">
                  <c:v>37.366700000000002</c:v>
                </c:pt>
                <c:pt idx="851">
                  <c:v>37.040599999999991</c:v>
                </c:pt>
                <c:pt idx="852">
                  <c:v>36.7744</c:v>
                </c:pt>
                <c:pt idx="853">
                  <c:v>37.209499999999998</c:v>
                </c:pt>
                <c:pt idx="854">
                  <c:v>37.326700000000002</c:v>
                </c:pt>
                <c:pt idx="855">
                  <c:v>36.561000000000007</c:v>
                </c:pt>
                <c:pt idx="856">
                  <c:v>37.057599999999994</c:v>
                </c:pt>
                <c:pt idx="857">
                  <c:v>36.891600000000004</c:v>
                </c:pt>
                <c:pt idx="858">
                  <c:v>36.589300000000001</c:v>
                </c:pt>
                <c:pt idx="859">
                  <c:v>36.432600000000001</c:v>
                </c:pt>
                <c:pt idx="860">
                  <c:v>36.429199999999994</c:v>
                </c:pt>
                <c:pt idx="861">
                  <c:v>36.448800000000006</c:v>
                </c:pt>
                <c:pt idx="862">
                  <c:v>36.929699999999997</c:v>
                </c:pt>
                <c:pt idx="863">
                  <c:v>36.385800000000003</c:v>
                </c:pt>
                <c:pt idx="864">
                  <c:v>36.398899999999998</c:v>
                </c:pt>
                <c:pt idx="865">
                  <c:v>36.323300000000003</c:v>
                </c:pt>
                <c:pt idx="866">
                  <c:v>36.424800000000005</c:v>
                </c:pt>
                <c:pt idx="867">
                  <c:v>36.163600000000002</c:v>
                </c:pt>
                <c:pt idx="868">
                  <c:v>36.407699999999998</c:v>
                </c:pt>
                <c:pt idx="869">
                  <c:v>36.397900000000007</c:v>
                </c:pt>
                <c:pt idx="870">
                  <c:v>36.260300000000001</c:v>
                </c:pt>
                <c:pt idx="871">
                  <c:v>36.516099999999994</c:v>
                </c:pt>
                <c:pt idx="872">
                  <c:v>36.282699999999998</c:v>
                </c:pt>
                <c:pt idx="873">
                  <c:v>36.246099999999998</c:v>
                </c:pt>
                <c:pt idx="874">
                  <c:v>35.910699999999991</c:v>
                </c:pt>
                <c:pt idx="875">
                  <c:v>36.061999999999998</c:v>
                </c:pt>
                <c:pt idx="876">
                  <c:v>36.266099999999994</c:v>
                </c:pt>
                <c:pt idx="877">
                  <c:v>36.137200000000007</c:v>
                </c:pt>
                <c:pt idx="878">
                  <c:v>36.190499999999993</c:v>
                </c:pt>
                <c:pt idx="879">
                  <c:v>36.130800000000001</c:v>
                </c:pt>
                <c:pt idx="880">
                  <c:v>36.031799999999997</c:v>
                </c:pt>
                <c:pt idx="881">
                  <c:v>35.901400000000002</c:v>
                </c:pt>
                <c:pt idx="882">
                  <c:v>35.792500000000004</c:v>
                </c:pt>
                <c:pt idx="883">
                  <c:v>36.015599999999992</c:v>
                </c:pt>
                <c:pt idx="884">
                  <c:v>36.0274</c:v>
                </c:pt>
                <c:pt idx="885">
                  <c:v>35.652900000000002</c:v>
                </c:pt>
                <c:pt idx="886">
                  <c:v>35.813899999999997</c:v>
                </c:pt>
                <c:pt idx="887">
                  <c:v>36.046400000000006</c:v>
                </c:pt>
                <c:pt idx="888">
                  <c:v>35.956500000000005</c:v>
                </c:pt>
                <c:pt idx="889">
                  <c:v>35.736399999999996</c:v>
                </c:pt>
                <c:pt idx="890">
                  <c:v>35.876000000000005</c:v>
                </c:pt>
                <c:pt idx="891">
                  <c:v>35.832100000000004</c:v>
                </c:pt>
                <c:pt idx="892">
                  <c:v>35.509300000000003</c:v>
                </c:pt>
                <c:pt idx="893">
                  <c:v>35.519600000000004</c:v>
                </c:pt>
                <c:pt idx="894">
                  <c:v>35.452099999999994</c:v>
                </c:pt>
                <c:pt idx="895">
                  <c:v>35.169000000000004</c:v>
                </c:pt>
                <c:pt idx="896">
                  <c:v>35.492699999999999</c:v>
                </c:pt>
                <c:pt idx="897">
                  <c:v>35.290599999999998</c:v>
                </c:pt>
                <c:pt idx="898">
                  <c:v>35.309600000000003</c:v>
                </c:pt>
                <c:pt idx="899">
                  <c:v>35.236400000000003</c:v>
                </c:pt>
                <c:pt idx="900">
                  <c:v>35.175700000000006</c:v>
                </c:pt>
                <c:pt idx="901">
                  <c:v>35.096200000000003</c:v>
                </c:pt>
                <c:pt idx="902">
                  <c:v>35.302299999999995</c:v>
                </c:pt>
                <c:pt idx="903">
                  <c:v>35.190899999999999</c:v>
                </c:pt>
                <c:pt idx="904">
                  <c:v>34.862300000000005</c:v>
                </c:pt>
                <c:pt idx="905">
                  <c:v>35.1006</c:v>
                </c:pt>
                <c:pt idx="906">
                  <c:v>35.210899999999995</c:v>
                </c:pt>
                <c:pt idx="907">
                  <c:v>34.800799999999995</c:v>
                </c:pt>
                <c:pt idx="908">
                  <c:v>35.311999999999998</c:v>
                </c:pt>
                <c:pt idx="909">
                  <c:v>35.256300000000003</c:v>
                </c:pt>
                <c:pt idx="910">
                  <c:v>34.812899999999999</c:v>
                </c:pt>
                <c:pt idx="911">
                  <c:v>35.112299999999998</c:v>
                </c:pt>
                <c:pt idx="912">
                  <c:v>34.838400000000007</c:v>
                </c:pt>
                <c:pt idx="913">
                  <c:v>34.779799999999994</c:v>
                </c:pt>
                <c:pt idx="914">
                  <c:v>35.1113</c:v>
                </c:pt>
                <c:pt idx="915">
                  <c:v>34.816900000000004</c:v>
                </c:pt>
                <c:pt idx="916">
                  <c:v>34.201599999999999</c:v>
                </c:pt>
                <c:pt idx="917">
                  <c:v>34.457999999999998</c:v>
                </c:pt>
                <c:pt idx="918">
                  <c:v>34.848100000000002</c:v>
                </c:pt>
                <c:pt idx="919">
                  <c:v>34.989199999999997</c:v>
                </c:pt>
                <c:pt idx="920">
                  <c:v>34.363300000000002</c:v>
                </c:pt>
                <c:pt idx="921">
                  <c:v>35.395099999999999</c:v>
                </c:pt>
                <c:pt idx="922">
                  <c:v>34.849699999999999</c:v>
                </c:pt>
                <c:pt idx="923">
                  <c:v>34.091799999999999</c:v>
                </c:pt>
                <c:pt idx="924">
                  <c:v>36.440399999999997</c:v>
                </c:pt>
                <c:pt idx="925">
                  <c:v>33.662599999999998</c:v>
                </c:pt>
                <c:pt idx="926">
                  <c:v>34.061500000000002</c:v>
                </c:pt>
                <c:pt idx="927">
                  <c:v>30.563000000000002</c:v>
                </c:pt>
                <c:pt idx="928">
                  <c:v>36.1494</c:v>
                </c:pt>
                <c:pt idx="929">
                  <c:v>33.688000000000002</c:v>
                </c:pt>
                <c:pt idx="930">
                  <c:v>33.468200000000003</c:v>
                </c:pt>
                <c:pt idx="931">
                  <c:v>32.493600000000001</c:v>
                </c:pt>
                <c:pt idx="932">
                  <c:v>33.331600000000009</c:v>
                </c:pt>
                <c:pt idx="933">
                  <c:v>34.465799999999994</c:v>
                </c:pt>
                <c:pt idx="934">
                  <c:v>33.327200000000005</c:v>
                </c:pt>
                <c:pt idx="935">
                  <c:v>33.713900000000002</c:v>
                </c:pt>
                <c:pt idx="936">
                  <c:v>34.410600000000002</c:v>
                </c:pt>
                <c:pt idx="937">
                  <c:v>33.778399999999998</c:v>
                </c:pt>
                <c:pt idx="938">
                  <c:v>33.676200000000001</c:v>
                </c:pt>
                <c:pt idx="939">
                  <c:v>33.8964</c:v>
                </c:pt>
                <c:pt idx="940">
                  <c:v>33.661700000000003</c:v>
                </c:pt>
                <c:pt idx="941">
                  <c:v>34.285099999999993</c:v>
                </c:pt>
                <c:pt idx="942">
                  <c:v>34.229999999999997</c:v>
                </c:pt>
                <c:pt idx="943">
                  <c:v>33.964399999999998</c:v>
                </c:pt>
                <c:pt idx="944">
                  <c:v>33.829099999999997</c:v>
                </c:pt>
                <c:pt idx="945">
                  <c:v>33.717199999999998</c:v>
                </c:pt>
                <c:pt idx="946">
                  <c:v>33.536599999999993</c:v>
                </c:pt>
                <c:pt idx="947">
                  <c:v>33.53609999999999</c:v>
                </c:pt>
                <c:pt idx="948">
                  <c:v>33.062499999999993</c:v>
                </c:pt>
                <c:pt idx="949">
                  <c:v>34.038500000000006</c:v>
                </c:pt>
                <c:pt idx="950">
                  <c:v>33.773899999999998</c:v>
                </c:pt>
                <c:pt idx="951">
                  <c:v>34.348599999999998</c:v>
                </c:pt>
                <c:pt idx="952">
                  <c:v>34.403799999999997</c:v>
                </c:pt>
                <c:pt idx="953">
                  <c:v>34.003399999999999</c:v>
                </c:pt>
                <c:pt idx="954">
                  <c:v>33.787599999999998</c:v>
                </c:pt>
                <c:pt idx="955">
                  <c:v>33.905299999999997</c:v>
                </c:pt>
                <c:pt idx="956">
                  <c:v>33.794000000000011</c:v>
                </c:pt>
                <c:pt idx="957">
                  <c:v>34.109800000000007</c:v>
                </c:pt>
                <c:pt idx="958">
                  <c:v>34.159599999999998</c:v>
                </c:pt>
                <c:pt idx="959">
                  <c:v>34.541000000000004</c:v>
                </c:pt>
                <c:pt idx="960">
                  <c:v>34.335400000000007</c:v>
                </c:pt>
                <c:pt idx="961">
                  <c:v>34.622600000000006</c:v>
                </c:pt>
                <c:pt idx="962">
                  <c:v>34.510300000000001</c:v>
                </c:pt>
                <c:pt idx="963">
                  <c:v>35.316000000000003</c:v>
                </c:pt>
                <c:pt idx="964">
                  <c:v>35.136200000000002</c:v>
                </c:pt>
                <c:pt idx="965">
                  <c:v>33.101100000000002</c:v>
                </c:pt>
                <c:pt idx="966">
                  <c:v>30.9634</c:v>
                </c:pt>
                <c:pt idx="967">
                  <c:v>33.776400000000002</c:v>
                </c:pt>
                <c:pt idx="968">
                  <c:v>30.874099999999999</c:v>
                </c:pt>
                <c:pt idx="969">
                  <c:v>30.311499999999999</c:v>
                </c:pt>
                <c:pt idx="970">
                  <c:v>30.512600000000003</c:v>
                </c:pt>
                <c:pt idx="971">
                  <c:v>30.226099999999999</c:v>
                </c:pt>
                <c:pt idx="972">
                  <c:v>29.9253</c:v>
                </c:pt>
                <c:pt idx="973">
                  <c:v>31.4819</c:v>
                </c:pt>
                <c:pt idx="974">
                  <c:v>32.854500000000002</c:v>
                </c:pt>
                <c:pt idx="975">
                  <c:v>31.277799999999996</c:v>
                </c:pt>
                <c:pt idx="976">
                  <c:v>31.403300000000002</c:v>
                </c:pt>
                <c:pt idx="977">
                  <c:v>33.662599999999998</c:v>
                </c:pt>
                <c:pt idx="978">
                  <c:v>34.109899999999996</c:v>
                </c:pt>
                <c:pt idx="979">
                  <c:v>34.700199999999995</c:v>
                </c:pt>
                <c:pt idx="980">
                  <c:v>34.292000000000002</c:v>
                </c:pt>
                <c:pt idx="981">
                  <c:v>34.308999999999997</c:v>
                </c:pt>
                <c:pt idx="982">
                  <c:v>34.30810000000001</c:v>
                </c:pt>
                <c:pt idx="983">
                  <c:v>34.235299999999995</c:v>
                </c:pt>
                <c:pt idx="984">
                  <c:v>34.625399999999999</c:v>
                </c:pt>
                <c:pt idx="985">
                  <c:v>33.785199999999996</c:v>
                </c:pt>
                <c:pt idx="986">
                  <c:v>33.727599999999995</c:v>
                </c:pt>
                <c:pt idx="987">
                  <c:v>33.894099999999995</c:v>
                </c:pt>
                <c:pt idx="988">
                  <c:v>34.106000000000002</c:v>
                </c:pt>
                <c:pt idx="989">
                  <c:v>34.497599999999998</c:v>
                </c:pt>
                <c:pt idx="990">
                  <c:v>34.188900000000004</c:v>
                </c:pt>
                <c:pt idx="991">
                  <c:v>34.3598</c:v>
                </c:pt>
                <c:pt idx="992">
                  <c:v>34.551200000000001</c:v>
                </c:pt>
                <c:pt idx="993">
                  <c:v>33.863700000000001</c:v>
                </c:pt>
                <c:pt idx="994">
                  <c:v>33.753500000000003</c:v>
                </c:pt>
                <c:pt idx="995">
                  <c:v>33.965299999999999</c:v>
                </c:pt>
                <c:pt idx="996">
                  <c:v>34.168900000000001</c:v>
                </c:pt>
                <c:pt idx="997">
                  <c:v>34.117699999999999</c:v>
                </c:pt>
                <c:pt idx="998">
                  <c:v>34.272000000000006</c:v>
                </c:pt>
                <c:pt idx="999">
                  <c:v>34.430700000000002</c:v>
                </c:pt>
                <c:pt idx="1000">
                  <c:v>34.020899999999997</c:v>
                </c:pt>
                <c:pt idx="1001">
                  <c:v>34.090400000000002</c:v>
                </c:pt>
                <c:pt idx="1002">
                  <c:v>35.018000000000001</c:v>
                </c:pt>
                <c:pt idx="1003">
                  <c:v>34.320400000000006</c:v>
                </c:pt>
                <c:pt idx="1004">
                  <c:v>34.171900000000001</c:v>
                </c:pt>
                <c:pt idx="1005">
                  <c:v>34.329599999999999</c:v>
                </c:pt>
                <c:pt idx="1006">
                  <c:v>34.284099999999995</c:v>
                </c:pt>
                <c:pt idx="1007">
                  <c:v>34.728999999999999</c:v>
                </c:pt>
                <c:pt idx="1008">
                  <c:v>33.907699999999998</c:v>
                </c:pt>
                <c:pt idx="1009">
                  <c:v>34.043000000000006</c:v>
                </c:pt>
                <c:pt idx="1010">
                  <c:v>34.856499999999997</c:v>
                </c:pt>
                <c:pt idx="1011">
                  <c:v>34.212400000000002</c:v>
                </c:pt>
                <c:pt idx="1012">
                  <c:v>34.584999999999994</c:v>
                </c:pt>
                <c:pt idx="1013">
                  <c:v>34.660699999999991</c:v>
                </c:pt>
                <c:pt idx="1014">
                  <c:v>34.461399999999998</c:v>
                </c:pt>
                <c:pt idx="1015">
                  <c:v>34.230900000000005</c:v>
                </c:pt>
                <c:pt idx="1016">
                  <c:v>34.599600000000009</c:v>
                </c:pt>
                <c:pt idx="1017">
                  <c:v>34.288600000000002</c:v>
                </c:pt>
                <c:pt idx="1018">
                  <c:v>34.53609999999999</c:v>
                </c:pt>
                <c:pt idx="1019">
                  <c:v>34.848700000000001</c:v>
                </c:pt>
                <c:pt idx="1020">
                  <c:v>34.076700000000002</c:v>
                </c:pt>
                <c:pt idx="1021">
                  <c:v>33.858400000000003</c:v>
                </c:pt>
                <c:pt idx="1022">
                  <c:v>34.323700000000002</c:v>
                </c:pt>
                <c:pt idx="1023">
                  <c:v>34.1479</c:v>
                </c:pt>
                <c:pt idx="1024">
                  <c:v>34.605500000000006</c:v>
                </c:pt>
                <c:pt idx="1025">
                  <c:v>34.6494</c:v>
                </c:pt>
                <c:pt idx="1026">
                  <c:v>34.908699999999996</c:v>
                </c:pt>
                <c:pt idx="1027">
                  <c:v>34.523899999999998</c:v>
                </c:pt>
                <c:pt idx="1028">
                  <c:v>35.094700000000003</c:v>
                </c:pt>
                <c:pt idx="1029">
                  <c:v>34.844200000000001</c:v>
                </c:pt>
                <c:pt idx="1030">
                  <c:v>34.647500000000001</c:v>
                </c:pt>
                <c:pt idx="1031">
                  <c:v>34.792499999999997</c:v>
                </c:pt>
                <c:pt idx="1032">
                  <c:v>34.818799999999996</c:v>
                </c:pt>
                <c:pt idx="1033">
                  <c:v>34.947800000000001</c:v>
                </c:pt>
                <c:pt idx="1034">
                  <c:v>34.939</c:v>
                </c:pt>
                <c:pt idx="1035">
                  <c:v>34.607500000000002</c:v>
                </c:pt>
                <c:pt idx="1036">
                  <c:v>35.103099999999998</c:v>
                </c:pt>
                <c:pt idx="1037">
                  <c:v>33.506399999999999</c:v>
                </c:pt>
                <c:pt idx="1038">
                  <c:v>35.880400000000009</c:v>
                </c:pt>
                <c:pt idx="1039">
                  <c:v>35.136699999999998</c:v>
                </c:pt>
                <c:pt idx="1040">
                  <c:v>34.1494</c:v>
                </c:pt>
                <c:pt idx="1041">
                  <c:v>30.539600000000004</c:v>
                </c:pt>
                <c:pt idx="1042">
                  <c:v>27.870100000000001</c:v>
                </c:pt>
                <c:pt idx="1043">
                  <c:v>30.569900000000001</c:v>
                </c:pt>
                <c:pt idx="1044">
                  <c:v>31.460500000000003</c:v>
                </c:pt>
                <c:pt idx="1045">
                  <c:v>30.818799999999996</c:v>
                </c:pt>
                <c:pt idx="1046">
                  <c:v>30.237299999999998</c:v>
                </c:pt>
                <c:pt idx="1047">
                  <c:v>29.821299999999997</c:v>
                </c:pt>
                <c:pt idx="1048">
                  <c:v>30.694800000000001</c:v>
                </c:pt>
                <c:pt idx="1049">
                  <c:v>30.361899999999999</c:v>
                </c:pt>
                <c:pt idx="1050">
                  <c:v>30.991699999999998</c:v>
                </c:pt>
                <c:pt idx="1051">
                  <c:v>31.479500000000002</c:v>
                </c:pt>
                <c:pt idx="1052">
                  <c:v>31.119199999999999</c:v>
                </c:pt>
                <c:pt idx="1053">
                  <c:v>30.518100000000004</c:v>
                </c:pt>
                <c:pt idx="1054">
                  <c:v>30.932700000000001</c:v>
                </c:pt>
                <c:pt idx="1055">
                  <c:v>31.7666</c:v>
                </c:pt>
                <c:pt idx="1056">
                  <c:v>31.097599999999996</c:v>
                </c:pt>
                <c:pt idx="1057">
                  <c:v>31.3476</c:v>
                </c:pt>
                <c:pt idx="1058">
                  <c:v>31.132300000000001</c:v>
                </c:pt>
                <c:pt idx="1059">
                  <c:v>29.917000000000002</c:v>
                </c:pt>
                <c:pt idx="1060">
                  <c:v>29.7319</c:v>
                </c:pt>
                <c:pt idx="1061">
                  <c:v>30.872500000000002</c:v>
                </c:pt>
                <c:pt idx="1062">
                  <c:v>30.837399999999999</c:v>
                </c:pt>
                <c:pt idx="1063">
                  <c:v>31.1723</c:v>
                </c:pt>
                <c:pt idx="1064">
                  <c:v>31.9467</c:v>
                </c:pt>
                <c:pt idx="1065">
                  <c:v>30.819300000000002</c:v>
                </c:pt>
                <c:pt idx="1066">
                  <c:v>29.001400000000004</c:v>
                </c:pt>
                <c:pt idx="1067">
                  <c:v>31.390100000000004</c:v>
                </c:pt>
                <c:pt idx="1068">
                  <c:v>31.091800000000003</c:v>
                </c:pt>
                <c:pt idx="1069">
                  <c:v>29.808199999999996</c:v>
                </c:pt>
                <c:pt idx="1070">
                  <c:v>31.273500000000002</c:v>
                </c:pt>
                <c:pt idx="1071">
                  <c:v>31.534600000000001</c:v>
                </c:pt>
                <c:pt idx="1072">
                  <c:v>31.031700000000004</c:v>
                </c:pt>
                <c:pt idx="1073">
                  <c:v>30.928799999999999</c:v>
                </c:pt>
                <c:pt idx="1074">
                  <c:v>31.216799999999999</c:v>
                </c:pt>
                <c:pt idx="1075">
                  <c:v>30.775399999999998</c:v>
                </c:pt>
                <c:pt idx="1076">
                  <c:v>30.148399999999999</c:v>
                </c:pt>
                <c:pt idx="1077">
                  <c:v>30.299299999999999</c:v>
                </c:pt>
                <c:pt idx="1078">
                  <c:v>30.871500000000001</c:v>
                </c:pt>
                <c:pt idx="1079">
                  <c:v>31.002899999999997</c:v>
                </c:pt>
                <c:pt idx="1080">
                  <c:v>30.404800000000002</c:v>
                </c:pt>
                <c:pt idx="1081">
                  <c:v>30.008700000000001</c:v>
                </c:pt>
                <c:pt idx="1082">
                  <c:v>30.2105</c:v>
                </c:pt>
                <c:pt idx="1083">
                  <c:v>30.2212</c:v>
                </c:pt>
                <c:pt idx="1084">
                  <c:v>29.987300000000001</c:v>
                </c:pt>
                <c:pt idx="1085">
                  <c:v>30.318899999999999</c:v>
                </c:pt>
                <c:pt idx="1086">
                  <c:v>29.724100000000004</c:v>
                </c:pt>
                <c:pt idx="1087">
                  <c:v>30.382299999999997</c:v>
                </c:pt>
                <c:pt idx="1088">
                  <c:v>30.257400000000001</c:v>
                </c:pt>
                <c:pt idx="1089">
                  <c:v>29.932599999999997</c:v>
                </c:pt>
                <c:pt idx="1090">
                  <c:v>29.819400000000002</c:v>
                </c:pt>
                <c:pt idx="1091">
                  <c:v>30.094200000000001</c:v>
                </c:pt>
                <c:pt idx="1092">
                  <c:v>29.871100000000002</c:v>
                </c:pt>
                <c:pt idx="1093">
                  <c:v>29.931600000000003</c:v>
                </c:pt>
                <c:pt idx="1094">
                  <c:v>30.3931</c:v>
                </c:pt>
                <c:pt idx="1095">
                  <c:v>29.478999999999999</c:v>
                </c:pt>
                <c:pt idx="1096">
                  <c:v>30.042999999999999</c:v>
                </c:pt>
                <c:pt idx="1097">
                  <c:v>30.6494</c:v>
                </c:pt>
                <c:pt idx="1098">
                  <c:v>30.020500000000002</c:v>
                </c:pt>
                <c:pt idx="1099">
                  <c:v>29.255299999999998</c:v>
                </c:pt>
                <c:pt idx="1100">
                  <c:v>30.311499999999999</c:v>
                </c:pt>
                <c:pt idx="1101">
                  <c:v>30.999500000000005</c:v>
                </c:pt>
                <c:pt idx="1102">
                  <c:v>30.5122</c:v>
                </c:pt>
                <c:pt idx="1103">
                  <c:v>29.383800000000001</c:v>
                </c:pt>
                <c:pt idx="1104">
                  <c:v>29.638199999999998</c:v>
                </c:pt>
                <c:pt idx="1105">
                  <c:v>29.6905</c:v>
                </c:pt>
                <c:pt idx="1106">
                  <c:v>29.784600000000001</c:v>
                </c:pt>
                <c:pt idx="1107">
                  <c:v>29.583500000000001</c:v>
                </c:pt>
                <c:pt idx="1108">
                  <c:v>29.170400000000001</c:v>
                </c:pt>
                <c:pt idx="1109">
                  <c:v>29.790500000000002</c:v>
                </c:pt>
                <c:pt idx="1110">
                  <c:v>30.3813</c:v>
                </c:pt>
                <c:pt idx="1111">
                  <c:v>29.545400000000001</c:v>
                </c:pt>
                <c:pt idx="1112">
                  <c:v>29.435099999999998</c:v>
                </c:pt>
                <c:pt idx="1113">
                  <c:v>30.018999999999998</c:v>
                </c:pt>
                <c:pt idx="1114">
                  <c:v>29.732900000000001</c:v>
                </c:pt>
                <c:pt idx="1115">
                  <c:v>29.404800000000002</c:v>
                </c:pt>
                <c:pt idx="1116">
                  <c:v>29.360899999999997</c:v>
                </c:pt>
                <c:pt idx="1117">
                  <c:v>29.220200000000002</c:v>
                </c:pt>
                <c:pt idx="1118">
                  <c:v>29.912100000000002</c:v>
                </c:pt>
                <c:pt idx="1119">
                  <c:v>29.846699999999998</c:v>
                </c:pt>
                <c:pt idx="1120">
                  <c:v>29.294899999999998</c:v>
                </c:pt>
                <c:pt idx="1121">
                  <c:v>29.948800000000002</c:v>
                </c:pt>
                <c:pt idx="1122">
                  <c:v>30.4253</c:v>
                </c:pt>
                <c:pt idx="1123">
                  <c:v>29.5947</c:v>
                </c:pt>
                <c:pt idx="1124">
                  <c:v>29.179200000000002</c:v>
                </c:pt>
                <c:pt idx="1125">
                  <c:v>29.962899999999998</c:v>
                </c:pt>
                <c:pt idx="1126">
                  <c:v>29.440999999999995</c:v>
                </c:pt>
                <c:pt idx="1127">
                  <c:v>28.788599999999999</c:v>
                </c:pt>
                <c:pt idx="1128">
                  <c:v>28.755399999999998</c:v>
                </c:pt>
                <c:pt idx="1129">
                  <c:v>28.728100000000005</c:v>
                </c:pt>
                <c:pt idx="1130">
                  <c:v>30.064400000000003</c:v>
                </c:pt>
                <c:pt idx="1131">
                  <c:v>29.806699999999996</c:v>
                </c:pt>
                <c:pt idx="1132">
                  <c:v>29.309500000000003</c:v>
                </c:pt>
                <c:pt idx="1133">
                  <c:v>29.8325</c:v>
                </c:pt>
                <c:pt idx="1134">
                  <c:v>30.051799999999997</c:v>
                </c:pt>
                <c:pt idx="1135">
                  <c:v>28.934100000000001</c:v>
                </c:pt>
                <c:pt idx="1136">
                  <c:v>28.127399999999998</c:v>
                </c:pt>
                <c:pt idx="1137">
                  <c:v>29.335499999999996</c:v>
                </c:pt>
                <c:pt idx="1138">
                  <c:v>29.563999999999997</c:v>
                </c:pt>
                <c:pt idx="1139">
                  <c:v>28.826700000000002</c:v>
                </c:pt>
                <c:pt idx="1140">
                  <c:v>28.5425</c:v>
                </c:pt>
                <c:pt idx="1141">
                  <c:v>29.0913</c:v>
                </c:pt>
                <c:pt idx="1142">
                  <c:v>28.901800000000001</c:v>
                </c:pt>
                <c:pt idx="1143">
                  <c:v>29.060500000000001</c:v>
                </c:pt>
                <c:pt idx="1144">
                  <c:v>29.300300000000004</c:v>
                </c:pt>
                <c:pt idx="1145">
                  <c:v>28.436999999999998</c:v>
                </c:pt>
                <c:pt idx="1146">
                  <c:v>28.698699999999999</c:v>
                </c:pt>
                <c:pt idx="1147">
                  <c:v>28.907199999999996</c:v>
                </c:pt>
                <c:pt idx="1148">
                  <c:v>27.4282</c:v>
                </c:pt>
                <c:pt idx="1149">
                  <c:v>27.355</c:v>
                </c:pt>
                <c:pt idx="1150">
                  <c:v>28.947300000000002</c:v>
                </c:pt>
                <c:pt idx="1151">
                  <c:v>28.612300000000005</c:v>
                </c:pt>
                <c:pt idx="1152">
                  <c:v>28.4834</c:v>
                </c:pt>
                <c:pt idx="1153">
                  <c:v>28.320800000000002</c:v>
                </c:pt>
                <c:pt idx="1154">
                  <c:v>28.830099999999998</c:v>
                </c:pt>
                <c:pt idx="1155">
                  <c:v>29.184100000000001</c:v>
                </c:pt>
                <c:pt idx="1156">
                  <c:v>28.683599999999998</c:v>
                </c:pt>
                <c:pt idx="1157">
                  <c:v>28.833499999999997</c:v>
                </c:pt>
                <c:pt idx="1158">
                  <c:v>29.123499999999996</c:v>
                </c:pt>
                <c:pt idx="1159">
                  <c:v>28.612299999999998</c:v>
                </c:pt>
                <c:pt idx="1160">
                  <c:v>27.828600000000002</c:v>
                </c:pt>
                <c:pt idx="1161">
                  <c:v>27.886199999999999</c:v>
                </c:pt>
                <c:pt idx="1162">
                  <c:v>28.445799999999998</c:v>
                </c:pt>
                <c:pt idx="1163">
                  <c:v>28.901799999999998</c:v>
                </c:pt>
                <c:pt idx="1164">
                  <c:v>28.678199999999997</c:v>
                </c:pt>
                <c:pt idx="1165">
                  <c:v>28.585900000000002</c:v>
                </c:pt>
                <c:pt idx="1166">
                  <c:v>28.340299999999999</c:v>
                </c:pt>
                <c:pt idx="1167">
                  <c:v>28.255800000000001</c:v>
                </c:pt>
                <c:pt idx="1168">
                  <c:v>27.859399999999997</c:v>
                </c:pt>
                <c:pt idx="1169">
                  <c:v>27.917000000000002</c:v>
                </c:pt>
                <c:pt idx="1170">
                  <c:v>28.566399999999998</c:v>
                </c:pt>
                <c:pt idx="1171">
                  <c:v>29.031699999999997</c:v>
                </c:pt>
                <c:pt idx="1172">
                  <c:v>28.4819</c:v>
                </c:pt>
                <c:pt idx="1173">
                  <c:v>28.375900000000001</c:v>
                </c:pt>
                <c:pt idx="1174">
                  <c:v>29.011300000000002</c:v>
                </c:pt>
                <c:pt idx="1175">
                  <c:v>28.719299999999997</c:v>
                </c:pt>
                <c:pt idx="1176">
                  <c:v>28.410600000000002</c:v>
                </c:pt>
                <c:pt idx="1177">
                  <c:v>28.192399999999999</c:v>
                </c:pt>
                <c:pt idx="1178">
                  <c:v>29.328600000000002</c:v>
                </c:pt>
                <c:pt idx="1179">
                  <c:v>28.946699999999996</c:v>
                </c:pt>
                <c:pt idx="1180">
                  <c:v>27.926800000000004</c:v>
                </c:pt>
                <c:pt idx="1181">
                  <c:v>28.7227</c:v>
                </c:pt>
                <c:pt idx="1182">
                  <c:v>28.356499999999997</c:v>
                </c:pt>
                <c:pt idx="1183">
                  <c:v>28.947200000000002</c:v>
                </c:pt>
                <c:pt idx="1184">
                  <c:v>29.156799999999997</c:v>
                </c:pt>
                <c:pt idx="1185">
                  <c:v>28.401800000000001</c:v>
                </c:pt>
                <c:pt idx="1186">
                  <c:v>27.605399999999999</c:v>
                </c:pt>
                <c:pt idx="1187">
                  <c:v>28.314500000000002</c:v>
                </c:pt>
                <c:pt idx="1188">
                  <c:v>28.2837</c:v>
                </c:pt>
                <c:pt idx="1189">
                  <c:v>28.003900000000002</c:v>
                </c:pt>
                <c:pt idx="1190">
                  <c:v>28.3872</c:v>
                </c:pt>
                <c:pt idx="1191">
                  <c:v>28.131399999999999</c:v>
                </c:pt>
                <c:pt idx="1192">
                  <c:v>28.019100000000002</c:v>
                </c:pt>
                <c:pt idx="1193">
                  <c:v>28.395499999999998</c:v>
                </c:pt>
                <c:pt idx="1194">
                  <c:v>27.9087</c:v>
                </c:pt>
                <c:pt idx="1195">
                  <c:v>27.807600000000001</c:v>
                </c:pt>
                <c:pt idx="1196">
                  <c:v>28.769999999999996</c:v>
                </c:pt>
                <c:pt idx="1197">
                  <c:v>28.441400000000002</c:v>
                </c:pt>
                <c:pt idx="1198">
                  <c:v>28.325700000000001</c:v>
                </c:pt>
                <c:pt idx="1199">
                  <c:v>28.657200000000003</c:v>
                </c:pt>
                <c:pt idx="1200">
                  <c:v>28.724100000000004</c:v>
                </c:pt>
                <c:pt idx="1201">
                  <c:v>28.667400000000001</c:v>
                </c:pt>
                <c:pt idx="1202">
                  <c:v>28.3628</c:v>
                </c:pt>
                <c:pt idx="1203">
                  <c:v>27.145000000000003</c:v>
                </c:pt>
                <c:pt idx="1204">
                  <c:v>27.593300000000003</c:v>
                </c:pt>
                <c:pt idx="1205">
                  <c:v>28.7544</c:v>
                </c:pt>
                <c:pt idx="1206">
                  <c:v>28.337900000000001</c:v>
                </c:pt>
                <c:pt idx="1207">
                  <c:v>26.828100000000003</c:v>
                </c:pt>
                <c:pt idx="1208">
                  <c:v>28.128900000000002</c:v>
                </c:pt>
                <c:pt idx="1209">
                  <c:v>29.091799999999996</c:v>
                </c:pt>
                <c:pt idx="1210">
                  <c:v>28.389599999999998</c:v>
                </c:pt>
                <c:pt idx="1211">
                  <c:v>27.537599999999998</c:v>
                </c:pt>
                <c:pt idx="1212">
                  <c:v>27.571199999999997</c:v>
                </c:pt>
                <c:pt idx="1213">
                  <c:v>28.213300000000004</c:v>
                </c:pt>
                <c:pt idx="1214">
                  <c:v>27.921900000000001</c:v>
                </c:pt>
                <c:pt idx="1215">
                  <c:v>27.900399999999998</c:v>
                </c:pt>
                <c:pt idx="1216">
                  <c:v>27.414100000000005</c:v>
                </c:pt>
                <c:pt idx="1217">
                  <c:v>27.036099999999998</c:v>
                </c:pt>
                <c:pt idx="1218">
                  <c:v>27.972199999999997</c:v>
                </c:pt>
                <c:pt idx="1219">
                  <c:v>28.5166</c:v>
                </c:pt>
                <c:pt idx="1220">
                  <c:v>28.409699999999997</c:v>
                </c:pt>
                <c:pt idx="1221">
                  <c:v>27.936999999999998</c:v>
                </c:pt>
                <c:pt idx="1222">
                  <c:v>27.894100000000002</c:v>
                </c:pt>
                <c:pt idx="1223">
                  <c:v>27.839300000000001</c:v>
                </c:pt>
                <c:pt idx="1224">
                  <c:v>27.776800000000001</c:v>
                </c:pt>
                <c:pt idx="1225">
                  <c:v>27.296900000000001</c:v>
                </c:pt>
                <c:pt idx="1226">
                  <c:v>27.927200000000003</c:v>
                </c:pt>
                <c:pt idx="1227">
                  <c:v>27.935500000000001</c:v>
                </c:pt>
                <c:pt idx="1228">
                  <c:v>27.111799999999999</c:v>
                </c:pt>
                <c:pt idx="1229">
                  <c:v>27.749499999999998</c:v>
                </c:pt>
                <c:pt idx="1230">
                  <c:v>28.3931</c:v>
                </c:pt>
                <c:pt idx="1231">
                  <c:v>27.4468</c:v>
                </c:pt>
                <c:pt idx="1232">
                  <c:v>27.592700000000001</c:v>
                </c:pt>
                <c:pt idx="1233">
                  <c:v>27.918000000000003</c:v>
                </c:pt>
                <c:pt idx="1234">
                  <c:v>27.778799999999997</c:v>
                </c:pt>
                <c:pt idx="1235">
                  <c:v>27.633299999999998</c:v>
                </c:pt>
                <c:pt idx="1236">
                  <c:v>27.191900000000004</c:v>
                </c:pt>
                <c:pt idx="1237">
                  <c:v>27.571800000000003</c:v>
                </c:pt>
                <c:pt idx="1238">
                  <c:v>28.459499999999998</c:v>
                </c:pt>
                <c:pt idx="1239">
                  <c:v>28.170900000000003</c:v>
                </c:pt>
                <c:pt idx="1240">
                  <c:v>27.915499999999998</c:v>
                </c:pt>
                <c:pt idx="1241">
                  <c:v>27.356900000000003</c:v>
                </c:pt>
                <c:pt idx="1242">
                  <c:v>27.3032</c:v>
                </c:pt>
                <c:pt idx="1243">
                  <c:v>27.049799999999998</c:v>
                </c:pt>
                <c:pt idx="1244">
                  <c:v>27.128399999999999</c:v>
                </c:pt>
                <c:pt idx="1245">
                  <c:v>27.893099999999997</c:v>
                </c:pt>
                <c:pt idx="1246">
                  <c:v>27.9741</c:v>
                </c:pt>
                <c:pt idx="1247">
                  <c:v>26.889700000000005</c:v>
                </c:pt>
                <c:pt idx="1248">
                  <c:v>26.972700000000003</c:v>
                </c:pt>
                <c:pt idx="1249">
                  <c:v>27.486899999999999</c:v>
                </c:pt>
                <c:pt idx="1250">
                  <c:v>27.165100000000002</c:v>
                </c:pt>
                <c:pt idx="1251">
                  <c:v>27.694399999999998</c:v>
                </c:pt>
                <c:pt idx="1252">
                  <c:v>27.800699999999999</c:v>
                </c:pt>
                <c:pt idx="1253">
                  <c:v>27.263200000000001</c:v>
                </c:pt>
                <c:pt idx="1254">
                  <c:v>26.974600000000002</c:v>
                </c:pt>
                <c:pt idx="1255">
                  <c:v>27.187999999999999</c:v>
                </c:pt>
                <c:pt idx="1256">
                  <c:v>27.167400000000001</c:v>
                </c:pt>
                <c:pt idx="1257">
                  <c:v>26.774400000000004</c:v>
                </c:pt>
                <c:pt idx="1258">
                  <c:v>26.828600000000002</c:v>
                </c:pt>
                <c:pt idx="1259">
                  <c:v>26.605399999999996</c:v>
                </c:pt>
                <c:pt idx="1260">
                  <c:v>27.099600000000002</c:v>
                </c:pt>
                <c:pt idx="1261">
                  <c:v>27.794899999999998</c:v>
                </c:pt>
                <c:pt idx="1262">
                  <c:v>27.2348</c:v>
                </c:pt>
                <c:pt idx="1263">
                  <c:v>26.7637</c:v>
                </c:pt>
                <c:pt idx="1264">
                  <c:v>26.819800000000001</c:v>
                </c:pt>
                <c:pt idx="1265">
                  <c:v>27.333500000000004</c:v>
                </c:pt>
                <c:pt idx="1266">
                  <c:v>28.6128</c:v>
                </c:pt>
                <c:pt idx="1267">
                  <c:v>27.882299999999997</c:v>
                </c:pt>
                <c:pt idx="1268">
                  <c:v>26.664099999999998</c:v>
                </c:pt>
                <c:pt idx="1269">
                  <c:v>27.293500000000002</c:v>
                </c:pt>
                <c:pt idx="1270">
                  <c:v>25.146999999999998</c:v>
                </c:pt>
                <c:pt idx="1271">
                  <c:v>26.763199999999998</c:v>
                </c:pt>
                <c:pt idx="1272">
                  <c:v>53.553759999999997</c:v>
                </c:pt>
                <c:pt idx="1273">
                  <c:v>132.5498</c:v>
                </c:pt>
                <c:pt idx="1274">
                  <c:v>228.0378</c:v>
                </c:pt>
                <c:pt idx="1275">
                  <c:v>2168.0155</c:v>
                </c:pt>
                <c:pt idx="1276">
                  <c:v>2281.1680000000001</c:v>
                </c:pt>
                <c:pt idx="1277">
                  <c:v>-1089.0699999999997</c:v>
                </c:pt>
                <c:pt idx="1278">
                  <c:v>-2220.7649999999999</c:v>
                </c:pt>
                <c:pt idx="1279">
                  <c:v>-764.37800000000004</c:v>
                </c:pt>
                <c:pt idx="1280">
                  <c:v>-136.70699999999999</c:v>
                </c:pt>
                <c:pt idx="1281">
                  <c:v>-27.087900000000005</c:v>
                </c:pt>
                <c:pt idx="1282">
                  <c:v>27.665500000000002</c:v>
                </c:pt>
                <c:pt idx="1283">
                  <c:v>58.444870000000002</c:v>
                </c:pt>
                <c:pt idx="1284">
                  <c:v>76.580600000000004</c:v>
                </c:pt>
                <c:pt idx="1285">
                  <c:v>87.160700000000006</c:v>
                </c:pt>
                <c:pt idx="1286">
                  <c:v>92.317599999999999</c:v>
                </c:pt>
                <c:pt idx="1287">
                  <c:v>94.951499999999996</c:v>
                </c:pt>
                <c:pt idx="1288">
                  <c:v>97.600800000000007</c:v>
                </c:pt>
                <c:pt idx="1289">
                  <c:v>99.036400000000015</c:v>
                </c:pt>
                <c:pt idx="1290">
                  <c:v>99.224699999999999</c:v>
                </c:pt>
                <c:pt idx="1291">
                  <c:v>99.293300000000002</c:v>
                </c:pt>
                <c:pt idx="1292">
                  <c:v>99.488799999999998</c:v>
                </c:pt>
                <c:pt idx="1293">
                  <c:v>99.494699999999995</c:v>
                </c:pt>
                <c:pt idx="1294">
                  <c:v>99.406499999999994</c:v>
                </c:pt>
                <c:pt idx="1295">
                  <c:v>99.542999999999992</c:v>
                </c:pt>
                <c:pt idx="1296">
                  <c:v>98.708699999999993</c:v>
                </c:pt>
                <c:pt idx="1297">
                  <c:v>98.219769999999997</c:v>
                </c:pt>
                <c:pt idx="1298">
                  <c:v>98.36788</c:v>
                </c:pt>
                <c:pt idx="1299">
                  <c:v>97.781089999999992</c:v>
                </c:pt>
                <c:pt idx="1300">
                  <c:v>97.558199999999999</c:v>
                </c:pt>
                <c:pt idx="1301">
                  <c:v>97.75009</c:v>
                </c:pt>
                <c:pt idx="1302">
                  <c:v>96.772989999999993</c:v>
                </c:pt>
                <c:pt idx="1303">
                  <c:v>96.322247999999988</c:v>
                </c:pt>
                <c:pt idx="1304">
                  <c:v>96.493180000000009</c:v>
                </c:pt>
                <c:pt idx="1305">
                  <c:v>96.356480000000005</c:v>
                </c:pt>
                <c:pt idx="1306">
                  <c:v>95.951700000000002</c:v>
                </c:pt>
                <c:pt idx="1307">
                  <c:v>95.311050000000009</c:v>
                </c:pt>
                <c:pt idx="1308">
                  <c:v>95.440870000000004</c:v>
                </c:pt>
                <c:pt idx="1309">
                  <c:v>94.647919999999999</c:v>
                </c:pt>
                <c:pt idx="1310">
                  <c:v>94.471229999999991</c:v>
                </c:pt>
                <c:pt idx="1311">
                  <c:v>94.131799999999998</c:v>
                </c:pt>
                <c:pt idx="1312">
                  <c:v>93.504800000000003</c:v>
                </c:pt>
                <c:pt idx="1313">
                  <c:v>93.882799999999989</c:v>
                </c:pt>
                <c:pt idx="1314">
                  <c:v>93.537599999999998</c:v>
                </c:pt>
                <c:pt idx="1315">
                  <c:v>93.258800000000008</c:v>
                </c:pt>
                <c:pt idx="1316">
                  <c:v>93.292400000000001</c:v>
                </c:pt>
                <c:pt idx="1317">
                  <c:v>92.664999999999992</c:v>
                </c:pt>
                <c:pt idx="1318">
                  <c:v>91.980900000000005</c:v>
                </c:pt>
                <c:pt idx="1319">
                  <c:v>92.484800000000007</c:v>
                </c:pt>
                <c:pt idx="1320">
                  <c:v>91.670400000000001</c:v>
                </c:pt>
                <c:pt idx="1321">
                  <c:v>90.821300000000008</c:v>
                </c:pt>
                <c:pt idx="1322">
                  <c:v>91.299300000000002</c:v>
                </c:pt>
                <c:pt idx="1323">
                  <c:v>91.306600000000003</c:v>
                </c:pt>
                <c:pt idx="1324">
                  <c:v>90.791499999999999</c:v>
                </c:pt>
                <c:pt idx="1325">
                  <c:v>91.11330000000001</c:v>
                </c:pt>
                <c:pt idx="1326">
                  <c:v>91.305700000000002</c:v>
                </c:pt>
                <c:pt idx="1327">
                  <c:v>90.667900000000003</c:v>
                </c:pt>
                <c:pt idx="1328">
                  <c:v>90.257300000000001</c:v>
                </c:pt>
                <c:pt idx="1329">
                  <c:v>89.977500000000006</c:v>
                </c:pt>
                <c:pt idx="1330">
                  <c:v>89.331500000000005</c:v>
                </c:pt>
                <c:pt idx="1331">
                  <c:v>89.632300000000001</c:v>
                </c:pt>
                <c:pt idx="1332">
                  <c:v>89.310100000000006</c:v>
                </c:pt>
                <c:pt idx="1333">
                  <c:v>89.058999999999997</c:v>
                </c:pt>
                <c:pt idx="1334">
                  <c:v>89.012699999999995</c:v>
                </c:pt>
                <c:pt idx="1335">
                  <c:v>88.623599999999996</c:v>
                </c:pt>
                <c:pt idx="1336">
                  <c:v>88.337400000000002</c:v>
                </c:pt>
                <c:pt idx="1337">
                  <c:v>88.223199999999991</c:v>
                </c:pt>
                <c:pt idx="1338">
                  <c:v>88.443399999999997</c:v>
                </c:pt>
                <c:pt idx="1339">
                  <c:v>87.639200000000002</c:v>
                </c:pt>
                <c:pt idx="1340">
                  <c:v>87.447800000000001</c:v>
                </c:pt>
                <c:pt idx="1341">
                  <c:v>87.926299999999998</c:v>
                </c:pt>
                <c:pt idx="1342">
                  <c:v>87.008299999999991</c:v>
                </c:pt>
                <c:pt idx="1343">
                  <c:v>87.009299999999996</c:v>
                </c:pt>
                <c:pt idx="1344">
                  <c:v>87.279300000000006</c:v>
                </c:pt>
                <c:pt idx="1345">
                  <c:v>86.279799999999994</c:v>
                </c:pt>
                <c:pt idx="1346">
                  <c:v>86.381399999999999</c:v>
                </c:pt>
                <c:pt idx="1347">
                  <c:v>86.8964</c:v>
                </c:pt>
                <c:pt idx="1348">
                  <c:v>86.389600000000002</c:v>
                </c:pt>
                <c:pt idx="1349">
                  <c:v>86.739800000000002</c:v>
                </c:pt>
                <c:pt idx="1350">
                  <c:v>86.427199999999999</c:v>
                </c:pt>
                <c:pt idx="1351">
                  <c:v>85.825199999999995</c:v>
                </c:pt>
                <c:pt idx="1352">
                  <c:v>85.865700000000004</c:v>
                </c:pt>
                <c:pt idx="1353">
                  <c:v>85.925299999999993</c:v>
                </c:pt>
                <c:pt idx="1354">
                  <c:v>85.822299999999998</c:v>
                </c:pt>
                <c:pt idx="1355">
                  <c:v>85.360299999999995</c:v>
                </c:pt>
                <c:pt idx="1356">
                  <c:v>85.620599999999996</c:v>
                </c:pt>
                <c:pt idx="1357">
                  <c:v>85.405299999999997</c:v>
                </c:pt>
                <c:pt idx="1358">
                  <c:v>84.249499999999998</c:v>
                </c:pt>
                <c:pt idx="1359">
                  <c:v>84.48490000000001</c:v>
                </c:pt>
                <c:pt idx="1360">
                  <c:v>85.476599999999991</c:v>
                </c:pt>
                <c:pt idx="1361">
                  <c:v>84.665599999999998</c:v>
                </c:pt>
                <c:pt idx="1362">
                  <c:v>83.909199999999998</c:v>
                </c:pt>
                <c:pt idx="1363">
                  <c:v>84.163600000000002</c:v>
                </c:pt>
                <c:pt idx="1364">
                  <c:v>84.217799999999997</c:v>
                </c:pt>
                <c:pt idx="1365">
                  <c:v>84.338800000000006</c:v>
                </c:pt>
                <c:pt idx="1366">
                  <c:v>84.15140000000001</c:v>
                </c:pt>
                <c:pt idx="1367">
                  <c:v>83.368200000000002</c:v>
                </c:pt>
                <c:pt idx="1368">
                  <c:v>83.520099999999999</c:v>
                </c:pt>
                <c:pt idx="1369">
                  <c:v>83.610299999999995</c:v>
                </c:pt>
                <c:pt idx="1370">
                  <c:v>83.276899999999998</c:v>
                </c:pt>
                <c:pt idx="1371">
                  <c:v>83.059599999999989</c:v>
                </c:pt>
                <c:pt idx="1372">
                  <c:v>83.23190000000001</c:v>
                </c:pt>
                <c:pt idx="1373">
                  <c:v>82.791499999999999</c:v>
                </c:pt>
                <c:pt idx="1374">
                  <c:v>82.499499999999998</c:v>
                </c:pt>
                <c:pt idx="1375">
                  <c:v>83.031800000000004</c:v>
                </c:pt>
                <c:pt idx="1376">
                  <c:v>82.918399999999991</c:v>
                </c:pt>
                <c:pt idx="1377">
                  <c:v>82.752400000000009</c:v>
                </c:pt>
                <c:pt idx="1378">
                  <c:v>83.100099999999998</c:v>
                </c:pt>
                <c:pt idx="1379">
                  <c:v>82.529300000000006</c:v>
                </c:pt>
                <c:pt idx="1380">
                  <c:v>82.580559999999991</c:v>
                </c:pt>
                <c:pt idx="1381">
                  <c:v>82.728989999999996</c:v>
                </c:pt>
                <c:pt idx="1382">
                  <c:v>81.922799999999995</c:v>
                </c:pt>
                <c:pt idx="1383">
                  <c:v>81.970169999999996</c:v>
                </c:pt>
                <c:pt idx="1384">
                  <c:v>82.537589999999994</c:v>
                </c:pt>
                <c:pt idx="1385">
                  <c:v>81.832010000000011</c:v>
                </c:pt>
                <c:pt idx="1386">
                  <c:v>81.451610000000002</c:v>
                </c:pt>
                <c:pt idx="1387">
                  <c:v>81.450199999999995</c:v>
                </c:pt>
                <c:pt idx="1388">
                  <c:v>81.310059999999993</c:v>
                </c:pt>
                <c:pt idx="1389">
                  <c:v>81.086889999999997</c:v>
                </c:pt>
                <c:pt idx="1390">
                  <c:v>81.348179999999999</c:v>
                </c:pt>
                <c:pt idx="1391">
                  <c:v>80.721180000000004</c:v>
                </c:pt>
                <c:pt idx="1392">
                  <c:v>82.238757000000007</c:v>
                </c:pt>
                <c:pt idx="1393">
                  <c:v>82.839877000000001</c:v>
                </c:pt>
                <c:pt idx="1394">
                  <c:v>-350.68966999999998</c:v>
                </c:pt>
                <c:pt idx="1395">
                  <c:v>-1772.99928</c:v>
                </c:pt>
                <c:pt idx="1396">
                  <c:v>-813.38800000000003</c:v>
                </c:pt>
                <c:pt idx="1397">
                  <c:v>1866.6990000000001</c:v>
                </c:pt>
                <c:pt idx="1398">
                  <c:v>-370.18000000000006</c:v>
                </c:pt>
                <c:pt idx="1399">
                  <c:v>-141.91000000000008</c:v>
                </c:pt>
                <c:pt idx="1400">
                  <c:v>314.18999999999983</c:v>
                </c:pt>
                <c:pt idx="1401">
                  <c:v>237.63000000000011</c:v>
                </c:pt>
                <c:pt idx="1402">
                  <c:v>188.54999999999995</c:v>
                </c:pt>
                <c:pt idx="1403">
                  <c:v>160.38000000000011</c:v>
                </c:pt>
                <c:pt idx="1404">
                  <c:v>145.15000000000009</c:v>
                </c:pt>
                <c:pt idx="1405">
                  <c:v>137.18000000000006</c:v>
                </c:pt>
                <c:pt idx="1406">
                  <c:v>134.01999999999998</c:v>
                </c:pt>
                <c:pt idx="1407">
                  <c:v>131.42000000000007</c:v>
                </c:pt>
                <c:pt idx="1408">
                  <c:v>129.82999999999993</c:v>
                </c:pt>
                <c:pt idx="1409">
                  <c:v>128.83000000000015</c:v>
                </c:pt>
                <c:pt idx="1410">
                  <c:v>128.49</c:v>
                </c:pt>
                <c:pt idx="1411">
                  <c:v>128.17999999999984</c:v>
                </c:pt>
                <c:pt idx="1412">
                  <c:v>127.90999999999985</c:v>
                </c:pt>
                <c:pt idx="1413">
                  <c:v>128.09000000000015</c:v>
                </c:pt>
                <c:pt idx="1414">
                  <c:v>127.48000000000002</c:v>
                </c:pt>
                <c:pt idx="1415">
                  <c:v>128.06999999999994</c:v>
                </c:pt>
                <c:pt idx="1416">
                  <c:v>126.96000000000004</c:v>
                </c:pt>
                <c:pt idx="1417">
                  <c:v>126.59000000000015</c:v>
                </c:pt>
                <c:pt idx="1418">
                  <c:v>127.8900000000001</c:v>
                </c:pt>
                <c:pt idx="1419">
                  <c:v>127.51999999999998</c:v>
                </c:pt>
                <c:pt idx="1420">
                  <c:v>127.36000000000013</c:v>
                </c:pt>
                <c:pt idx="1421">
                  <c:v>127.51999999999998</c:v>
                </c:pt>
                <c:pt idx="1422">
                  <c:v>127.68999999999983</c:v>
                </c:pt>
                <c:pt idx="1423">
                  <c:v>127.39999999999986</c:v>
                </c:pt>
                <c:pt idx="1424">
                  <c:v>127.69999999999982</c:v>
                </c:pt>
                <c:pt idx="1425">
                  <c:v>128.09000000000015</c:v>
                </c:pt>
                <c:pt idx="1426">
                  <c:v>127.52999999999997</c:v>
                </c:pt>
                <c:pt idx="1427">
                  <c:v>127.66000000000008</c:v>
                </c:pt>
                <c:pt idx="1428">
                  <c:v>127.15000000000009</c:v>
                </c:pt>
                <c:pt idx="1429">
                  <c:v>126.72000000000003</c:v>
                </c:pt>
                <c:pt idx="1430">
                  <c:v>127.76999999999998</c:v>
                </c:pt>
                <c:pt idx="1431">
                  <c:v>129.09999999999991</c:v>
                </c:pt>
                <c:pt idx="1432">
                  <c:v>126.1099999999999</c:v>
                </c:pt>
                <c:pt idx="1433">
                  <c:v>124.41999999999985</c:v>
                </c:pt>
                <c:pt idx="1434">
                  <c:v>126.34999999999991</c:v>
                </c:pt>
                <c:pt idx="1435">
                  <c:v>125.06999999999994</c:v>
                </c:pt>
                <c:pt idx="1436">
                  <c:v>130.30999999999995</c:v>
                </c:pt>
                <c:pt idx="1437">
                  <c:v>135.71000000000004</c:v>
                </c:pt>
                <c:pt idx="1438">
                  <c:v>132.54999999999995</c:v>
                </c:pt>
                <c:pt idx="1439">
                  <c:v>122.80999999999995</c:v>
                </c:pt>
                <c:pt idx="1440">
                  <c:v>123.18999999999983</c:v>
                </c:pt>
                <c:pt idx="1441">
                  <c:v>134.12000000000012</c:v>
                </c:pt>
                <c:pt idx="1442">
                  <c:v>132.08000000000015</c:v>
                </c:pt>
                <c:pt idx="1443">
                  <c:v>126.11000000000013</c:v>
                </c:pt>
                <c:pt idx="1444">
                  <c:v>125.05999999999995</c:v>
                </c:pt>
                <c:pt idx="1445">
                  <c:v>127.39999999999986</c:v>
                </c:pt>
                <c:pt idx="1446">
                  <c:v>127.57000000000016</c:v>
                </c:pt>
                <c:pt idx="1447">
                  <c:v>126.46000000000004</c:v>
                </c:pt>
                <c:pt idx="1448">
                  <c:v>127.34000000000015</c:v>
                </c:pt>
                <c:pt idx="1449">
                  <c:v>128.43000000000006</c:v>
                </c:pt>
                <c:pt idx="1450">
                  <c:v>127.86999999999989</c:v>
                </c:pt>
                <c:pt idx="1451">
                  <c:v>127.47000000000003</c:v>
                </c:pt>
                <c:pt idx="1452">
                  <c:v>127.81000000000017</c:v>
                </c:pt>
                <c:pt idx="1453">
                  <c:v>127.23000000000002</c:v>
                </c:pt>
                <c:pt idx="1454">
                  <c:v>127.43000000000006</c:v>
                </c:pt>
                <c:pt idx="1455">
                  <c:v>127.63999999999987</c:v>
                </c:pt>
                <c:pt idx="1456">
                  <c:v>127.32999999999993</c:v>
                </c:pt>
                <c:pt idx="1457">
                  <c:v>127.01999999999998</c:v>
                </c:pt>
                <c:pt idx="1458">
                  <c:v>127.52999999999997</c:v>
                </c:pt>
                <c:pt idx="1459">
                  <c:v>127.45999999999981</c:v>
                </c:pt>
                <c:pt idx="1460">
                  <c:v>127.5</c:v>
                </c:pt>
                <c:pt idx="1461">
                  <c:v>127.94999999999982</c:v>
                </c:pt>
                <c:pt idx="1462">
                  <c:v>127.95999999999981</c:v>
                </c:pt>
                <c:pt idx="1463">
                  <c:v>127.65000000000009</c:v>
                </c:pt>
                <c:pt idx="1464">
                  <c:v>127.99000000000001</c:v>
                </c:pt>
                <c:pt idx="1465">
                  <c:v>127.48000000000002</c:v>
                </c:pt>
                <c:pt idx="1466">
                  <c:v>126.75</c:v>
                </c:pt>
                <c:pt idx="1467">
                  <c:v>127.06999999999994</c:v>
                </c:pt>
                <c:pt idx="1468">
                  <c:v>127.51999999999998</c:v>
                </c:pt>
                <c:pt idx="1469">
                  <c:v>127.72999999999979</c:v>
                </c:pt>
                <c:pt idx="1470">
                  <c:v>127.53999999999996</c:v>
                </c:pt>
                <c:pt idx="1471">
                  <c:v>127.04999999999995</c:v>
                </c:pt>
                <c:pt idx="1472">
                  <c:v>126.96000000000004</c:v>
                </c:pt>
                <c:pt idx="1473">
                  <c:v>127.1099999999999</c:v>
                </c:pt>
                <c:pt idx="1474">
                  <c:v>128.29999999999995</c:v>
                </c:pt>
                <c:pt idx="1475">
                  <c:v>128.45999999999981</c:v>
                </c:pt>
                <c:pt idx="1476">
                  <c:v>127.31999999999994</c:v>
                </c:pt>
                <c:pt idx="1477">
                  <c:v>127.31999999999994</c:v>
                </c:pt>
                <c:pt idx="1478">
                  <c:v>127.06999999999994</c:v>
                </c:pt>
                <c:pt idx="1479">
                  <c:v>127.25</c:v>
                </c:pt>
                <c:pt idx="1480">
                  <c:v>127.81999999999994</c:v>
                </c:pt>
                <c:pt idx="1481">
                  <c:v>127.38000000000011</c:v>
                </c:pt>
                <c:pt idx="1482">
                  <c:v>127.11999999999989</c:v>
                </c:pt>
                <c:pt idx="1483">
                  <c:v>127.97000000000003</c:v>
                </c:pt>
                <c:pt idx="1484">
                  <c:v>127.55999999999995</c:v>
                </c:pt>
                <c:pt idx="1485">
                  <c:v>127.70000000000005</c:v>
                </c:pt>
                <c:pt idx="1486">
                  <c:v>125.51999999999998</c:v>
                </c:pt>
                <c:pt idx="1487">
                  <c:v>125.68000000000006</c:v>
                </c:pt>
                <c:pt idx="1488">
                  <c:v>131.34999999999991</c:v>
                </c:pt>
                <c:pt idx="1489">
                  <c:v>131.99</c:v>
                </c:pt>
                <c:pt idx="1490">
                  <c:v>126.96000000000004</c:v>
                </c:pt>
                <c:pt idx="1491">
                  <c:v>123.70000000000005</c:v>
                </c:pt>
                <c:pt idx="1492">
                  <c:v>125.49000000000001</c:v>
                </c:pt>
                <c:pt idx="1493">
                  <c:v>127.17999999999984</c:v>
                </c:pt>
                <c:pt idx="1494">
                  <c:v>127.30000000000018</c:v>
                </c:pt>
                <c:pt idx="1495">
                  <c:v>128.05999999999995</c:v>
                </c:pt>
                <c:pt idx="1496">
                  <c:v>127.40000000000009</c:v>
                </c:pt>
                <c:pt idx="1497">
                  <c:v>127.8599999999999</c:v>
                </c:pt>
                <c:pt idx="1498">
                  <c:v>128.07000000000016</c:v>
                </c:pt>
                <c:pt idx="1499">
                  <c:v>127.45000000000005</c:v>
                </c:pt>
                <c:pt idx="1500">
                  <c:v>127.51999999999998</c:v>
                </c:pt>
                <c:pt idx="1501">
                  <c:v>127.93000000000006</c:v>
                </c:pt>
                <c:pt idx="1502">
                  <c:v>127.16000000000008</c:v>
                </c:pt>
                <c:pt idx="1503">
                  <c:v>127.98000000000002</c:v>
                </c:pt>
                <c:pt idx="1504">
                  <c:v>128.11000000000013</c:v>
                </c:pt>
                <c:pt idx="1505">
                  <c:v>127.18999999999983</c:v>
                </c:pt>
                <c:pt idx="1506">
                  <c:v>127.33999999999992</c:v>
                </c:pt>
                <c:pt idx="1507">
                  <c:v>127.83999999999992</c:v>
                </c:pt>
                <c:pt idx="1508">
                  <c:v>127.74000000000001</c:v>
                </c:pt>
                <c:pt idx="1509">
                  <c:v>127.36999999999989</c:v>
                </c:pt>
                <c:pt idx="1510">
                  <c:v>127.56999999999994</c:v>
                </c:pt>
                <c:pt idx="1511">
                  <c:v>127.78999999999996</c:v>
                </c:pt>
                <c:pt idx="1512">
                  <c:v>127.28999999999996</c:v>
                </c:pt>
                <c:pt idx="1513">
                  <c:v>127</c:v>
                </c:pt>
                <c:pt idx="1514">
                  <c:v>128.12000000000012</c:v>
                </c:pt>
                <c:pt idx="1515">
                  <c:v>127.82999999999993</c:v>
                </c:pt>
                <c:pt idx="1516">
                  <c:v>127.8900000000001</c:v>
                </c:pt>
                <c:pt idx="1517">
                  <c:v>127.70000000000005</c:v>
                </c:pt>
                <c:pt idx="1518">
                  <c:v>127.36999999999989</c:v>
                </c:pt>
                <c:pt idx="1519">
                  <c:v>127.78999999999996</c:v>
                </c:pt>
                <c:pt idx="1520">
                  <c:v>127.98000000000002</c:v>
                </c:pt>
                <c:pt idx="1521">
                  <c:v>127.7800000000002</c:v>
                </c:pt>
                <c:pt idx="1522">
                  <c:v>127.65000000000009</c:v>
                </c:pt>
                <c:pt idx="1523">
                  <c:v>127.39999999999986</c:v>
                </c:pt>
                <c:pt idx="1524">
                  <c:v>127.25</c:v>
                </c:pt>
                <c:pt idx="1525">
                  <c:v>127.73000000000002</c:v>
                </c:pt>
                <c:pt idx="1526">
                  <c:v>128.14999999999986</c:v>
                </c:pt>
                <c:pt idx="1527">
                  <c:v>127.00999999999999</c:v>
                </c:pt>
                <c:pt idx="1528">
                  <c:v>127.1099999999999</c:v>
                </c:pt>
                <c:pt idx="1529">
                  <c:v>126.46000000000004</c:v>
                </c:pt>
                <c:pt idx="1530">
                  <c:v>125.1099999999999</c:v>
                </c:pt>
                <c:pt idx="1531">
                  <c:v>127.65000000000009</c:v>
                </c:pt>
                <c:pt idx="1532">
                  <c:v>131.08999999999992</c:v>
                </c:pt>
                <c:pt idx="1533">
                  <c:v>131.02999999999997</c:v>
                </c:pt>
                <c:pt idx="1534">
                  <c:v>127.11999999999989</c:v>
                </c:pt>
                <c:pt idx="1535">
                  <c:v>123.97000000000003</c:v>
                </c:pt>
                <c:pt idx="1536">
                  <c:v>125.80999999999995</c:v>
                </c:pt>
                <c:pt idx="1537">
                  <c:v>128.37000000000012</c:v>
                </c:pt>
                <c:pt idx="1538">
                  <c:v>128.20999999999981</c:v>
                </c:pt>
                <c:pt idx="1539">
                  <c:v>126.84999999999991</c:v>
                </c:pt>
                <c:pt idx="1540">
                  <c:v>126.38000000000011</c:v>
                </c:pt>
                <c:pt idx="1541">
                  <c:v>127.36999999999989</c:v>
                </c:pt>
                <c:pt idx="1542">
                  <c:v>127.70000000000005</c:v>
                </c:pt>
                <c:pt idx="1543">
                  <c:v>127.04000000000019</c:v>
                </c:pt>
                <c:pt idx="1544">
                  <c:v>127.55999999999995</c:v>
                </c:pt>
                <c:pt idx="1545">
                  <c:v>127.32999999999993</c:v>
                </c:pt>
                <c:pt idx="1546">
                  <c:v>125.99000000000001</c:v>
                </c:pt>
                <c:pt idx="1547">
                  <c:v>127.20000000000005</c:v>
                </c:pt>
                <c:pt idx="1548">
                  <c:v>127.86999999999989</c:v>
                </c:pt>
                <c:pt idx="1549">
                  <c:v>127.83000000000015</c:v>
                </c:pt>
                <c:pt idx="1550">
                  <c:v>127.69000000000005</c:v>
                </c:pt>
                <c:pt idx="1551">
                  <c:v>127.87000000000012</c:v>
                </c:pt>
                <c:pt idx="1552">
                  <c:v>126.54999999999995</c:v>
                </c:pt>
                <c:pt idx="1553">
                  <c:v>126.65000000000009</c:v>
                </c:pt>
                <c:pt idx="1554">
                  <c:v>128.56999999999994</c:v>
                </c:pt>
                <c:pt idx="1555">
                  <c:v>128</c:v>
                </c:pt>
                <c:pt idx="1556">
                  <c:v>127.4699999999998</c:v>
                </c:pt>
                <c:pt idx="1557">
                  <c:v>127.65000000000009</c:v>
                </c:pt>
                <c:pt idx="1558">
                  <c:v>126.01999999999998</c:v>
                </c:pt>
                <c:pt idx="1559">
                  <c:v>125.94999999999982</c:v>
                </c:pt>
                <c:pt idx="1560">
                  <c:v>128.26</c:v>
                </c:pt>
                <c:pt idx="1561">
                  <c:v>127.88999999999987</c:v>
                </c:pt>
                <c:pt idx="1562">
                  <c:v>126.79999999999995</c:v>
                </c:pt>
                <c:pt idx="1563">
                  <c:v>127.04999999999995</c:v>
                </c:pt>
                <c:pt idx="1564">
                  <c:v>127.15999999999985</c:v>
                </c:pt>
                <c:pt idx="1565">
                  <c:v>126.97000000000003</c:v>
                </c:pt>
                <c:pt idx="1566">
                  <c:v>127.80999999999995</c:v>
                </c:pt>
                <c:pt idx="1567">
                  <c:v>127.04999999999995</c:v>
                </c:pt>
                <c:pt idx="1568">
                  <c:v>127.12999999999988</c:v>
                </c:pt>
                <c:pt idx="1569">
                  <c:v>127.72000000000003</c:v>
                </c:pt>
                <c:pt idx="1570">
                  <c:v>127.43000000000006</c:v>
                </c:pt>
                <c:pt idx="1571">
                  <c:v>128.09000000000015</c:v>
                </c:pt>
                <c:pt idx="1572">
                  <c:v>127.97000000000003</c:v>
                </c:pt>
                <c:pt idx="1573">
                  <c:v>126.3599999999999</c:v>
                </c:pt>
                <c:pt idx="1574">
                  <c:v>127.25999999999999</c:v>
                </c:pt>
                <c:pt idx="1575">
                  <c:v>127.15999999999985</c:v>
                </c:pt>
                <c:pt idx="1576">
                  <c:v>126.76999999999998</c:v>
                </c:pt>
                <c:pt idx="1577">
                  <c:v>127.42000000000007</c:v>
                </c:pt>
                <c:pt idx="1578">
                  <c:v>127.49000000000001</c:v>
                </c:pt>
                <c:pt idx="1579">
                  <c:v>127.58999999999992</c:v>
                </c:pt>
                <c:pt idx="1580">
                  <c:v>128.01</c:v>
                </c:pt>
                <c:pt idx="1581">
                  <c:v>127.68999999999983</c:v>
                </c:pt>
                <c:pt idx="1582">
                  <c:v>126.95000000000005</c:v>
                </c:pt>
                <c:pt idx="1583">
                  <c:v>128.12999999999988</c:v>
                </c:pt>
                <c:pt idx="1584">
                  <c:v>127.03999999999996</c:v>
                </c:pt>
                <c:pt idx="1585">
                  <c:v>127.01999999999998</c:v>
                </c:pt>
                <c:pt idx="1586">
                  <c:v>127.57999999999993</c:v>
                </c:pt>
                <c:pt idx="1587">
                  <c:v>126.46000000000004</c:v>
                </c:pt>
                <c:pt idx="1588">
                  <c:v>126.09999999999991</c:v>
                </c:pt>
                <c:pt idx="1589">
                  <c:v>126.27999999999997</c:v>
                </c:pt>
                <c:pt idx="1590">
                  <c:v>126.62000000000012</c:v>
                </c:pt>
                <c:pt idx="1591">
                  <c:v>127.08999999999992</c:v>
                </c:pt>
                <c:pt idx="1592">
                  <c:v>126.68000000000006</c:v>
                </c:pt>
                <c:pt idx="1593">
                  <c:v>128.06999999999994</c:v>
                </c:pt>
                <c:pt idx="1594">
                  <c:v>128.18000000000006</c:v>
                </c:pt>
                <c:pt idx="1595">
                  <c:v>127.18000000000006</c:v>
                </c:pt>
                <c:pt idx="1596">
                  <c:v>127.27999999999997</c:v>
                </c:pt>
                <c:pt idx="1597">
                  <c:v>126.60000000000014</c:v>
                </c:pt>
                <c:pt idx="1598">
                  <c:v>126.70000000000005</c:v>
                </c:pt>
                <c:pt idx="1599">
                  <c:v>127.09999999999991</c:v>
                </c:pt>
                <c:pt idx="1600">
                  <c:v>127.35000000000014</c:v>
                </c:pt>
                <c:pt idx="1601">
                  <c:v>126.46000000000004</c:v>
                </c:pt>
                <c:pt idx="1602">
                  <c:v>126.03999999999996</c:v>
                </c:pt>
                <c:pt idx="1603">
                  <c:v>127.68000000000006</c:v>
                </c:pt>
                <c:pt idx="1604">
                  <c:v>126.93000000000006</c:v>
                </c:pt>
                <c:pt idx="1605">
                  <c:v>126.41000000000008</c:v>
                </c:pt>
                <c:pt idx="1606">
                  <c:v>127.29999999999995</c:v>
                </c:pt>
                <c:pt idx="1607">
                  <c:v>126.99000000000001</c:v>
                </c:pt>
                <c:pt idx="1608">
                  <c:v>126.65000000000009</c:v>
                </c:pt>
                <c:pt idx="1609">
                  <c:v>126.80999999999995</c:v>
                </c:pt>
                <c:pt idx="1610">
                  <c:v>127.00999999999999</c:v>
                </c:pt>
                <c:pt idx="1611">
                  <c:v>126.8599999999999</c:v>
                </c:pt>
                <c:pt idx="1612">
                  <c:v>127.62000000000012</c:v>
                </c:pt>
                <c:pt idx="1613">
                  <c:v>126.76999999999998</c:v>
                </c:pt>
                <c:pt idx="1614">
                  <c:v>126.84999999999991</c:v>
                </c:pt>
                <c:pt idx="1615">
                  <c:v>127.79999999999995</c:v>
                </c:pt>
                <c:pt idx="1616">
                  <c:v>126.65000000000009</c:v>
                </c:pt>
                <c:pt idx="1617">
                  <c:v>125.84000000000015</c:v>
                </c:pt>
                <c:pt idx="1618">
                  <c:v>127.01999999999998</c:v>
                </c:pt>
                <c:pt idx="1619">
                  <c:v>127.25</c:v>
                </c:pt>
                <c:pt idx="1620">
                  <c:v>126.75999999999999</c:v>
                </c:pt>
                <c:pt idx="1621">
                  <c:v>127.22000000000003</c:v>
                </c:pt>
                <c:pt idx="1622">
                  <c:v>127.25999999999999</c:v>
                </c:pt>
                <c:pt idx="1623">
                  <c:v>126.11999999999989</c:v>
                </c:pt>
                <c:pt idx="1624">
                  <c:v>126.22000000000003</c:v>
                </c:pt>
                <c:pt idx="1625">
                  <c:v>126.57000000000016</c:v>
                </c:pt>
                <c:pt idx="1626">
                  <c:v>126.3599999999999</c:v>
                </c:pt>
                <c:pt idx="1627">
                  <c:v>126.25</c:v>
                </c:pt>
                <c:pt idx="1628">
                  <c:v>127.40000000000009</c:v>
                </c:pt>
                <c:pt idx="1629">
                  <c:v>127.08999999999992</c:v>
                </c:pt>
                <c:pt idx="1630">
                  <c:v>126.70000000000005</c:v>
                </c:pt>
                <c:pt idx="1631">
                  <c:v>126.83999999999992</c:v>
                </c:pt>
                <c:pt idx="1632">
                  <c:v>126.95000000000005</c:v>
                </c:pt>
                <c:pt idx="1633">
                  <c:v>126.63999999999987</c:v>
                </c:pt>
                <c:pt idx="1634">
                  <c:v>126.79999999999995</c:v>
                </c:pt>
                <c:pt idx="1635">
                  <c:v>126.40999999999985</c:v>
                </c:pt>
                <c:pt idx="1636">
                  <c:v>126.25</c:v>
                </c:pt>
                <c:pt idx="1637">
                  <c:v>127.04999999999995</c:v>
                </c:pt>
                <c:pt idx="1638">
                  <c:v>126.70000000000005</c:v>
                </c:pt>
                <c:pt idx="1639">
                  <c:v>126.83000000000015</c:v>
                </c:pt>
                <c:pt idx="1640">
                  <c:v>126.44000000000005</c:v>
                </c:pt>
                <c:pt idx="1641">
                  <c:v>125</c:v>
                </c:pt>
                <c:pt idx="1642">
                  <c:v>126.17000000000007</c:v>
                </c:pt>
                <c:pt idx="1643">
                  <c:v>127.35000000000014</c:v>
                </c:pt>
                <c:pt idx="1644">
                  <c:v>126.42000000000007</c:v>
                </c:pt>
                <c:pt idx="1645">
                  <c:v>126.19000000000005</c:v>
                </c:pt>
                <c:pt idx="1646">
                  <c:v>126.93000000000006</c:v>
                </c:pt>
                <c:pt idx="1647">
                  <c:v>126.8599999999999</c:v>
                </c:pt>
                <c:pt idx="1648">
                  <c:v>127.23000000000002</c:v>
                </c:pt>
                <c:pt idx="1649">
                  <c:v>126.72000000000003</c:v>
                </c:pt>
                <c:pt idx="1650">
                  <c:v>126.03999999999996</c:v>
                </c:pt>
                <c:pt idx="1651">
                  <c:v>126.24000000000001</c:v>
                </c:pt>
                <c:pt idx="1652">
                  <c:v>126.81999999999994</c:v>
                </c:pt>
                <c:pt idx="1653">
                  <c:v>126.29999999999995</c:v>
                </c:pt>
                <c:pt idx="1654">
                  <c:v>126.93000000000006</c:v>
                </c:pt>
                <c:pt idx="1655">
                  <c:v>126.44000000000005</c:v>
                </c:pt>
                <c:pt idx="1656">
                  <c:v>126.01999999999998</c:v>
                </c:pt>
                <c:pt idx="1657">
                  <c:v>127.06999999999994</c:v>
                </c:pt>
                <c:pt idx="1658">
                  <c:v>127.75</c:v>
                </c:pt>
                <c:pt idx="1659">
                  <c:v>126.80999999999995</c:v>
                </c:pt>
                <c:pt idx="1660">
                  <c:v>126.93000000000006</c:v>
                </c:pt>
                <c:pt idx="1661">
                  <c:v>127.28999999999996</c:v>
                </c:pt>
                <c:pt idx="1662">
                  <c:v>126.94000000000005</c:v>
                </c:pt>
                <c:pt idx="1663">
                  <c:v>126.28999999999996</c:v>
                </c:pt>
                <c:pt idx="1664">
                  <c:v>127.10000000000014</c:v>
                </c:pt>
                <c:pt idx="1665">
                  <c:v>126.54999999999995</c:v>
                </c:pt>
                <c:pt idx="1666">
                  <c:v>126.89999999999986</c:v>
                </c:pt>
                <c:pt idx="1667">
                  <c:v>126.6099999999999</c:v>
                </c:pt>
                <c:pt idx="1668">
                  <c:v>126.58000000000015</c:v>
                </c:pt>
                <c:pt idx="1669">
                  <c:v>126.32999999999993</c:v>
                </c:pt>
                <c:pt idx="1670">
                  <c:v>126.55999999999995</c:v>
                </c:pt>
                <c:pt idx="1671">
                  <c:v>127.23000000000002</c:v>
                </c:pt>
                <c:pt idx="1672">
                  <c:v>126.98000000000002</c:v>
                </c:pt>
                <c:pt idx="1673">
                  <c:v>126.20000000000005</c:v>
                </c:pt>
                <c:pt idx="1674">
                  <c:v>126.26999999999998</c:v>
                </c:pt>
                <c:pt idx="1675">
                  <c:v>125.85000000000014</c:v>
                </c:pt>
                <c:pt idx="1676">
                  <c:v>126.03999999999996</c:v>
                </c:pt>
                <c:pt idx="1677">
                  <c:v>126.59999999999991</c:v>
                </c:pt>
                <c:pt idx="1678">
                  <c:v>126.47000000000003</c:v>
                </c:pt>
                <c:pt idx="1679">
                  <c:v>126.37999999999988</c:v>
                </c:pt>
                <c:pt idx="1680">
                  <c:v>126.71000000000004</c:v>
                </c:pt>
                <c:pt idx="1681">
                  <c:v>126.77999999999997</c:v>
                </c:pt>
                <c:pt idx="1682">
                  <c:v>126.44000000000005</c:v>
                </c:pt>
                <c:pt idx="1683">
                  <c:v>125.99000000000001</c:v>
                </c:pt>
                <c:pt idx="1684">
                  <c:v>125.88000000000011</c:v>
                </c:pt>
                <c:pt idx="1685">
                  <c:v>126.63999999999987</c:v>
                </c:pt>
                <c:pt idx="1686">
                  <c:v>126.74000000000001</c:v>
                </c:pt>
                <c:pt idx="1687">
                  <c:v>126.03999999999996</c:v>
                </c:pt>
                <c:pt idx="1688">
                  <c:v>126.03999999999996</c:v>
                </c:pt>
                <c:pt idx="1689">
                  <c:v>126.99000000000001</c:v>
                </c:pt>
                <c:pt idx="1690">
                  <c:v>126.37999999999988</c:v>
                </c:pt>
                <c:pt idx="1691">
                  <c:v>125.98000000000002</c:v>
                </c:pt>
                <c:pt idx="1692">
                  <c:v>126.5</c:v>
                </c:pt>
                <c:pt idx="1693">
                  <c:v>126.44000000000005</c:v>
                </c:pt>
                <c:pt idx="1694">
                  <c:v>125.80999999999995</c:v>
                </c:pt>
                <c:pt idx="1695">
                  <c:v>126.90000000000009</c:v>
                </c:pt>
                <c:pt idx="1696">
                  <c:v>127.18000000000006</c:v>
                </c:pt>
                <c:pt idx="1697">
                  <c:v>126.51999999999998</c:v>
                </c:pt>
                <c:pt idx="1698">
                  <c:v>126.61999999999989</c:v>
                </c:pt>
                <c:pt idx="1699">
                  <c:v>125.71000000000004</c:v>
                </c:pt>
                <c:pt idx="1700">
                  <c:v>125.34999999999991</c:v>
                </c:pt>
                <c:pt idx="1701">
                  <c:v>127.08999999999992</c:v>
                </c:pt>
                <c:pt idx="1702">
                  <c:v>127.66000000000008</c:v>
                </c:pt>
                <c:pt idx="1703">
                  <c:v>127.09000000000015</c:v>
                </c:pt>
                <c:pt idx="1704">
                  <c:v>126.97000000000003</c:v>
                </c:pt>
                <c:pt idx="1705">
                  <c:v>126.88000000000011</c:v>
                </c:pt>
                <c:pt idx="1706">
                  <c:v>126.41999999999985</c:v>
                </c:pt>
                <c:pt idx="1707">
                  <c:v>126.18000000000006</c:v>
                </c:pt>
                <c:pt idx="1708">
                  <c:v>127.56999999999994</c:v>
                </c:pt>
                <c:pt idx="1709">
                  <c:v>126.98000000000002</c:v>
                </c:pt>
                <c:pt idx="1710">
                  <c:v>126.42000000000007</c:v>
                </c:pt>
                <c:pt idx="1711">
                  <c:v>126.99000000000001</c:v>
                </c:pt>
                <c:pt idx="1712">
                  <c:v>126.30999999999995</c:v>
                </c:pt>
                <c:pt idx="1713">
                  <c:v>126.17999999999984</c:v>
                </c:pt>
                <c:pt idx="1714">
                  <c:v>126.69999999999982</c:v>
                </c:pt>
                <c:pt idx="1715">
                  <c:v>126.87999999999988</c:v>
                </c:pt>
                <c:pt idx="1716">
                  <c:v>126.71000000000004</c:v>
                </c:pt>
                <c:pt idx="1717">
                  <c:v>126.76999999999998</c:v>
                </c:pt>
                <c:pt idx="1718">
                  <c:v>126.18999999999983</c:v>
                </c:pt>
                <c:pt idx="1719">
                  <c:v>126.76999999999998</c:v>
                </c:pt>
                <c:pt idx="1720">
                  <c:v>126.87999999999988</c:v>
                </c:pt>
                <c:pt idx="1721">
                  <c:v>125.84999999999991</c:v>
                </c:pt>
                <c:pt idx="1722">
                  <c:v>126.29999999999995</c:v>
                </c:pt>
                <c:pt idx="1723">
                  <c:v>126.99000000000001</c:v>
                </c:pt>
                <c:pt idx="1724">
                  <c:v>126.50999999999999</c:v>
                </c:pt>
                <c:pt idx="1725">
                  <c:v>126.04999999999995</c:v>
                </c:pt>
                <c:pt idx="1726">
                  <c:v>126.04999999999995</c:v>
                </c:pt>
                <c:pt idx="1727">
                  <c:v>125.2199999999998</c:v>
                </c:pt>
                <c:pt idx="1728">
                  <c:v>126.27000000000021</c:v>
                </c:pt>
                <c:pt idx="1729">
                  <c:v>126.41000000000008</c:v>
                </c:pt>
                <c:pt idx="1730">
                  <c:v>126.2199999999998</c:v>
                </c:pt>
                <c:pt idx="1731">
                  <c:v>126.11000000000013</c:v>
                </c:pt>
                <c:pt idx="1732">
                  <c:v>125.87000000000012</c:v>
                </c:pt>
                <c:pt idx="1733">
                  <c:v>125.6400000000001</c:v>
                </c:pt>
                <c:pt idx="1734">
                  <c:v>126.43000000000006</c:v>
                </c:pt>
                <c:pt idx="1735">
                  <c:v>127.1099999999999</c:v>
                </c:pt>
                <c:pt idx="1736">
                  <c:v>126.54999999999995</c:v>
                </c:pt>
                <c:pt idx="1737">
                  <c:v>126.37999999999988</c:v>
                </c:pt>
                <c:pt idx="1738">
                  <c:v>126.25</c:v>
                </c:pt>
                <c:pt idx="1739">
                  <c:v>126.31000000000017</c:v>
                </c:pt>
                <c:pt idx="1740">
                  <c:v>125.90999999999985</c:v>
                </c:pt>
                <c:pt idx="1741">
                  <c:v>126.37000000000012</c:v>
                </c:pt>
                <c:pt idx="1742">
                  <c:v>126.61999999999989</c:v>
                </c:pt>
                <c:pt idx="1743">
                  <c:v>126.1099999999999</c:v>
                </c:pt>
                <c:pt idx="1744">
                  <c:v>126.47000000000003</c:v>
                </c:pt>
                <c:pt idx="1745">
                  <c:v>126.51999999999998</c:v>
                </c:pt>
                <c:pt idx="1746">
                  <c:v>125.6099999999999</c:v>
                </c:pt>
                <c:pt idx="1747">
                  <c:v>126.1099999999999</c:v>
                </c:pt>
                <c:pt idx="1748">
                  <c:v>126.83000000000015</c:v>
                </c:pt>
                <c:pt idx="1749">
                  <c:v>125.95000000000005</c:v>
                </c:pt>
                <c:pt idx="1750">
                  <c:v>125.85000000000014</c:v>
                </c:pt>
                <c:pt idx="1751">
                  <c:v>125.88000000000011</c:v>
                </c:pt>
                <c:pt idx="1752">
                  <c:v>126.46000000000004</c:v>
                </c:pt>
                <c:pt idx="1753">
                  <c:v>127.51999999999998</c:v>
                </c:pt>
                <c:pt idx="1754">
                  <c:v>127.08000000000015</c:v>
                </c:pt>
                <c:pt idx="1755">
                  <c:v>125.21000000000004</c:v>
                </c:pt>
                <c:pt idx="1756">
                  <c:v>125.33000000000015</c:v>
                </c:pt>
                <c:pt idx="1757">
                  <c:v>126.00999999999999</c:v>
                </c:pt>
                <c:pt idx="1758">
                  <c:v>126.75999999999999</c:v>
                </c:pt>
                <c:pt idx="1759">
                  <c:v>127.09999999999991</c:v>
                </c:pt>
                <c:pt idx="1760">
                  <c:v>126.58999999999992</c:v>
                </c:pt>
                <c:pt idx="1761">
                  <c:v>126.31000000000017</c:v>
                </c:pt>
                <c:pt idx="1762">
                  <c:v>123.93000000000006</c:v>
                </c:pt>
                <c:pt idx="1763">
                  <c:v>124.34999999999991</c:v>
                </c:pt>
                <c:pt idx="1764">
                  <c:v>47.629999999999882</c:v>
                </c:pt>
                <c:pt idx="1765">
                  <c:v>-2440.17</c:v>
                </c:pt>
                <c:pt idx="1766">
                  <c:v>-7491.3600000000006</c:v>
                </c:pt>
                <c:pt idx="1767">
                  <c:v>-4093.15</c:v>
                </c:pt>
                <c:pt idx="1768">
                  <c:v>2988.62</c:v>
                </c:pt>
                <c:pt idx="1769">
                  <c:v>4422.8500000000004</c:v>
                </c:pt>
                <c:pt idx="1770">
                  <c:v>3108.05</c:v>
                </c:pt>
                <c:pt idx="1771">
                  <c:v>2053.5199999999995</c:v>
                </c:pt>
                <c:pt idx="1772">
                  <c:v>1317.5700000000002</c:v>
                </c:pt>
                <c:pt idx="1773">
                  <c:v>838.1099999999999</c:v>
                </c:pt>
                <c:pt idx="1774">
                  <c:v>537.65800000000002</c:v>
                </c:pt>
                <c:pt idx="1775">
                  <c:v>362.45100000000014</c:v>
                </c:pt>
                <c:pt idx="1776">
                  <c:v>262.572</c:v>
                </c:pt>
                <c:pt idx="1777">
                  <c:v>207.93400000000008</c:v>
                </c:pt>
                <c:pt idx="1778">
                  <c:v>175.45699999999999</c:v>
                </c:pt>
                <c:pt idx="1779">
                  <c:v>156.16899999999998</c:v>
                </c:pt>
                <c:pt idx="1780">
                  <c:v>142.57799999999997</c:v>
                </c:pt>
                <c:pt idx="1781">
                  <c:v>135.07100000000003</c:v>
                </c:pt>
                <c:pt idx="1782">
                  <c:v>130.35899999999992</c:v>
                </c:pt>
                <c:pt idx="1783">
                  <c:v>126.57399999999996</c:v>
                </c:pt>
                <c:pt idx="1784">
                  <c:v>123.94200000000001</c:v>
                </c:pt>
                <c:pt idx="1785">
                  <c:v>122.76099999999997</c:v>
                </c:pt>
                <c:pt idx="1786">
                  <c:v>120.87</c:v>
                </c:pt>
                <c:pt idx="1787">
                  <c:v>119.53300000000002</c:v>
                </c:pt>
                <c:pt idx="1788">
                  <c:v>119.51700000000005</c:v>
                </c:pt>
                <c:pt idx="1789">
                  <c:v>118.37700000000007</c:v>
                </c:pt>
                <c:pt idx="1790">
                  <c:v>118.16500000000008</c:v>
                </c:pt>
                <c:pt idx="1791">
                  <c:v>117.92999999999995</c:v>
                </c:pt>
                <c:pt idx="1792">
                  <c:v>117.33800000000008</c:v>
                </c:pt>
                <c:pt idx="1793">
                  <c:v>117.24799999999993</c:v>
                </c:pt>
                <c:pt idx="1794">
                  <c:v>117.59900000000005</c:v>
                </c:pt>
                <c:pt idx="1795">
                  <c:v>117.279</c:v>
                </c:pt>
                <c:pt idx="1796">
                  <c:v>116.5</c:v>
                </c:pt>
                <c:pt idx="1797">
                  <c:v>116.36899999999991</c:v>
                </c:pt>
                <c:pt idx="1798">
                  <c:v>115.39400000000001</c:v>
                </c:pt>
                <c:pt idx="1799">
                  <c:v>115.64499999999998</c:v>
                </c:pt>
                <c:pt idx="1800">
                  <c:v>116.34799999999996</c:v>
                </c:pt>
                <c:pt idx="1801">
                  <c:v>115.76299999999992</c:v>
                </c:pt>
                <c:pt idx="1802">
                  <c:v>115.91800000000001</c:v>
                </c:pt>
                <c:pt idx="1803">
                  <c:v>114.72500000000002</c:v>
                </c:pt>
                <c:pt idx="1804">
                  <c:v>113.60700000000008</c:v>
                </c:pt>
                <c:pt idx="1805">
                  <c:v>114.13900000000001</c:v>
                </c:pt>
                <c:pt idx="1806">
                  <c:v>114.62699999999995</c:v>
                </c:pt>
                <c:pt idx="1807">
                  <c:v>113.80999999999995</c:v>
                </c:pt>
                <c:pt idx="1808">
                  <c:v>113.178</c:v>
                </c:pt>
                <c:pt idx="1809">
                  <c:v>113.12699999999995</c:v>
                </c:pt>
                <c:pt idx="1810">
                  <c:v>113.31299999999999</c:v>
                </c:pt>
                <c:pt idx="1811">
                  <c:v>112.80400000000009</c:v>
                </c:pt>
                <c:pt idx="1812">
                  <c:v>113.0200000000001</c:v>
                </c:pt>
                <c:pt idx="1813">
                  <c:v>113.24000000000001</c:v>
                </c:pt>
                <c:pt idx="1814">
                  <c:v>112.41999999999996</c:v>
                </c:pt>
                <c:pt idx="1815">
                  <c:v>112.71800000000007</c:v>
                </c:pt>
                <c:pt idx="1816">
                  <c:v>112.68599999999992</c:v>
                </c:pt>
                <c:pt idx="1817">
                  <c:v>112.70800000000008</c:v>
                </c:pt>
                <c:pt idx="1818">
                  <c:v>112.65699999999993</c:v>
                </c:pt>
                <c:pt idx="1819">
                  <c:v>112.279</c:v>
                </c:pt>
                <c:pt idx="1820">
                  <c:v>112.11000000000001</c:v>
                </c:pt>
                <c:pt idx="1821">
                  <c:v>111.81299999999999</c:v>
                </c:pt>
                <c:pt idx="1822">
                  <c:v>112.00699999999995</c:v>
                </c:pt>
                <c:pt idx="1823">
                  <c:v>111.91100000000006</c:v>
                </c:pt>
                <c:pt idx="1824">
                  <c:v>111.63799999999992</c:v>
                </c:pt>
                <c:pt idx="1825">
                  <c:v>111.86400000000003</c:v>
                </c:pt>
                <c:pt idx="1826">
                  <c:v>111.428</c:v>
                </c:pt>
                <c:pt idx="1827">
                  <c:v>111.46599999999989</c:v>
                </c:pt>
                <c:pt idx="1828">
                  <c:v>111.76099999999997</c:v>
                </c:pt>
                <c:pt idx="1829">
                  <c:v>111.43299999999999</c:v>
                </c:pt>
                <c:pt idx="1830">
                  <c:v>111.56100000000004</c:v>
                </c:pt>
                <c:pt idx="1831">
                  <c:v>111.59900000000005</c:v>
                </c:pt>
                <c:pt idx="1832">
                  <c:v>110.86400000000003</c:v>
                </c:pt>
                <c:pt idx="1833">
                  <c:v>110.553</c:v>
                </c:pt>
                <c:pt idx="1834">
                  <c:v>110.91499999999996</c:v>
                </c:pt>
                <c:pt idx="1835">
                  <c:v>110.62800000000004</c:v>
                </c:pt>
                <c:pt idx="1836">
                  <c:v>110.31799999999998</c:v>
                </c:pt>
                <c:pt idx="1837">
                  <c:v>110.39699999999993</c:v>
                </c:pt>
                <c:pt idx="1838">
                  <c:v>110.20299999999997</c:v>
                </c:pt>
                <c:pt idx="1839">
                  <c:v>110.06200000000001</c:v>
                </c:pt>
                <c:pt idx="1840">
                  <c:v>110.26700000000005</c:v>
                </c:pt>
                <c:pt idx="1841">
                  <c:v>110.13900000000001</c:v>
                </c:pt>
                <c:pt idx="1842">
                  <c:v>110.74199999999996</c:v>
                </c:pt>
                <c:pt idx="1843">
                  <c:v>110.99000000000001</c:v>
                </c:pt>
                <c:pt idx="1844">
                  <c:v>110.16399999999999</c:v>
                </c:pt>
                <c:pt idx="1845">
                  <c:v>109.452</c:v>
                </c:pt>
                <c:pt idx="1846">
                  <c:v>110.06999999999994</c:v>
                </c:pt>
                <c:pt idx="1847">
                  <c:v>110.14999999999998</c:v>
                </c:pt>
                <c:pt idx="1848">
                  <c:v>109.35599999999999</c:v>
                </c:pt>
                <c:pt idx="1849">
                  <c:v>109.87300000000005</c:v>
                </c:pt>
                <c:pt idx="1850">
                  <c:v>109.63799999999992</c:v>
                </c:pt>
                <c:pt idx="1851">
                  <c:v>108.779</c:v>
                </c:pt>
                <c:pt idx="1852">
                  <c:v>109.11900000000003</c:v>
                </c:pt>
                <c:pt idx="1853">
                  <c:v>109.76999999999998</c:v>
                </c:pt>
                <c:pt idx="1854">
                  <c:v>109.43499999999995</c:v>
                </c:pt>
                <c:pt idx="1855">
                  <c:v>109.56700000000001</c:v>
                </c:pt>
                <c:pt idx="1856">
                  <c:v>109.48500000000001</c:v>
                </c:pt>
                <c:pt idx="1857">
                  <c:v>109.07000000000005</c:v>
                </c:pt>
                <c:pt idx="1858">
                  <c:v>109.14499999999998</c:v>
                </c:pt>
                <c:pt idx="1859">
                  <c:v>109.55799999999999</c:v>
                </c:pt>
                <c:pt idx="1860">
                  <c:v>108.74000000000001</c:v>
                </c:pt>
                <c:pt idx="1861">
                  <c:v>108.70000000000005</c:v>
                </c:pt>
                <c:pt idx="1862">
                  <c:v>109.18399999999997</c:v>
                </c:pt>
                <c:pt idx="1863">
                  <c:v>108.79899999999998</c:v>
                </c:pt>
                <c:pt idx="1864">
                  <c:v>108.96600000000001</c:v>
                </c:pt>
                <c:pt idx="1865">
                  <c:v>108.93399999999997</c:v>
                </c:pt>
                <c:pt idx="1866">
                  <c:v>108.50900000000001</c:v>
                </c:pt>
                <c:pt idx="1867">
                  <c:v>108.70800000000008</c:v>
                </c:pt>
                <c:pt idx="1868">
                  <c:v>109.47400000000005</c:v>
                </c:pt>
                <c:pt idx="1869">
                  <c:v>108.86099999999999</c:v>
                </c:pt>
                <c:pt idx="1870">
                  <c:v>108.78399999999999</c:v>
                </c:pt>
                <c:pt idx="1871">
                  <c:v>109.26999999999998</c:v>
                </c:pt>
                <c:pt idx="1872">
                  <c:v>108.58999999999992</c:v>
                </c:pt>
                <c:pt idx="1873">
                  <c:v>108.92900000000009</c:v>
                </c:pt>
                <c:pt idx="1874">
                  <c:v>109.27300000000002</c:v>
                </c:pt>
                <c:pt idx="1875">
                  <c:v>108.50799999999992</c:v>
                </c:pt>
                <c:pt idx="1876">
                  <c:v>108.72400000000005</c:v>
                </c:pt>
                <c:pt idx="1877">
                  <c:v>109.55799999999999</c:v>
                </c:pt>
                <c:pt idx="1878">
                  <c:v>109.31899999999996</c:v>
                </c:pt>
                <c:pt idx="1879">
                  <c:v>109.57300000000009</c:v>
                </c:pt>
                <c:pt idx="1880">
                  <c:v>110.17400000000009</c:v>
                </c:pt>
                <c:pt idx="1881">
                  <c:v>109.62099999999998</c:v>
                </c:pt>
                <c:pt idx="1882">
                  <c:v>109.45499999999993</c:v>
                </c:pt>
                <c:pt idx="1883">
                  <c:v>109.89999999999998</c:v>
                </c:pt>
                <c:pt idx="1884">
                  <c:v>110.98300000000006</c:v>
                </c:pt>
                <c:pt idx="1885">
                  <c:v>107.95399999999995</c:v>
                </c:pt>
                <c:pt idx="1886">
                  <c:v>1137.664</c:v>
                </c:pt>
                <c:pt idx="1887">
                  <c:v>4415.7179999999998</c:v>
                </c:pt>
                <c:pt idx="1888">
                  <c:v>5503.3470000000007</c:v>
                </c:pt>
                <c:pt idx="1889">
                  <c:v>1289.29</c:v>
                </c:pt>
                <c:pt idx="1890">
                  <c:v>-3080.68</c:v>
                </c:pt>
                <c:pt idx="1891">
                  <c:v>-2762.7400000000002</c:v>
                </c:pt>
                <c:pt idx="1892">
                  <c:v>-2136.855</c:v>
                </c:pt>
                <c:pt idx="1893">
                  <c:v>-1408.412</c:v>
                </c:pt>
                <c:pt idx="1894">
                  <c:v>-876.00699999999995</c:v>
                </c:pt>
                <c:pt idx="1895">
                  <c:v>-500.59</c:v>
                </c:pt>
                <c:pt idx="1896">
                  <c:v>-247.40999999999997</c:v>
                </c:pt>
                <c:pt idx="1897">
                  <c:v>-98.833999999999946</c:v>
                </c:pt>
                <c:pt idx="1898">
                  <c:v>-10.570000000000164</c:v>
                </c:pt>
                <c:pt idx="1899">
                  <c:v>43.699999999999818</c:v>
                </c:pt>
                <c:pt idx="1900">
                  <c:v>72.3900000000001</c:v>
                </c:pt>
                <c:pt idx="1901">
                  <c:v>92.409999999999854</c:v>
                </c:pt>
                <c:pt idx="1902">
                  <c:v>104.20000000000005</c:v>
                </c:pt>
                <c:pt idx="1903">
                  <c:v>110.41999999999985</c:v>
                </c:pt>
                <c:pt idx="1904">
                  <c:v>116.49000000000001</c:v>
                </c:pt>
                <c:pt idx="1905">
                  <c:v>120.52999999999997</c:v>
                </c:pt>
                <c:pt idx="1906">
                  <c:v>121.98000000000002</c:v>
                </c:pt>
                <c:pt idx="1907">
                  <c:v>122.68000000000006</c:v>
                </c:pt>
                <c:pt idx="1908">
                  <c:v>124.02999999999997</c:v>
                </c:pt>
                <c:pt idx="1909">
                  <c:v>124.63999999999987</c:v>
                </c:pt>
                <c:pt idx="1910">
                  <c:v>125.07999999999993</c:v>
                </c:pt>
                <c:pt idx="1911">
                  <c:v>125.65999999999985</c:v>
                </c:pt>
                <c:pt idx="1912">
                  <c:v>125.53999999999996</c:v>
                </c:pt>
                <c:pt idx="1913">
                  <c:v>125.66000000000008</c:v>
                </c:pt>
                <c:pt idx="1914">
                  <c:v>125.68000000000006</c:v>
                </c:pt>
                <c:pt idx="1915">
                  <c:v>126.02999999999997</c:v>
                </c:pt>
                <c:pt idx="1916">
                  <c:v>126</c:v>
                </c:pt>
                <c:pt idx="1917">
                  <c:v>126.21000000000004</c:v>
                </c:pt>
                <c:pt idx="1918">
                  <c:v>126.4699999999998</c:v>
                </c:pt>
                <c:pt idx="1919">
                  <c:v>126.13000000000011</c:v>
                </c:pt>
                <c:pt idx="1920">
                  <c:v>125.86000000000013</c:v>
                </c:pt>
                <c:pt idx="1921">
                  <c:v>126.26999999999998</c:v>
                </c:pt>
                <c:pt idx="1922">
                  <c:v>130.43000000000006</c:v>
                </c:pt>
                <c:pt idx="1923">
                  <c:v>127.37999999999988</c:v>
                </c:pt>
                <c:pt idx="1924">
                  <c:v>123.1400000000001</c:v>
                </c:pt>
                <c:pt idx="1925">
                  <c:v>123.5</c:v>
                </c:pt>
                <c:pt idx="1926">
                  <c:v>128.20999999999981</c:v>
                </c:pt>
                <c:pt idx="1927">
                  <c:v>119.75999999999999</c:v>
                </c:pt>
                <c:pt idx="1928">
                  <c:v>124.07999999999993</c:v>
                </c:pt>
                <c:pt idx="1929">
                  <c:v>137.95000000000005</c:v>
                </c:pt>
                <c:pt idx="1930">
                  <c:v>143.37999999999988</c:v>
                </c:pt>
                <c:pt idx="1931">
                  <c:v>124.6400000000001</c:v>
                </c:pt>
                <c:pt idx="1932">
                  <c:v>112.58999999999992</c:v>
                </c:pt>
                <c:pt idx="1933">
                  <c:v>132.40999999999985</c:v>
                </c:pt>
                <c:pt idx="1934">
                  <c:v>138.17000000000007</c:v>
                </c:pt>
                <c:pt idx="1935">
                  <c:v>125.93999999999983</c:v>
                </c:pt>
                <c:pt idx="1936">
                  <c:v>121.41000000000008</c:v>
                </c:pt>
                <c:pt idx="1937">
                  <c:v>122.16000000000008</c:v>
                </c:pt>
                <c:pt idx="1938">
                  <c:v>124.6099999999999</c:v>
                </c:pt>
                <c:pt idx="1939">
                  <c:v>125.43999999999983</c:v>
                </c:pt>
                <c:pt idx="1940">
                  <c:v>124.33999999999992</c:v>
                </c:pt>
                <c:pt idx="1941">
                  <c:v>124.99000000000001</c:v>
                </c:pt>
                <c:pt idx="1942">
                  <c:v>125.90000000000009</c:v>
                </c:pt>
                <c:pt idx="1943">
                  <c:v>126.17000000000007</c:v>
                </c:pt>
                <c:pt idx="1944">
                  <c:v>126.20000000000005</c:v>
                </c:pt>
                <c:pt idx="1945">
                  <c:v>126.61999999999989</c:v>
                </c:pt>
                <c:pt idx="1946">
                  <c:v>126.04999999999995</c:v>
                </c:pt>
                <c:pt idx="1947">
                  <c:v>125.12999999999988</c:v>
                </c:pt>
                <c:pt idx="1948">
                  <c:v>125.92000000000007</c:v>
                </c:pt>
                <c:pt idx="1949">
                  <c:v>125.3599999999999</c:v>
                </c:pt>
                <c:pt idx="1950">
                  <c:v>125.38999999999987</c:v>
                </c:pt>
                <c:pt idx="1951">
                  <c:v>126.18000000000006</c:v>
                </c:pt>
                <c:pt idx="1952">
                  <c:v>125.5</c:v>
                </c:pt>
                <c:pt idx="1953">
                  <c:v>125.32000000000016</c:v>
                </c:pt>
                <c:pt idx="1954">
                  <c:v>126.00999999999999</c:v>
                </c:pt>
                <c:pt idx="1955">
                  <c:v>126.02999999999997</c:v>
                </c:pt>
                <c:pt idx="1956">
                  <c:v>126.19000000000005</c:v>
                </c:pt>
                <c:pt idx="1957">
                  <c:v>125.46000000000004</c:v>
                </c:pt>
                <c:pt idx="1958">
                  <c:v>125.38000000000011</c:v>
                </c:pt>
                <c:pt idx="1959">
                  <c:v>126.06999999999994</c:v>
                </c:pt>
                <c:pt idx="1960">
                  <c:v>125.83999999999992</c:v>
                </c:pt>
                <c:pt idx="1961">
                  <c:v>125.52999999999997</c:v>
                </c:pt>
                <c:pt idx="1962">
                  <c:v>125.68999999999983</c:v>
                </c:pt>
                <c:pt idx="1963">
                  <c:v>125.68000000000006</c:v>
                </c:pt>
                <c:pt idx="1964">
                  <c:v>126.03999999999996</c:v>
                </c:pt>
                <c:pt idx="1965">
                  <c:v>125.51999999999998</c:v>
                </c:pt>
                <c:pt idx="1966">
                  <c:v>125.54999999999995</c:v>
                </c:pt>
                <c:pt idx="1967">
                  <c:v>125.82000000000016</c:v>
                </c:pt>
                <c:pt idx="1968">
                  <c:v>125.52999999999997</c:v>
                </c:pt>
                <c:pt idx="1969">
                  <c:v>125.3900000000001</c:v>
                </c:pt>
                <c:pt idx="1970">
                  <c:v>125.87000000000012</c:v>
                </c:pt>
                <c:pt idx="1971">
                  <c:v>125.8599999999999</c:v>
                </c:pt>
                <c:pt idx="1972">
                  <c:v>125.32999999999993</c:v>
                </c:pt>
                <c:pt idx="1973">
                  <c:v>126.10000000000014</c:v>
                </c:pt>
                <c:pt idx="1974">
                  <c:v>125.8900000000001</c:v>
                </c:pt>
                <c:pt idx="1975">
                  <c:v>125.46000000000004</c:v>
                </c:pt>
                <c:pt idx="1976">
                  <c:v>126.74000000000001</c:v>
                </c:pt>
                <c:pt idx="1977">
                  <c:v>126.18999999999983</c:v>
                </c:pt>
                <c:pt idx="1978">
                  <c:v>123.78999999999996</c:v>
                </c:pt>
                <c:pt idx="1979">
                  <c:v>123.83999999999992</c:v>
                </c:pt>
                <c:pt idx="1980">
                  <c:v>127.60000000000014</c:v>
                </c:pt>
                <c:pt idx="1981">
                  <c:v>128.36999999999989</c:v>
                </c:pt>
                <c:pt idx="1982">
                  <c:v>126.38000000000011</c:v>
                </c:pt>
                <c:pt idx="1983">
                  <c:v>126.57999999999993</c:v>
                </c:pt>
                <c:pt idx="1984">
                  <c:v>127.22000000000003</c:v>
                </c:pt>
                <c:pt idx="1985">
                  <c:v>129.09999999999991</c:v>
                </c:pt>
                <c:pt idx="1986">
                  <c:v>126.94999999999982</c:v>
                </c:pt>
                <c:pt idx="1987">
                  <c:v>120.68000000000006</c:v>
                </c:pt>
                <c:pt idx="1988">
                  <c:v>120.57999999999993</c:v>
                </c:pt>
                <c:pt idx="1989">
                  <c:v>125.22999999999979</c:v>
                </c:pt>
                <c:pt idx="1990">
                  <c:v>127.13999999999987</c:v>
                </c:pt>
                <c:pt idx="1991">
                  <c:v>126.65999999999985</c:v>
                </c:pt>
                <c:pt idx="1992">
                  <c:v>125.89999999999986</c:v>
                </c:pt>
                <c:pt idx="1993">
                  <c:v>125.41000000000008</c:v>
                </c:pt>
                <c:pt idx="1994">
                  <c:v>126.11999999999989</c:v>
                </c:pt>
                <c:pt idx="1995">
                  <c:v>125.32999999999993</c:v>
                </c:pt>
                <c:pt idx="1996">
                  <c:v>124.58999999999992</c:v>
                </c:pt>
                <c:pt idx="1997">
                  <c:v>125.25</c:v>
                </c:pt>
                <c:pt idx="1998">
                  <c:v>125.90000000000009</c:v>
                </c:pt>
                <c:pt idx="1999">
                  <c:v>126.18999999999983</c:v>
                </c:pt>
                <c:pt idx="2000">
                  <c:v>126.05999999999995</c:v>
                </c:pt>
                <c:pt idx="2001">
                  <c:v>125.35000000000014</c:v>
                </c:pt>
                <c:pt idx="2002">
                  <c:v>125.09999999999991</c:v>
                </c:pt>
                <c:pt idx="2003">
                  <c:v>125.61999999999989</c:v>
                </c:pt>
                <c:pt idx="2004">
                  <c:v>125.83999999999992</c:v>
                </c:pt>
                <c:pt idx="2005">
                  <c:v>125.35000000000014</c:v>
                </c:pt>
                <c:pt idx="2006">
                  <c:v>125.91999999999985</c:v>
                </c:pt>
                <c:pt idx="2007">
                  <c:v>125.27999999999997</c:v>
                </c:pt>
                <c:pt idx="2008">
                  <c:v>125.13000000000011</c:v>
                </c:pt>
                <c:pt idx="2009">
                  <c:v>125.26999999999998</c:v>
                </c:pt>
                <c:pt idx="2010">
                  <c:v>125.69000000000005</c:v>
                </c:pt>
                <c:pt idx="2011">
                  <c:v>125.26999999999998</c:v>
                </c:pt>
                <c:pt idx="2012">
                  <c:v>125.61000000000013</c:v>
                </c:pt>
                <c:pt idx="2013">
                  <c:v>126.17000000000007</c:v>
                </c:pt>
                <c:pt idx="2014">
                  <c:v>124.95000000000005</c:v>
                </c:pt>
                <c:pt idx="2015">
                  <c:v>124.59999999999991</c:v>
                </c:pt>
                <c:pt idx="2016">
                  <c:v>125.89999999999986</c:v>
                </c:pt>
                <c:pt idx="2017">
                  <c:v>126.04999999999995</c:v>
                </c:pt>
                <c:pt idx="2018">
                  <c:v>125.66999999999985</c:v>
                </c:pt>
                <c:pt idx="2019">
                  <c:v>125.31000000000017</c:v>
                </c:pt>
                <c:pt idx="2020">
                  <c:v>125.53999999999996</c:v>
                </c:pt>
                <c:pt idx="2021">
                  <c:v>125.92000000000007</c:v>
                </c:pt>
                <c:pt idx="2022">
                  <c:v>125.66999999999985</c:v>
                </c:pt>
                <c:pt idx="2023">
                  <c:v>125.31999999999994</c:v>
                </c:pt>
                <c:pt idx="2024">
                  <c:v>124.98000000000002</c:v>
                </c:pt>
                <c:pt idx="2025">
                  <c:v>125.78999999999996</c:v>
                </c:pt>
                <c:pt idx="2026">
                  <c:v>126.26999999999998</c:v>
                </c:pt>
                <c:pt idx="2027">
                  <c:v>126.47999999999979</c:v>
                </c:pt>
                <c:pt idx="2028">
                  <c:v>125.59999999999991</c:v>
                </c:pt>
                <c:pt idx="2029">
                  <c:v>124.93000000000006</c:v>
                </c:pt>
                <c:pt idx="2030">
                  <c:v>125.25999999999999</c:v>
                </c:pt>
                <c:pt idx="2031">
                  <c:v>125.91000000000008</c:v>
                </c:pt>
                <c:pt idx="2032">
                  <c:v>126.00999999999999</c:v>
                </c:pt>
                <c:pt idx="2033">
                  <c:v>125.54999999999995</c:v>
                </c:pt>
                <c:pt idx="2034">
                  <c:v>126.03999999999996</c:v>
                </c:pt>
                <c:pt idx="2035">
                  <c:v>125.80999999999995</c:v>
                </c:pt>
                <c:pt idx="2036">
                  <c:v>125.42000000000007</c:v>
                </c:pt>
                <c:pt idx="2037">
                  <c:v>125.68000000000006</c:v>
                </c:pt>
                <c:pt idx="2038">
                  <c:v>125.91000000000008</c:v>
                </c:pt>
                <c:pt idx="2039">
                  <c:v>125.52999999999997</c:v>
                </c:pt>
                <c:pt idx="2040">
                  <c:v>125.66999999999985</c:v>
                </c:pt>
                <c:pt idx="2041">
                  <c:v>126.07000000000016</c:v>
                </c:pt>
                <c:pt idx="2042">
                  <c:v>125.43000000000006</c:v>
                </c:pt>
                <c:pt idx="2043">
                  <c:v>125.28999999999996</c:v>
                </c:pt>
                <c:pt idx="2044">
                  <c:v>125.75</c:v>
                </c:pt>
                <c:pt idx="2045">
                  <c:v>125.60000000000014</c:v>
                </c:pt>
                <c:pt idx="2046">
                  <c:v>125.59999999999991</c:v>
                </c:pt>
                <c:pt idx="2047">
                  <c:v>126.44000000000005</c:v>
                </c:pt>
                <c:pt idx="2048">
                  <c:v>125.69000000000005</c:v>
                </c:pt>
                <c:pt idx="2049">
                  <c:v>125.05999999999995</c:v>
                </c:pt>
                <c:pt idx="2050">
                  <c:v>125.43000000000006</c:v>
                </c:pt>
                <c:pt idx="2051">
                  <c:v>125.21000000000004</c:v>
                </c:pt>
                <c:pt idx="2052">
                  <c:v>125.66000000000008</c:v>
                </c:pt>
                <c:pt idx="2053">
                  <c:v>126.37000000000012</c:v>
                </c:pt>
                <c:pt idx="2054">
                  <c:v>125.32999999999993</c:v>
                </c:pt>
                <c:pt idx="2055">
                  <c:v>125.63999999999987</c:v>
                </c:pt>
                <c:pt idx="2056">
                  <c:v>126.04999999999995</c:v>
                </c:pt>
                <c:pt idx="2057">
                  <c:v>125.25</c:v>
                </c:pt>
                <c:pt idx="2058">
                  <c:v>124.9699999999998</c:v>
                </c:pt>
                <c:pt idx="2059">
                  <c:v>125.72000000000003</c:v>
                </c:pt>
                <c:pt idx="2060">
                  <c:v>125.34000000000015</c:v>
                </c:pt>
                <c:pt idx="2061">
                  <c:v>125.28999999999996</c:v>
                </c:pt>
                <c:pt idx="2062">
                  <c:v>126.22000000000003</c:v>
                </c:pt>
                <c:pt idx="2063">
                  <c:v>126.33999999999992</c:v>
                </c:pt>
                <c:pt idx="2064">
                  <c:v>125.67999999999984</c:v>
                </c:pt>
                <c:pt idx="2065">
                  <c:v>125.46000000000004</c:v>
                </c:pt>
                <c:pt idx="2066">
                  <c:v>125.32999999999993</c:v>
                </c:pt>
                <c:pt idx="2067">
                  <c:v>125.51999999999998</c:v>
                </c:pt>
                <c:pt idx="2068">
                  <c:v>125.59999999999991</c:v>
                </c:pt>
                <c:pt idx="2069">
                  <c:v>125.5</c:v>
                </c:pt>
                <c:pt idx="2070">
                  <c:v>125.53999999999996</c:v>
                </c:pt>
                <c:pt idx="2071">
                  <c:v>126.46000000000004</c:v>
                </c:pt>
                <c:pt idx="2072">
                  <c:v>126.00999999999999</c:v>
                </c:pt>
                <c:pt idx="2073">
                  <c:v>124.72000000000003</c:v>
                </c:pt>
                <c:pt idx="2074">
                  <c:v>125.6400000000001</c:v>
                </c:pt>
                <c:pt idx="2075">
                  <c:v>125.90000000000009</c:v>
                </c:pt>
                <c:pt idx="2076">
                  <c:v>125.48000000000002</c:v>
                </c:pt>
                <c:pt idx="2077">
                  <c:v>125.25999999999999</c:v>
                </c:pt>
                <c:pt idx="2078">
                  <c:v>125.46000000000004</c:v>
                </c:pt>
                <c:pt idx="2079">
                  <c:v>125.53999999999996</c:v>
                </c:pt>
                <c:pt idx="2080">
                  <c:v>125.86999999999989</c:v>
                </c:pt>
                <c:pt idx="2081">
                  <c:v>126.00999999999999</c:v>
                </c:pt>
                <c:pt idx="2082">
                  <c:v>125.50999999999999</c:v>
                </c:pt>
                <c:pt idx="2083">
                  <c:v>125.46000000000004</c:v>
                </c:pt>
                <c:pt idx="2084">
                  <c:v>125.69000000000005</c:v>
                </c:pt>
                <c:pt idx="2085">
                  <c:v>125.45000000000005</c:v>
                </c:pt>
                <c:pt idx="2086">
                  <c:v>122.38999999999987</c:v>
                </c:pt>
                <c:pt idx="2087">
                  <c:v>123.24000000000001</c:v>
                </c:pt>
                <c:pt idx="2088">
                  <c:v>128.46000000000004</c:v>
                </c:pt>
                <c:pt idx="2089">
                  <c:v>133.05999999999995</c:v>
                </c:pt>
                <c:pt idx="2090">
                  <c:v>1261.52</c:v>
                </c:pt>
                <c:pt idx="2091">
                  <c:v>1259.01</c:v>
                </c:pt>
                <c:pt idx="2092">
                  <c:v>1254.58</c:v>
                </c:pt>
              </c:numCache>
            </c:numRef>
          </c:yVal>
          <c:smooth val="1"/>
          <c:extLst>
            <c:ext xmlns:c16="http://schemas.microsoft.com/office/drawing/2014/chart" uri="{C3380CC4-5D6E-409C-BE32-E72D297353CC}">
              <c16:uniqueId val="{0000000A-31AB-574F-B4F2-261B1FF36759}"/>
            </c:ext>
          </c:extLst>
        </c:ser>
        <c:ser>
          <c:idx val="11"/>
          <c:order val="11"/>
          <c:tx>
            <c:strRef>
              <c:f>'R3-11 - R3-26'!$AC$1</c:f>
              <c:strCache>
                <c:ptCount val="1"/>
                <c:pt idx="0">
                  <c:v>R3-26</c:v>
                </c:pt>
              </c:strCache>
            </c:strRef>
          </c:tx>
          <c:spPr>
            <a:ln w="19050" cap="rnd">
              <a:solidFill>
                <a:schemeClr val="accent6">
                  <a:lumMod val="60000"/>
                </a:schemeClr>
              </a:solidFill>
              <a:round/>
            </a:ln>
            <a:effectLst/>
          </c:spPr>
          <c:marker>
            <c:symbol val="none"/>
          </c:marker>
          <c:xVal>
            <c:numRef>
              <c:f>'R3-11 - R3-26'!$Q$2:$Q$2094</c:f>
              <c:numCache>
                <c:formatCode>General</c:formatCode>
                <c:ptCount val="209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numCache>
            </c:numRef>
          </c:xVal>
          <c:yVal>
            <c:numRef>
              <c:f>'R3-11 - R3-26'!$AC$2:$AC$2094</c:f>
              <c:numCache>
                <c:formatCode>General</c:formatCode>
                <c:ptCount val="2093"/>
                <c:pt idx="0">
                  <c:v>122.71000000000004</c:v>
                </c:pt>
                <c:pt idx="1">
                  <c:v>123.01999999999998</c:v>
                </c:pt>
                <c:pt idx="2">
                  <c:v>122.56999999999994</c:v>
                </c:pt>
                <c:pt idx="3">
                  <c:v>122.87999999999988</c:v>
                </c:pt>
                <c:pt idx="4">
                  <c:v>123.13000000000011</c:v>
                </c:pt>
                <c:pt idx="5">
                  <c:v>122.76999999999998</c:v>
                </c:pt>
                <c:pt idx="6">
                  <c:v>122.71000000000004</c:v>
                </c:pt>
                <c:pt idx="7">
                  <c:v>122.80999999999995</c:v>
                </c:pt>
                <c:pt idx="8">
                  <c:v>122.75999999999999</c:v>
                </c:pt>
                <c:pt idx="9">
                  <c:v>122.63999999999987</c:v>
                </c:pt>
                <c:pt idx="10">
                  <c:v>122.28999999999996</c:v>
                </c:pt>
                <c:pt idx="11">
                  <c:v>122.32999999999993</c:v>
                </c:pt>
                <c:pt idx="12">
                  <c:v>122.76999999999998</c:v>
                </c:pt>
                <c:pt idx="13">
                  <c:v>122.71000000000004</c:v>
                </c:pt>
                <c:pt idx="14">
                  <c:v>122.70999999999981</c:v>
                </c:pt>
                <c:pt idx="15">
                  <c:v>122.20999999999981</c:v>
                </c:pt>
                <c:pt idx="16">
                  <c:v>123.05999999999995</c:v>
                </c:pt>
                <c:pt idx="17">
                  <c:v>122.69000000000005</c:v>
                </c:pt>
                <c:pt idx="18">
                  <c:v>122.75999999999999</c:v>
                </c:pt>
                <c:pt idx="19">
                  <c:v>122.23000000000002</c:v>
                </c:pt>
                <c:pt idx="20">
                  <c:v>122.49000000000001</c:v>
                </c:pt>
                <c:pt idx="21">
                  <c:v>122.29999999999995</c:v>
                </c:pt>
                <c:pt idx="22">
                  <c:v>122.33000000000015</c:v>
                </c:pt>
                <c:pt idx="23">
                  <c:v>122.29999999999995</c:v>
                </c:pt>
                <c:pt idx="24">
                  <c:v>122.58999999999992</c:v>
                </c:pt>
                <c:pt idx="25">
                  <c:v>122.49000000000001</c:v>
                </c:pt>
                <c:pt idx="26">
                  <c:v>122.59999999999991</c:v>
                </c:pt>
                <c:pt idx="27">
                  <c:v>122.6400000000001</c:v>
                </c:pt>
                <c:pt idx="28">
                  <c:v>122.73000000000002</c:v>
                </c:pt>
                <c:pt idx="29">
                  <c:v>123.00999999999999</c:v>
                </c:pt>
                <c:pt idx="30">
                  <c:v>122.6099999999999</c:v>
                </c:pt>
                <c:pt idx="31">
                  <c:v>122.3900000000001</c:v>
                </c:pt>
                <c:pt idx="32">
                  <c:v>122.50999999999999</c:v>
                </c:pt>
                <c:pt idx="33">
                  <c:v>122.02000000000021</c:v>
                </c:pt>
                <c:pt idx="34">
                  <c:v>122.62000000000012</c:v>
                </c:pt>
                <c:pt idx="35">
                  <c:v>122.59999999999991</c:v>
                </c:pt>
                <c:pt idx="36">
                  <c:v>122.37999999999988</c:v>
                </c:pt>
                <c:pt idx="37">
                  <c:v>122.30999999999995</c:v>
                </c:pt>
                <c:pt idx="38">
                  <c:v>122.78999999999996</c:v>
                </c:pt>
                <c:pt idx="39">
                  <c:v>122.62999999999988</c:v>
                </c:pt>
                <c:pt idx="40">
                  <c:v>123.11999999999989</c:v>
                </c:pt>
                <c:pt idx="41">
                  <c:v>122.58999999999992</c:v>
                </c:pt>
                <c:pt idx="42">
                  <c:v>122.53999999999996</c:v>
                </c:pt>
                <c:pt idx="43">
                  <c:v>122.24000000000001</c:v>
                </c:pt>
                <c:pt idx="44">
                  <c:v>122.82000000000016</c:v>
                </c:pt>
                <c:pt idx="45">
                  <c:v>121.86999999999989</c:v>
                </c:pt>
                <c:pt idx="46">
                  <c:v>122.62999999999988</c:v>
                </c:pt>
                <c:pt idx="47">
                  <c:v>122.38000000000011</c:v>
                </c:pt>
                <c:pt idx="48">
                  <c:v>121.95000000000005</c:v>
                </c:pt>
                <c:pt idx="49">
                  <c:v>121.82999999999993</c:v>
                </c:pt>
                <c:pt idx="50">
                  <c:v>122.29999999999995</c:v>
                </c:pt>
                <c:pt idx="51">
                  <c:v>122.04999999999995</c:v>
                </c:pt>
                <c:pt idx="52">
                  <c:v>122.23000000000002</c:v>
                </c:pt>
                <c:pt idx="53">
                  <c:v>122.22000000000003</c:v>
                </c:pt>
                <c:pt idx="54">
                  <c:v>121.90000000000009</c:v>
                </c:pt>
                <c:pt idx="55">
                  <c:v>122.23000000000002</c:v>
                </c:pt>
                <c:pt idx="56">
                  <c:v>122.1400000000001</c:v>
                </c:pt>
                <c:pt idx="57">
                  <c:v>121.9699999999998</c:v>
                </c:pt>
                <c:pt idx="58">
                  <c:v>122.17999999999984</c:v>
                </c:pt>
                <c:pt idx="59">
                  <c:v>121.68000000000006</c:v>
                </c:pt>
                <c:pt idx="60">
                  <c:v>121.86000000000013</c:v>
                </c:pt>
                <c:pt idx="61">
                  <c:v>122.13000000000011</c:v>
                </c:pt>
                <c:pt idx="62">
                  <c:v>121.75999999999999</c:v>
                </c:pt>
                <c:pt idx="63">
                  <c:v>122.05000000000018</c:v>
                </c:pt>
                <c:pt idx="64">
                  <c:v>121.92000000000007</c:v>
                </c:pt>
                <c:pt idx="65">
                  <c:v>121.87000000000012</c:v>
                </c:pt>
                <c:pt idx="66">
                  <c:v>121.26999999999998</c:v>
                </c:pt>
                <c:pt idx="67">
                  <c:v>122.01999999999998</c:v>
                </c:pt>
                <c:pt idx="68">
                  <c:v>122.13000000000011</c:v>
                </c:pt>
                <c:pt idx="69">
                  <c:v>127.00999999999999</c:v>
                </c:pt>
                <c:pt idx="70">
                  <c:v>122.22000000000003</c:v>
                </c:pt>
                <c:pt idx="71">
                  <c:v>112.75</c:v>
                </c:pt>
                <c:pt idx="72">
                  <c:v>108.23000000000002</c:v>
                </c:pt>
                <c:pt idx="73">
                  <c:v>103.47000000000003</c:v>
                </c:pt>
                <c:pt idx="74">
                  <c:v>101.3900000000001</c:v>
                </c:pt>
                <c:pt idx="75">
                  <c:v>99.920000000000073</c:v>
                </c:pt>
                <c:pt idx="76">
                  <c:v>98.360000000000127</c:v>
                </c:pt>
                <c:pt idx="77">
                  <c:v>97.549999999999955</c:v>
                </c:pt>
                <c:pt idx="78">
                  <c:v>96.509999999999991</c:v>
                </c:pt>
                <c:pt idx="79">
                  <c:v>95.479999999999791</c:v>
                </c:pt>
                <c:pt idx="80">
                  <c:v>94.779999999999973</c:v>
                </c:pt>
                <c:pt idx="81">
                  <c:v>93.9699999999998</c:v>
                </c:pt>
                <c:pt idx="82">
                  <c:v>92.930000000000064</c:v>
                </c:pt>
                <c:pt idx="83">
                  <c:v>92.349999999999909</c:v>
                </c:pt>
                <c:pt idx="84">
                  <c:v>91.38</c:v>
                </c:pt>
                <c:pt idx="85">
                  <c:v>90.230000000000018</c:v>
                </c:pt>
                <c:pt idx="86">
                  <c:v>89.249999999999886</c:v>
                </c:pt>
                <c:pt idx="87">
                  <c:v>88.724999999999909</c:v>
                </c:pt>
                <c:pt idx="88">
                  <c:v>87.889999999999986</c:v>
                </c:pt>
                <c:pt idx="89">
                  <c:v>86.539000000000101</c:v>
                </c:pt>
                <c:pt idx="90">
                  <c:v>86.004999999999882</c:v>
                </c:pt>
                <c:pt idx="91">
                  <c:v>84.627000000000066</c:v>
                </c:pt>
                <c:pt idx="92">
                  <c:v>84.112999999999943</c:v>
                </c:pt>
                <c:pt idx="93">
                  <c:v>83.416999999999916</c:v>
                </c:pt>
                <c:pt idx="94">
                  <c:v>82.250999999999976</c:v>
                </c:pt>
                <c:pt idx="95">
                  <c:v>81.482000000000085</c:v>
                </c:pt>
                <c:pt idx="96">
                  <c:v>81.115000000000009</c:v>
                </c:pt>
                <c:pt idx="97">
                  <c:v>80.069999999999936</c:v>
                </c:pt>
                <c:pt idx="98">
                  <c:v>79.330000000000041</c:v>
                </c:pt>
                <c:pt idx="99">
                  <c:v>78.43100000000004</c:v>
                </c:pt>
                <c:pt idx="100">
                  <c:v>77.366999999999962</c:v>
                </c:pt>
                <c:pt idx="101">
                  <c:v>76.902000000000044</c:v>
                </c:pt>
                <c:pt idx="102">
                  <c:v>76.215999999999894</c:v>
                </c:pt>
                <c:pt idx="103">
                  <c:v>75.237999999999943</c:v>
                </c:pt>
                <c:pt idx="104">
                  <c:v>74.01299999999992</c:v>
                </c:pt>
                <c:pt idx="105">
                  <c:v>73.350999999999999</c:v>
                </c:pt>
                <c:pt idx="106">
                  <c:v>72.322000000000003</c:v>
                </c:pt>
                <c:pt idx="107">
                  <c:v>71.25</c:v>
                </c:pt>
                <c:pt idx="108">
                  <c:v>70.452999999999975</c:v>
                </c:pt>
                <c:pt idx="109">
                  <c:v>69.59699999999998</c:v>
                </c:pt>
                <c:pt idx="110">
                  <c:v>68.845000000000027</c:v>
                </c:pt>
                <c:pt idx="111">
                  <c:v>67.95799999999997</c:v>
                </c:pt>
                <c:pt idx="112">
                  <c:v>66.803999999999974</c:v>
                </c:pt>
                <c:pt idx="113">
                  <c:v>65.776000000000067</c:v>
                </c:pt>
                <c:pt idx="114">
                  <c:v>64.930999999999926</c:v>
                </c:pt>
                <c:pt idx="115">
                  <c:v>64.155999999999949</c:v>
                </c:pt>
                <c:pt idx="116">
                  <c:v>63.330000000000041</c:v>
                </c:pt>
                <c:pt idx="117">
                  <c:v>62.559999999999945</c:v>
                </c:pt>
                <c:pt idx="118">
                  <c:v>62.001999999999953</c:v>
                </c:pt>
                <c:pt idx="119">
                  <c:v>60.653999999999996</c:v>
                </c:pt>
                <c:pt idx="120">
                  <c:v>59.733999999999924</c:v>
                </c:pt>
                <c:pt idx="121">
                  <c:v>59.161000000000058</c:v>
                </c:pt>
                <c:pt idx="122">
                  <c:v>57.73599999999999</c:v>
                </c:pt>
                <c:pt idx="123">
                  <c:v>57.452999999999975</c:v>
                </c:pt>
                <c:pt idx="124">
                  <c:v>56.783000000000015</c:v>
                </c:pt>
                <c:pt idx="125">
                  <c:v>55.333999999999946</c:v>
                </c:pt>
                <c:pt idx="126">
                  <c:v>54.512000000000057</c:v>
                </c:pt>
                <c:pt idx="127">
                  <c:v>53.830000000000041</c:v>
                </c:pt>
                <c:pt idx="128">
                  <c:v>52.822000000000003</c:v>
                </c:pt>
                <c:pt idx="129">
                  <c:v>51.80600000000004</c:v>
                </c:pt>
                <c:pt idx="130">
                  <c:v>50.95799999999997</c:v>
                </c:pt>
                <c:pt idx="131">
                  <c:v>50.303999999999974</c:v>
                </c:pt>
                <c:pt idx="132">
                  <c:v>49.546999999999912</c:v>
                </c:pt>
                <c:pt idx="133">
                  <c:v>48.461000000000013</c:v>
                </c:pt>
                <c:pt idx="134">
                  <c:v>47.713999999999942</c:v>
                </c:pt>
                <c:pt idx="135">
                  <c:v>46.636999999999944</c:v>
                </c:pt>
                <c:pt idx="136">
                  <c:v>46.067999999999984</c:v>
                </c:pt>
                <c:pt idx="137">
                  <c:v>45.095000000000027</c:v>
                </c:pt>
                <c:pt idx="138">
                  <c:v>44.225999999999999</c:v>
                </c:pt>
                <c:pt idx="139">
                  <c:v>43.700000000000045</c:v>
                </c:pt>
                <c:pt idx="140">
                  <c:v>42.760999999999967</c:v>
                </c:pt>
                <c:pt idx="141">
                  <c:v>42.254999999999995</c:v>
                </c:pt>
                <c:pt idx="142">
                  <c:v>41.336000000000013</c:v>
                </c:pt>
                <c:pt idx="143">
                  <c:v>40.352999999999952</c:v>
                </c:pt>
                <c:pt idx="144">
                  <c:v>39.829000000000065</c:v>
                </c:pt>
                <c:pt idx="145">
                  <c:v>38.788000000000011</c:v>
                </c:pt>
                <c:pt idx="146">
                  <c:v>38.067999999999984</c:v>
                </c:pt>
                <c:pt idx="147">
                  <c:v>37.344999999999914</c:v>
                </c:pt>
                <c:pt idx="148">
                  <c:v>36.15199999999993</c:v>
                </c:pt>
                <c:pt idx="149">
                  <c:v>35.610000000000014</c:v>
                </c:pt>
                <c:pt idx="150">
                  <c:v>34.576000000000022</c:v>
                </c:pt>
                <c:pt idx="151">
                  <c:v>33.99899999999991</c:v>
                </c:pt>
                <c:pt idx="152">
                  <c:v>33.235000000000014</c:v>
                </c:pt>
                <c:pt idx="153">
                  <c:v>32.218999999999937</c:v>
                </c:pt>
                <c:pt idx="154">
                  <c:v>31.68100000000004</c:v>
                </c:pt>
                <c:pt idx="155">
                  <c:v>31.086999999999989</c:v>
                </c:pt>
                <c:pt idx="156">
                  <c:v>29.886000000000081</c:v>
                </c:pt>
                <c:pt idx="157">
                  <c:v>29.548000000000002</c:v>
                </c:pt>
                <c:pt idx="158">
                  <c:v>28.500999999999976</c:v>
                </c:pt>
                <c:pt idx="159">
                  <c:v>27.532999999999902</c:v>
                </c:pt>
                <c:pt idx="160">
                  <c:v>26.648000000000025</c:v>
                </c:pt>
                <c:pt idx="161">
                  <c:v>25.868000000000052</c:v>
                </c:pt>
                <c:pt idx="162">
                  <c:v>25.324000000000012</c:v>
                </c:pt>
                <c:pt idx="163">
                  <c:v>24.480000000000075</c:v>
                </c:pt>
                <c:pt idx="164">
                  <c:v>23.795999999999992</c:v>
                </c:pt>
                <c:pt idx="165">
                  <c:v>22.466000000000008</c:v>
                </c:pt>
                <c:pt idx="166">
                  <c:v>21.995999999999981</c:v>
                </c:pt>
                <c:pt idx="167">
                  <c:v>21.564000000000021</c:v>
                </c:pt>
                <c:pt idx="168">
                  <c:v>20.312000000000012</c:v>
                </c:pt>
                <c:pt idx="169">
                  <c:v>19.795999999999992</c:v>
                </c:pt>
                <c:pt idx="170">
                  <c:v>19.213999999999999</c:v>
                </c:pt>
                <c:pt idx="171">
                  <c:v>18.007000000000005</c:v>
                </c:pt>
                <c:pt idx="172">
                  <c:v>17.238</c:v>
                </c:pt>
                <c:pt idx="173">
                  <c:v>16.510999999999967</c:v>
                </c:pt>
                <c:pt idx="174">
                  <c:v>16.062000000000012</c:v>
                </c:pt>
                <c:pt idx="175">
                  <c:v>15.105000000000018</c:v>
                </c:pt>
                <c:pt idx="176">
                  <c:v>14.039999999999964</c:v>
                </c:pt>
                <c:pt idx="177">
                  <c:v>13.470000000000027</c:v>
                </c:pt>
                <c:pt idx="178">
                  <c:v>12.855000000000018</c:v>
                </c:pt>
                <c:pt idx="179">
                  <c:v>12.266999999999996</c:v>
                </c:pt>
                <c:pt idx="180">
                  <c:v>11.930000000000007</c:v>
                </c:pt>
                <c:pt idx="181">
                  <c:v>10.87299999999999</c:v>
                </c:pt>
                <c:pt idx="182">
                  <c:v>10.083000000000027</c:v>
                </c:pt>
                <c:pt idx="183">
                  <c:v>9.6230000000000473</c:v>
                </c:pt>
                <c:pt idx="184">
                  <c:v>9.2609999999999673</c:v>
                </c:pt>
                <c:pt idx="185">
                  <c:v>8.7019999999999982</c:v>
                </c:pt>
                <c:pt idx="186">
                  <c:v>7.5230000000000246</c:v>
                </c:pt>
                <c:pt idx="187">
                  <c:v>6.7259999999999991</c:v>
                </c:pt>
                <c:pt idx="188">
                  <c:v>6.2939999999999827</c:v>
                </c:pt>
                <c:pt idx="189">
                  <c:v>5.6539999999999964</c:v>
                </c:pt>
                <c:pt idx="190">
                  <c:v>5.125</c:v>
                </c:pt>
                <c:pt idx="191">
                  <c:v>4.2320000000000277</c:v>
                </c:pt>
                <c:pt idx="192">
                  <c:v>4.0049999999999955</c:v>
                </c:pt>
                <c:pt idx="193">
                  <c:v>3.1049999999999613</c:v>
                </c:pt>
                <c:pt idx="194">
                  <c:v>2.58299999999997</c:v>
                </c:pt>
                <c:pt idx="195">
                  <c:v>2.3079999999999927</c:v>
                </c:pt>
                <c:pt idx="196">
                  <c:v>1.257000000000005</c:v>
                </c:pt>
                <c:pt idx="197">
                  <c:v>1.2629999999999768</c:v>
                </c:pt>
                <c:pt idx="198">
                  <c:v>0.48999999999995225</c:v>
                </c:pt>
                <c:pt idx="199">
                  <c:v>-0.56099999999997863</c:v>
                </c:pt>
                <c:pt idx="200">
                  <c:v>-0.89699999999999136</c:v>
                </c:pt>
                <c:pt idx="201">
                  <c:v>-1.6979999999999791</c:v>
                </c:pt>
                <c:pt idx="202">
                  <c:v>-2.7350000000000136</c:v>
                </c:pt>
                <c:pt idx="203">
                  <c:v>-2.8319999999999936</c:v>
                </c:pt>
                <c:pt idx="204">
                  <c:v>-3.0029999999999859</c:v>
                </c:pt>
                <c:pt idx="205">
                  <c:v>-3.9119999999999777</c:v>
                </c:pt>
                <c:pt idx="206">
                  <c:v>-4.2090000000000032</c:v>
                </c:pt>
                <c:pt idx="207">
                  <c:v>-4.8319999999999936</c:v>
                </c:pt>
                <c:pt idx="208">
                  <c:v>-5.407999999999987</c:v>
                </c:pt>
                <c:pt idx="209">
                  <c:v>-5.8229999999999791</c:v>
                </c:pt>
                <c:pt idx="210">
                  <c:v>-6.2449999999999761</c:v>
                </c:pt>
                <c:pt idx="211">
                  <c:v>-7.0370000000000061</c:v>
                </c:pt>
                <c:pt idx="212">
                  <c:v>-7.2580000000000098</c:v>
                </c:pt>
                <c:pt idx="213">
                  <c:v>-7.7860000000000014</c:v>
                </c:pt>
                <c:pt idx="214">
                  <c:v>-8.007000000000005</c:v>
                </c:pt>
                <c:pt idx="215">
                  <c:v>-8.9489999999999839</c:v>
                </c:pt>
                <c:pt idx="216">
                  <c:v>-9.3520000000000039</c:v>
                </c:pt>
                <c:pt idx="217">
                  <c:v>-9.9300000000000068</c:v>
                </c:pt>
                <c:pt idx="218">
                  <c:v>-10.200999999999993</c:v>
                </c:pt>
                <c:pt idx="219">
                  <c:v>-10.909999999999997</c:v>
                </c:pt>
                <c:pt idx="220">
                  <c:v>-11.091000000000008</c:v>
                </c:pt>
                <c:pt idx="221">
                  <c:v>-11.521999999999991</c:v>
                </c:pt>
                <c:pt idx="222">
                  <c:v>-12.242999999999995</c:v>
                </c:pt>
                <c:pt idx="223">
                  <c:v>-12.605000000000018</c:v>
                </c:pt>
                <c:pt idx="224">
                  <c:v>-13.518000000000001</c:v>
                </c:pt>
                <c:pt idx="225">
                  <c:v>-13.597999999999999</c:v>
                </c:pt>
                <c:pt idx="226">
                  <c:v>-14.091000000000008</c:v>
                </c:pt>
                <c:pt idx="227">
                  <c:v>-14.564999999999998</c:v>
                </c:pt>
                <c:pt idx="228">
                  <c:v>-14.656999999999996</c:v>
                </c:pt>
                <c:pt idx="229">
                  <c:v>-14.908699999999996</c:v>
                </c:pt>
                <c:pt idx="230">
                  <c:v>-15.420599999999993</c:v>
                </c:pt>
                <c:pt idx="231">
                  <c:v>-15.641200000000012</c:v>
                </c:pt>
                <c:pt idx="232">
                  <c:v>-16.148899999999998</c:v>
                </c:pt>
                <c:pt idx="233">
                  <c:v>-16.687999999999988</c:v>
                </c:pt>
                <c:pt idx="234">
                  <c:v>-16.836399999999998</c:v>
                </c:pt>
                <c:pt idx="235">
                  <c:v>-17.357899999999994</c:v>
                </c:pt>
                <c:pt idx="236">
                  <c:v>-17.853999999999999</c:v>
                </c:pt>
                <c:pt idx="237">
                  <c:v>-17.830600000000004</c:v>
                </c:pt>
                <c:pt idx="238">
                  <c:v>-18.252499999999998</c:v>
                </c:pt>
                <c:pt idx="239">
                  <c:v>-18.631399999999999</c:v>
                </c:pt>
                <c:pt idx="240">
                  <c:v>-19.270000000000003</c:v>
                </c:pt>
                <c:pt idx="241">
                  <c:v>-19.254399999999997</c:v>
                </c:pt>
                <c:pt idx="242">
                  <c:v>-19.5669</c:v>
                </c:pt>
                <c:pt idx="243">
                  <c:v>-20.0473</c:v>
                </c:pt>
                <c:pt idx="244">
                  <c:v>-20.4224</c:v>
                </c:pt>
                <c:pt idx="245">
                  <c:v>-20.680209999999999</c:v>
                </c:pt>
                <c:pt idx="246">
                  <c:v>-20.889202000000001</c:v>
                </c:pt>
                <c:pt idx="247">
                  <c:v>-21.129359999999998</c:v>
                </c:pt>
                <c:pt idx="248">
                  <c:v>-21.5122</c:v>
                </c:pt>
                <c:pt idx="249">
                  <c:v>-21.67822</c:v>
                </c:pt>
                <c:pt idx="250">
                  <c:v>-21.775840000000002</c:v>
                </c:pt>
                <c:pt idx="251">
                  <c:v>-22.469239999999999</c:v>
                </c:pt>
                <c:pt idx="252">
                  <c:v>-23.295450000000002</c:v>
                </c:pt>
                <c:pt idx="253">
                  <c:v>-22.822710000000001</c:v>
                </c:pt>
                <c:pt idx="254">
                  <c:v>-15.44772</c:v>
                </c:pt>
                <c:pt idx="255">
                  <c:v>-9.5942399999999992</c:v>
                </c:pt>
                <c:pt idx="256">
                  <c:v>-6.3442400000000001</c:v>
                </c:pt>
                <c:pt idx="257">
                  <c:v>-4.6665050000000008</c:v>
                </c:pt>
                <c:pt idx="258">
                  <c:v>-3.7661170000000004</c:v>
                </c:pt>
                <c:pt idx="259">
                  <c:v>-3.47315</c:v>
                </c:pt>
                <c:pt idx="260">
                  <c:v>-3.2602499999999996</c:v>
                </c:pt>
                <c:pt idx="261">
                  <c:v>-3.1684600000000005</c:v>
                </c:pt>
                <c:pt idx="262">
                  <c:v>-2.97119</c:v>
                </c:pt>
                <c:pt idx="263">
                  <c:v>-2.5551799999999996</c:v>
                </c:pt>
                <c:pt idx="264">
                  <c:v>-2.5669000000000004</c:v>
                </c:pt>
                <c:pt idx="265">
                  <c:v>-2.5590799999999998</c:v>
                </c:pt>
                <c:pt idx="266">
                  <c:v>-2.2719700000000005</c:v>
                </c:pt>
                <c:pt idx="267">
                  <c:v>-2.7993100000000002</c:v>
                </c:pt>
                <c:pt idx="268">
                  <c:v>-2.20166</c:v>
                </c:pt>
                <c:pt idx="269">
                  <c:v>-2.6333000000000002</c:v>
                </c:pt>
                <c:pt idx="270">
                  <c:v>-2.22119</c:v>
                </c:pt>
                <c:pt idx="271">
                  <c:v>-2.5571250000000001</c:v>
                </c:pt>
                <c:pt idx="272">
                  <c:v>-2.5415000000000001</c:v>
                </c:pt>
                <c:pt idx="273">
                  <c:v>-2.0415099999999997</c:v>
                </c:pt>
                <c:pt idx="274">
                  <c:v>-2.3344800000000001</c:v>
                </c:pt>
                <c:pt idx="275">
                  <c:v>-2.8872</c:v>
                </c:pt>
                <c:pt idx="276">
                  <c:v>-2.6352500000000001</c:v>
                </c:pt>
                <c:pt idx="277">
                  <c:v>-2.4848599999999998</c:v>
                </c:pt>
                <c:pt idx="278">
                  <c:v>-1.9067400000000001</c:v>
                </c:pt>
                <c:pt idx="279">
                  <c:v>-2.1508799999999999</c:v>
                </c:pt>
                <c:pt idx="280">
                  <c:v>-2.3813399999999998</c:v>
                </c:pt>
                <c:pt idx="281">
                  <c:v>-2.0786199999999999</c:v>
                </c:pt>
                <c:pt idx="282">
                  <c:v>-1.9829099999999997</c:v>
                </c:pt>
                <c:pt idx="283">
                  <c:v>-2.1157200000000005</c:v>
                </c:pt>
                <c:pt idx="284">
                  <c:v>-2.4165099999999997</c:v>
                </c:pt>
                <c:pt idx="285">
                  <c:v>-1.406739</c:v>
                </c:pt>
                <c:pt idx="286">
                  <c:v>-4.4985359999999996</c:v>
                </c:pt>
                <c:pt idx="287">
                  <c:v>-4.6391580000000001</c:v>
                </c:pt>
                <c:pt idx="288">
                  <c:v>-4.6645459999999996</c:v>
                </c:pt>
                <c:pt idx="289">
                  <c:v>-6.3754900000000001</c:v>
                </c:pt>
                <c:pt idx="290">
                  <c:v>-3.758999999999979E-2</c:v>
                </c:pt>
                <c:pt idx="291">
                  <c:v>0.6889700000000003</c:v>
                </c:pt>
                <c:pt idx="292">
                  <c:v>2.0854499999999998</c:v>
                </c:pt>
                <c:pt idx="293">
                  <c:v>-0.61768000000000001</c:v>
                </c:pt>
                <c:pt idx="294">
                  <c:v>-6.7622070000000001</c:v>
                </c:pt>
                <c:pt idx="295">
                  <c:v>-2.6430600000000002</c:v>
                </c:pt>
                <c:pt idx="296">
                  <c:v>-2.48095</c:v>
                </c:pt>
                <c:pt idx="297">
                  <c:v>-2.9848619999999997</c:v>
                </c:pt>
                <c:pt idx="298">
                  <c:v>-3.0141609999999996</c:v>
                </c:pt>
                <c:pt idx="299">
                  <c:v>-2.0786180000000001</c:v>
                </c:pt>
                <c:pt idx="300">
                  <c:v>-2.4692400000000001</c:v>
                </c:pt>
                <c:pt idx="301">
                  <c:v>-2.4223619999999997</c:v>
                </c:pt>
                <c:pt idx="302">
                  <c:v>-1.9809570000000001</c:v>
                </c:pt>
                <c:pt idx="303">
                  <c:v>-2.5278400000000003</c:v>
                </c:pt>
                <c:pt idx="304">
                  <c:v>-2.76416</c:v>
                </c:pt>
                <c:pt idx="305">
                  <c:v>-2.0415000000000001</c:v>
                </c:pt>
                <c:pt idx="306">
                  <c:v>-2.5532300000000001</c:v>
                </c:pt>
                <c:pt idx="307">
                  <c:v>-3.0473699999999999</c:v>
                </c:pt>
                <c:pt idx="308">
                  <c:v>-2.3989289999999999</c:v>
                </c:pt>
                <c:pt idx="309">
                  <c:v>-2.7348599999999998</c:v>
                </c:pt>
                <c:pt idx="310">
                  <c:v>-2.7973599999999998</c:v>
                </c:pt>
                <c:pt idx="311">
                  <c:v>-3.3422799999999997</c:v>
                </c:pt>
                <c:pt idx="312">
                  <c:v>-1.7661150000000001</c:v>
                </c:pt>
                <c:pt idx="313">
                  <c:v>-2.2387739999999998</c:v>
                </c:pt>
                <c:pt idx="314">
                  <c:v>-2.3188439999999999</c:v>
                </c:pt>
                <c:pt idx="315">
                  <c:v>-2.6782300000000001</c:v>
                </c:pt>
                <c:pt idx="316">
                  <c:v>-1.520016</c:v>
                </c:pt>
                <c:pt idx="317">
                  <c:v>-2.5063509000000002</c:v>
                </c:pt>
                <c:pt idx="318">
                  <c:v>-2.6840797000000003</c:v>
                </c:pt>
                <c:pt idx="319">
                  <c:v>-2.6176765999999998</c:v>
                </c:pt>
                <c:pt idx="320">
                  <c:v>-2.1997077999999997</c:v>
                </c:pt>
                <c:pt idx="321">
                  <c:v>-2.3637684000000001</c:v>
                </c:pt>
                <c:pt idx="322">
                  <c:v>-2.8598650000000001</c:v>
                </c:pt>
                <c:pt idx="323">
                  <c:v>-2.111812</c:v>
                </c:pt>
                <c:pt idx="324">
                  <c:v>-2.5356430000000003</c:v>
                </c:pt>
                <c:pt idx="325">
                  <c:v>-2.3247059999999999</c:v>
                </c:pt>
                <c:pt idx="326">
                  <c:v>-2.613772</c:v>
                </c:pt>
                <c:pt idx="327">
                  <c:v>-2.1196259999999998</c:v>
                </c:pt>
                <c:pt idx="328">
                  <c:v>-2.342282</c:v>
                </c:pt>
                <c:pt idx="329">
                  <c:v>-2.5844680000000002</c:v>
                </c:pt>
                <c:pt idx="330">
                  <c:v>-2.59619</c:v>
                </c:pt>
                <c:pt idx="331">
                  <c:v>-2.846193</c:v>
                </c:pt>
                <c:pt idx="332">
                  <c:v>-2.1274449999999998</c:v>
                </c:pt>
                <c:pt idx="333">
                  <c:v>-2.2343739999999999</c:v>
                </c:pt>
                <c:pt idx="334">
                  <c:v>-2.2265579999999998</c:v>
                </c:pt>
                <c:pt idx="335">
                  <c:v>-2.7885780000000002</c:v>
                </c:pt>
                <c:pt idx="336">
                  <c:v>2.3439999999999905E-2</c:v>
                </c:pt>
                <c:pt idx="337">
                  <c:v>-1.86768</c:v>
                </c:pt>
                <c:pt idx="338">
                  <c:v>-1.1567400000000001</c:v>
                </c:pt>
                <c:pt idx="339">
                  <c:v>-2.9682599999999999</c:v>
                </c:pt>
                <c:pt idx="340">
                  <c:v>-0.97851300000000008</c:v>
                </c:pt>
                <c:pt idx="341">
                  <c:v>3.7597999999999909E-2</c:v>
                </c:pt>
                <c:pt idx="342">
                  <c:v>-1.650876</c:v>
                </c:pt>
                <c:pt idx="343">
                  <c:v>-2.225584</c:v>
                </c:pt>
                <c:pt idx="344">
                  <c:v>-1.9526389999999998</c:v>
                </c:pt>
                <c:pt idx="345">
                  <c:v>-1.8217730000000001</c:v>
                </c:pt>
                <c:pt idx="346">
                  <c:v>-0.47753999999999985</c:v>
                </c:pt>
                <c:pt idx="347">
                  <c:v>8.3489999999999842E-2</c:v>
                </c:pt>
                <c:pt idx="348">
                  <c:v>-0.35302999999999995</c:v>
                </c:pt>
                <c:pt idx="349">
                  <c:v>0.46092999999999984</c:v>
                </c:pt>
                <c:pt idx="350">
                  <c:v>0.29346000000000005</c:v>
                </c:pt>
                <c:pt idx="351">
                  <c:v>0.29346000000000005</c:v>
                </c:pt>
                <c:pt idx="352">
                  <c:v>0.32081000000000004</c:v>
                </c:pt>
                <c:pt idx="353">
                  <c:v>-0.75049199999999994</c:v>
                </c:pt>
                <c:pt idx="354">
                  <c:v>-0.48192999999999997</c:v>
                </c:pt>
                <c:pt idx="355">
                  <c:v>0.74853999999999976</c:v>
                </c:pt>
                <c:pt idx="356">
                  <c:v>0.92529200000000011</c:v>
                </c:pt>
                <c:pt idx="357">
                  <c:v>-0.54785000000000017</c:v>
                </c:pt>
                <c:pt idx="358">
                  <c:v>1.7579999999999929E-2</c:v>
                </c:pt>
                <c:pt idx="359">
                  <c:v>0.64403999999999995</c:v>
                </c:pt>
                <c:pt idx="360">
                  <c:v>-7.567999999999997E-2</c:v>
                </c:pt>
                <c:pt idx="361">
                  <c:v>-6.9819999999999993E-2</c:v>
                </c:pt>
                <c:pt idx="362">
                  <c:v>-0.15966999999999998</c:v>
                </c:pt>
                <c:pt idx="363">
                  <c:v>0.20897999999999994</c:v>
                </c:pt>
                <c:pt idx="364">
                  <c:v>0.46142500000000009</c:v>
                </c:pt>
                <c:pt idx="365">
                  <c:v>-0.60791399999999995</c:v>
                </c:pt>
                <c:pt idx="366">
                  <c:v>-0.53711400000000009</c:v>
                </c:pt>
                <c:pt idx="367">
                  <c:v>0.18994</c:v>
                </c:pt>
                <c:pt idx="368">
                  <c:v>7.3239999999999972E-3</c:v>
                </c:pt>
                <c:pt idx="369">
                  <c:v>-0.17674999999999996</c:v>
                </c:pt>
                <c:pt idx="370">
                  <c:v>-9.6190999999999915E-2</c:v>
                </c:pt>
                <c:pt idx="371">
                  <c:v>-0.50537300000000007</c:v>
                </c:pt>
                <c:pt idx="372">
                  <c:v>0.57470700000000008</c:v>
                </c:pt>
                <c:pt idx="373">
                  <c:v>0.57665900000000003</c:v>
                </c:pt>
                <c:pt idx="374">
                  <c:v>0.31494100000000003</c:v>
                </c:pt>
                <c:pt idx="375">
                  <c:v>0.10986599999999991</c:v>
                </c:pt>
                <c:pt idx="376">
                  <c:v>-0.56933600000000006</c:v>
                </c:pt>
                <c:pt idx="377">
                  <c:v>0.11376999999999993</c:v>
                </c:pt>
                <c:pt idx="378">
                  <c:v>0.16699199999999992</c:v>
                </c:pt>
                <c:pt idx="379">
                  <c:v>0.13964900000000002</c:v>
                </c:pt>
                <c:pt idx="380">
                  <c:v>-0.24804700000000002</c:v>
                </c:pt>
                <c:pt idx="381">
                  <c:v>6.2987999999999933E-2</c:v>
                </c:pt>
                <c:pt idx="382">
                  <c:v>-8.0077999999999983E-2</c:v>
                </c:pt>
                <c:pt idx="383">
                  <c:v>-0.52685599999999999</c:v>
                </c:pt>
                <c:pt idx="384">
                  <c:v>0.23828200000000005</c:v>
                </c:pt>
                <c:pt idx="385">
                  <c:v>0.10498000000000007</c:v>
                </c:pt>
                <c:pt idx="386">
                  <c:v>-3.7596999999999992E-2</c:v>
                </c:pt>
                <c:pt idx="387">
                  <c:v>-0.20800800000000003</c:v>
                </c:pt>
                <c:pt idx="388">
                  <c:v>0.21728499999999995</c:v>
                </c:pt>
                <c:pt idx="389">
                  <c:v>-0.19677800000000001</c:v>
                </c:pt>
                <c:pt idx="390">
                  <c:v>-4.6387000000000067E-2</c:v>
                </c:pt>
                <c:pt idx="391">
                  <c:v>-0.17675800000000008</c:v>
                </c:pt>
                <c:pt idx="392">
                  <c:v>0.30419899999999994</c:v>
                </c:pt>
                <c:pt idx="393">
                  <c:v>0.20214800000000005</c:v>
                </c:pt>
                <c:pt idx="394">
                  <c:v>0.12158199999999997</c:v>
                </c:pt>
                <c:pt idx="395">
                  <c:v>0.318359</c:v>
                </c:pt>
                <c:pt idx="396">
                  <c:v>-0.22998000000000002</c:v>
                </c:pt>
                <c:pt idx="397">
                  <c:v>0.32373099999999999</c:v>
                </c:pt>
                <c:pt idx="398">
                  <c:v>0.13720700000000002</c:v>
                </c:pt>
                <c:pt idx="399">
                  <c:v>-0.28369100000000003</c:v>
                </c:pt>
                <c:pt idx="400">
                  <c:v>-0.37060499999999996</c:v>
                </c:pt>
                <c:pt idx="401">
                  <c:v>-6.3475999999999977E-2</c:v>
                </c:pt>
                <c:pt idx="402">
                  <c:v>0.24365399999999993</c:v>
                </c:pt>
                <c:pt idx="403">
                  <c:v>0.41601599999999994</c:v>
                </c:pt>
                <c:pt idx="404">
                  <c:v>0.11621100000000006</c:v>
                </c:pt>
                <c:pt idx="405">
                  <c:v>-0.19189400000000001</c:v>
                </c:pt>
                <c:pt idx="406">
                  <c:v>0.34424100000000002</c:v>
                </c:pt>
                <c:pt idx="407">
                  <c:v>0.16259799999999991</c:v>
                </c:pt>
                <c:pt idx="408">
                  <c:v>-0.18945299999999998</c:v>
                </c:pt>
                <c:pt idx="409">
                  <c:v>0.30615200000000009</c:v>
                </c:pt>
                <c:pt idx="410">
                  <c:v>0.12646500000000002</c:v>
                </c:pt>
                <c:pt idx="411">
                  <c:v>0.48681630000000004</c:v>
                </c:pt>
                <c:pt idx="412">
                  <c:v>0.16992190000000001</c:v>
                </c:pt>
                <c:pt idx="413">
                  <c:v>-0.145508</c:v>
                </c:pt>
                <c:pt idx="414">
                  <c:v>0.18554700000000002</c:v>
                </c:pt>
                <c:pt idx="415">
                  <c:v>0.10497999999999996</c:v>
                </c:pt>
                <c:pt idx="416">
                  <c:v>-3.8573999999999997E-2</c:v>
                </c:pt>
                <c:pt idx="417">
                  <c:v>-3.9059999999999928E-3</c:v>
                </c:pt>
                <c:pt idx="418">
                  <c:v>-0.33740189999999998</c:v>
                </c:pt>
                <c:pt idx="419">
                  <c:v>-0.60400399999999999</c:v>
                </c:pt>
                <c:pt idx="420">
                  <c:v>-8.7402400000000005E-2</c:v>
                </c:pt>
                <c:pt idx="421">
                  <c:v>-0.128418</c:v>
                </c:pt>
                <c:pt idx="422">
                  <c:v>0.17529316</c:v>
                </c:pt>
                <c:pt idx="423">
                  <c:v>0.24462908999999999</c:v>
                </c:pt>
                <c:pt idx="424">
                  <c:v>-8.1054599999999991E-2</c:v>
                </c:pt>
                <c:pt idx="425">
                  <c:v>0.26025399999999999</c:v>
                </c:pt>
                <c:pt idx="426">
                  <c:v>-0.42871100000000001</c:v>
                </c:pt>
                <c:pt idx="427">
                  <c:v>-0.30175800000000003</c:v>
                </c:pt>
                <c:pt idx="428">
                  <c:v>-0.58203099999999997</c:v>
                </c:pt>
                <c:pt idx="429">
                  <c:v>-0.31982389999999999</c:v>
                </c:pt>
                <c:pt idx="430">
                  <c:v>6.4940999999999999E-2</c:v>
                </c:pt>
                <c:pt idx="431">
                  <c:v>-0.8125</c:v>
                </c:pt>
                <c:pt idx="432">
                  <c:v>-0.34326200000000001</c:v>
                </c:pt>
                <c:pt idx="433">
                  <c:v>-0.28027380000000002</c:v>
                </c:pt>
                <c:pt idx="434">
                  <c:v>-0.36767599999999995</c:v>
                </c:pt>
                <c:pt idx="435">
                  <c:v>0.30810500000000002</c:v>
                </c:pt>
                <c:pt idx="436">
                  <c:v>-1.1157243700000001</c:v>
                </c:pt>
                <c:pt idx="437">
                  <c:v>-120.51361</c:v>
                </c:pt>
                <c:pt idx="438">
                  <c:v>-19.295999999999992</c:v>
                </c:pt>
                <c:pt idx="439">
                  <c:v>15.202000000000012</c:v>
                </c:pt>
                <c:pt idx="440">
                  <c:v>41.128</c:v>
                </c:pt>
                <c:pt idx="441">
                  <c:v>51.462000000000018</c:v>
                </c:pt>
                <c:pt idx="442">
                  <c:v>63.965900000000005</c:v>
                </c:pt>
                <c:pt idx="443">
                  <c:v>77.394300000000015</c:v>
                </c:pt>
                <c:pt idx="444">
                  <c:v>90.9495</c:v>
                </c:pt>
                <c:pt idx="445">
                  <c:v>103.38119999999999</c:v>
                </c:pt>
                <c:pt idx="446">
                  <c:v>114.9237</c:v>
                </c:pt>
                <c:pt idx="447">
                  <c:v>125.7598</c:v>
                </c:pt>
                <c:pt idx="448">
                  <c:v>137.74879999999999</c:v>
                </c:pt>
                <c:pt idx="449">
                  <c:v>149.2218</c:v>
                </c:pt>
                <c:pt idx="450">
                  <c:v>159.6489</c:v>
                </c:pt>
                <c:pt idx="451">
                  <c:v>169.38800000000001</c:v>
                </c:pt>
                <c:pt idx="452">
                  <c:v>178.6823</c:v>
                </c:pt>
                <c:pt idx="453">
                  <c:v>188.34398999999999</c:v>
                </c:pt>
                <c:pt idx="454">
                  <c:v>198.18858599999999</c:v>
                </c:pt>
                <c:pt idx="455">
                  <c:v>206.86105000000001</c:v>
                </c:pt>
                <c:pt idx="456">
                  <c:v>215.37190000000001</c:v>
                </c:pt>
                <c:pt idx="457">
                  <c:v>223.1592</c:v>
                </c:pt>
                <c:pt idx="458">
                  <c:v>231.99029999999999</c:v>
                </c:pt>
                <c:pt idx="459">
                  <c:v>240.0633</c:v>
                </c:pt>
                <c:pt idx="460">
                  <c:v>247.3655</c:v>
                </c:pt>
                <c:pt idx="461">
                  <c:v>254.82580000000002</c:v>
                </c:pt>
                <c:pt idx="462">
                  <c:v>262.11559999999997</c:v>
                </c:pt>
                <c:pt idx="463">
                  <c:v>269.43790000000001</c:v>
                </c:pt>
                <c:pt idx="464">
                  <c:v>276.90179999999998</c:v>
                </c:pt>
                <c:pt idx="465">
                  <c:v>282.98699999999997</c:v>
                </c:pt>
                <c:pt idx="466">
                  <c:v>289.2672</c:v>
                </c:pt>
                <c:pt idx="467">
                  <c:v>296.25080000000003</c:v>
                </c:pt>
                <c:pt idx="468">
                  <c:v>302.53179999999998</c:v>
                </c:pt>
                <c:pt idx="469">
                  <c:v>308.89839999999998</c:v>
                </c:pt>
                <c:pt idx="470">
                  <c:v>314.15269999999998</c:v>
                </c:pt>
                <c:pt idx="471">
                  <c:v>319.80400000000003</c:v>
                </c:pt>
                <c:pt idx="472">
                  <c:v>325.76279999999997</c:v>
                </c:pt>
                <c:pt idx="473">
                  <c:v>331.73899999999998</c:v>
                </c:pt>
                <c:pt idx="474">
                  <c:v>337.24400000000003</c:v>
                </c:pt>
                <c:pt idx="475">
                  <c:v>342.34899999999999</c:v>
                </c:pt>
                <c:pt idx="476">
                  <c:v>347.38799999999998</c:v>
                </c:pt>
                <c:pt idx="477">
                  <c:v>352.53699999999998</c:v>
                </c:pt>
                <c:pt idx="478">
                  <c:v>357.84300000000002</c:v>
                </c:pt>
                <c:pt idx="479">
                  <c:v>362.78</c:v>
                </c:pt>
                <c:pt idx="480">
                  <c:v>367.63299999999998</c:v>
                </c:pt>
                <c:pt idx="481">
                  <c:v>372.07900000000001</c:v>
                </c:pt>
                <c:pt idx="482">
                  <c:v>376.92200000000003</c:v>
                </c:pt>
                <c:pt idx="483">
                  <c:v>381.02</c:v>
                </c:pt>
                <c:pt idx="484">
                  <c:v>385.80600000000004</c:v>
                </c:pt>
                <c:pt idx="485">
                  <c:v>389.971</c:v>
                </c:pt>
                <c:pt idx="486">
                  <c:v>394.50599999999997</c:v>
                </c:pt>
                <c:pt idx="487">
                  <c:v>398.72799999999995</c:v>
                </c:pt>
                <c:pt idx="488">
                  <c:v>402.81399999999996</c:v>
                </c:pt>
                <c:pt idx="489">
                  <c:v>406.82899999999995</c:v>
                </c:pt>
                <c:pt idx="490">
                  <c:v>410.36199999999997</c:v>
                </c:pt>
                <c:pt idx="491">
                  <c:v>414.68200000000002</c:v>
                </c:pt>
                <c:pt idx="492">
                  <c:v>418.86599999999999</c:v>
                </c:pt>
                <c:pt idx="493">
                  <c:v>422.70400000000001</c:v>
                </c:pt>
                <c:pt idx="494">
                  <c:v>426.447</c:v>
                </c:pt>
                <c:pt idx="495">
                  <c:v>430.29500000000002</c:v>
                </c:pt>
                <c:pt idx="496">
                  <c:v>433.738</c:v>
                </c:pt>
                <c:pt idx="497">
                  <c:v>437.387</c:v>
                </c:pt>
                <c:pt idx="498">
                  <c:v>441.41500000000002</c:v>
                </c:pt>
                <c:pt idx="499">
                  <c:v>444.82900000000001</c:v>
                </c:pt>
                <c:pt idx="500">
                  <c:v>448.02</c:v>
                </c:pt>
                <c:pt idx="501">
                  <c:v>451.85199999999998</c:v>
                </c:pt>
                <c:pt idx="502">
                  <c:v>455.12099999999998</c:v>
                </c:pt>
                <c:pt idx="503">
                  <c:v>458.15499999999997</c:v>
                </c:pt>
                <c:pt idx="504">
                  <c:v>461.25700000000001</c:v>
                </c:pt>
                <c:pt idx="505">
                  <c:v>464.505</c:v>
                </c:pt>
                <c:pt idx="506">
                  <c:v>468.08</c:v>
                </c:pt>
                <c:pt idx="507">
                  <c:v>471.27099999999996</c:v>
                </c:pt>
                <c:pt idx="508">
                  <c:v>474.49300000000005</c:v>
                </c:pt>
                <c:pt idx="509">
                  <c:v>476.90100000000001</c:v>
                </c:pt>
                <c:pt idx="510">
                  <c:v>480.101</c:v>
                </c:pt>
                <c:pt idx="511">
                  <c:v>482.86099999999999</c:v>
                </c:pt>
                <c:pt idx="512">
                  <c:v>485.63</c:v>
                </c:pt>
                <c:pt idx="513">
                  <c:v>488.608</c:v>
                </c:pt>
                <c:pt idx="514">
                  <c:v>491.62199999999996</c:v>
                </c:pt>
                <c:pt idx="515">
                  <c:v>494.14699999999999</c:v>
                </c:pt>
                <c:pt idx="516">
                  <c:v>496.93</c:v>
                </c:pt>
                <c:pt idx="517">
                  <c:v>499.47300000000001</c:v>
                </c:pt>
                <c:pt idx="518">
                  <c:v>502.00599999999997</c:v>
                </c:pt>
                <c:pt idx="519">
                  <c:v>504.56299999999999</c:v>
                </c:pt>
                <c:pt idx="520">
                  <c:v>506.94399999999996</c:v>
                </c:pt>
                <c:pt idx="521">
                  <c:v>509.71399999999994</c:v>
                </c:pt>
                <c:pt idx="522">
                  <c:v>512.28099999999995</c:v>
                </c:pt>
                <c:pt idx="523">
                  <c:v>514.81200000000001</c:v>
                </c:pt>
                <c:pt idx="524">
                  <c:v>517.01499999999999</c:v>
                </c:pt>
                <c:pt idx="525">
                  <c:v>519.47800000000007</c:v>
                </c:pt>
                <c:pt idx="526">
                  <c:v>522.23099999999999</c:v>
                </c:pt>
                <c:pt idx="527">
                  <c:v>524.16399999999999</c:v>
                </c:pt>
                <c:pt idx="528">
                  <c:v>526.62699999999995</c:v>
                </c:pt>
                <c:pt idx="529">
                  <c:v>528.74</c:v>
                </c:pt>
                <c:pt idx="530">
                  <c:v>531.09799999999996</c:v>
                </c:pt>
                <c:pt idx="531">
                  <c:v>533.56999999999994</c:v>
                </c:pt>
                <c:pt idx="532">
                  <c:v>535.74600000000009</c:v>
                </c:pt>
                <c:pt idx="533">
                  <c:v>537.64200000000005</c:v>
                </c:pt>
                <c:pt idx="534">
                  <c:v>539.98800000000006</c:v>
                </c:pt>
                <c:pt idx="535">
                  <c:v>542.221</c:v>
                </c:pt>
                <c:pt idx="536">
                  <c:v>544.26199999999994</c:v>
                </c:pt>
                <c:pt idx="537">
                  <c:v>546.47399999999993</c:v>
                </c:pt>
                <c:pt idx="538">
                  <c:v>548.46199999999999</c:v>
                </c:pt>
                <c:pt idx="539">
                  <c:v>550.22900000000004</c:v>
                </c:pt>
                <c:pt idx="540">
                  <c:v>552.30099999999993</c:v>
                </c:pt>
                <c:pt idx="541">
                  <c:v>553.90699999999993</c:v>
                </c:pt>
                <c:pt idx="542">
                  <c:v>555.98199999999997</c:v>
                </c:pt>
                <c:pt idx="543">
                  <c:v>558.11400000000003</c:v>
                </c:pt>
                <c:pt idx="544">
                  <c:v>559.84899999999993</c:v>
                </c:pt>
                <c:pt idx="545">
                  <c:v>561.73299999999995</c:v>
                </c:pt>
                <c:pt idx="546">
                  <c:v>563.38300000000004</c:v>
                </c:pt>
                <c:pt idx="547">
                  <c:v>565.17399999999998</c:v>
                </c:pt>
                <c:pt idx="548">
                  <c:v>566.60300000000007</c:v>
                </c:pt>
                <c:pt idx="549">
                  <c:v>568.33899999999994</c:v>
                </c:pt>
                <c:pt idx="550">
                  <c:v>569.91000000000008</c:v>
                </c:pt>
                <c:pt idx="551">
                  <c:v>571.81999999999994</c:v>
                </c:pt>
                <c:pt idx="552">
                  <c:v>573.67000000000007</c:v>
                </c:pt>
                <c:pt idx="553">
                  <c:v>575.84699999999998</c:v>
                </c:pt>
                <c:pt idx="554">
                  <c:v>577.25800000000004</c:v>
                </c:pt>
                <c:pt idx="555">
                  <c:v>578.70799999999997</c:v>
                </c:pt>
                <c:pt idx="556">
                  <c:v>580.11599999999999</c:v>
                </c:pt>
                <c:pt idx="557">
                  <c:v>581.80399999999997</c:v>
                </c:pt>
                <c:pt idx="558">
                  <c:v>583.46100000000001</c:v>
                </c:pt>
                <c:pt idx="559">
                  <c:v>585.15800000000002</c:v>
                </c:pt>
                <c:pt idx="560">
                  <c:v>587.15699999999993</c:v>
                </c:pt>
                <c:pt idx="561">
                  <c:v>588.64300000000003</c:v>
                </c:pt>
                <c:pt idx="562">
                  <c:v>589.88699999999994</c:v>
                </c:pt>
                <c:pt idx="563">
                  <c:v>591.60400000000004</c:v>
                </c:pt>
                <c:pt idx="564">
                  <c:v>593.32100000000003</c:v>
                </c:pt>
                <c:pt idx="565">
                  <c:v>595.01299999999992</c:v>
                </c:pt>
                <c:pt idx="566">
                  <c:v>596.28899999999999</c:v>
                </c:pt>
                <c:pt idx="567">
                  <c:v>597.70000000000005</c:v>
                </c:pt>
                <c:pt idx="568">
                  <c:v>599.10799999999995</c:v>
                </c:pt>
                <c:pt idx="569">
                  <c:v>600.90100000000007</c:v>
                </c:pt>
                <c:pt idx="570">
                  <c:v>602.31200000000001</c:v>
                </c:pt>
                <c:pt idx="571">
                  <c:v>603.58899999999994</c:v>
                </c:pt>
                <c:pt idx="572">
                  <c:v>605.12599999999998</c:v>
                </c:pt>
                <c:pt idx="573">
                  <c:v>606.19399999999996</c:v>
                </c:pt>
                <c:pt idx="574">
                  <c:v>607.92599999999993</c:v>
                </c:pt>
                <c:pt idx="575">
                  <c:v>609.61300000000006</c:v>
                </c:pt>
                <c:pt idx="576">
                  <c:v>610.48299999999995</c:v>
                </c:pt>
                <c:pt idx="577">
                  <c:v>611.88599999999997</c:v>
                </c:pt>
                <c:pt idx="578">
                  <c:v>612.80799999999999</c:v>
                </c:pt>
                <c:pt idx="579">
                  <c:v>614.40699999999993</c:v>
                </c:pt>
                <c:pt idx="580">
                  <c:v>615.83699999999999</c:v>
                </c:pt>
                <c:pt idx="581">
                  <c:v>616.98900000000003</c:v>
                </c:pt>
                <c:pt idx="582">
                  <c:v>618.14499999999998</c:v>
                </c:pt>
                <c:pt idx="583">
                  <c:v>619.38799999999992</c:v>
                </c:pt>
                <c:pt idx="584">
                  <c:v>620.43200000000002</c:v>
                </c:pt>
                <c:pt idx="585">
                  <c:v>621.45100000000002</c:v>
                </c:pt>
                <c:pt idx="586">
                  <c:v>622.45700000000011</c:v>
                </c:pt>
                <c:pt idx="587">
                  <c:v>623.55600000000004</c:v>
                </c:pt>
                <c:pt idx="588">
                  <c:v>624.68299999999999</c:v>
                </c:pt>
                <c:pt idx="589">
                  <c:v>625.62599999999998</c:v>
                </c:pt>
                <c:pt idx="590">
                  <c:v>627.05099999999993</c:v>
                </c:pt>
                <c:pt idx="591">
                  <c:v>627.97299999999996</c:v>
                </c:pt>
                <c:pt idx="592">
                  <c:v>629.29399999999998</c:v>
                </c:pt>
                <c:pt idx="593">
                  <c:v>630.10599999999999</c:v>
                </c:pt>
                <c:pt idx="594">
                  <c:v>631.202</c:v>
                </c:pt>
                <c:pt idx="595">
                  <c:v>632.17499999999995</c:v>
                </c:pt>
                <c:pt idx="596">
                  <c:v>633.35699999999997</c:v>
                </c:pt>
                <c:pt idx="597">
                  <c:v>634.18900000000008</c:v>
                </c:pt>
                <c:pt idx="598">
                  <c:v>635.35400000000004</c:v>
                </c:pt>
                <c:pt idx="599">
                  <c:v>636.01499999999999</c:v>
                </c:pt>
                <c:pt idx="600">
                  <c:v>636.73900000000003</c:v>
                </c:pt>
                <c:pt idx="601">
                  <c:v>637.87200000000007</c:v>
                </c:pt>
                <c:pt idx="602">
                  <c:v>639.072</c:v>
                </c:pt>
                <c:pt idx="603">
                  <c:v>639.71800000000007</c:v>
                </c:pt>
                <c:pt idx="604">
                  <c:v>641.03099999999995</c:v>
                </c:pt>
                <c:pt idx="605">
                  <c:v>642.27700000000004</c:v>
                </c:pt>
                <c:pt idx="606">
                  <c:v>643.04999999999995</c:v>
                </c:pt>
                <c:pt idx="607">
                  <c:v>644.03700000000003</c:v>
                </c:pt>
                <c:pt idx="608">
                  <c:v>644.70299999999997</c:v>
                </c:pt>
                <c:pt idx="609">
                  <c:v>645.52199999999993</c:v>
                </c:pt>
                <c:pt idx="610">
                  <c:v>646.39400000000001</c:v>
                </c:pt>
                <c:pt idx="611">
                  <c:v>647.40599999999995</c:v>
                </c:pt>
                <c:pt idx="612">
                  <c:v>648.20600000000002</c:v>
                </c:pt>
                <c:pt idx="613">
                  <c:v>649.06700000000001</c:v>
                </c:pt>
                <c:pt idx="614">
                  <c:v>649.90599999999995</c:v>
                </c:pt>
                <c:pt idx="615">
                  <c:v>650.80500000000006</c:v>
                </c:pt>
                <c:pt idx="616">
                  <c:v>651.36699999999996</c:v>
                </c:pt>
                <c:pt idx="617">
                  <c:v>739.27</c:v>
                </c:pt>
                <c:pt idx="618">
                  <c:v>658.34500000000003</c:v>
                </c:pt>
                <c:pt idx="619">
                  <c:v>689.93899999999996</c:v>
                </c:pt>
                <c:pt idx="620">
                  <c:v>639.52700000000004</c:v>
                </c:pt>
                <c:pt idx="621">
                  <c:v>639.495</c:v>
                </c:pt>
                <c:pt idx="622">
                  <c:v>637.79600000000005</c:v>
                </c:pt>
                <c:pt idx="623">
                  <c:v>636.54399999999998</c:v>
                </c:pt>
                <c:pt idx="624">
                  <c:v>634.60699999999997</c:v>
                </c:pt>
                <c:pt idx="625">
                  <c:v>632.19299999999998</c:v>
                </c:pt>
                <c:pt idx="626">
                  <c:v>629.40499999999997</c:v>
                </c:pt>
                <c:pt idx="627">
                  <c:v>627.37699999999995</c:v>
                </c:pt>
                <c:pt idx="628">
                  <c:v>624.89</c:v>
                </c:pt>
                <c:pt idx="629">
                  <c:v>622.16100000000006</c:v>
                </c:pt>
                <c:pt idx="630">
                  <c:v>620.01599999999996</c:v>
                </c:pt>
                <c:pt idx="631">
                  <c:v>617.20600000000002</c:v>
                </c:pt>
                <c:pt idx="632">
                  <c:v>614.91099999999994</c:v>
                </c:pt>
                <c:pt idx="633">
                  <c:v>612.84799999999996</c:v>
                </c:pt>
                <c:pt idx="634">
                  <c:v>610.92899999999997</c:v>
                </c:pt>
                <c:pt idx="635">
                  <c:v>608.87400000000002</c:v>
                </c:pt>
                <c:pt idx="636">
                  <c:v>606.31799999999998</c:v>
                </c:pt>
                <c:pt idx="637">
                  <c:v>604.08799999999997</c:v>
                </c:pt>
                <c:pt idx="638">
                  <c:v>602.24699999999996</c:v>
                </c:pt>
                <c:pt idx="639">
                  <c:v>600.13</c:v>
                </c:pt>
                <c:pt idx="640">
                  <c:v>598.24099999999999</c:v>
                </c:pt>
                <c:pt idx="641">
                  <c:v>596.32399999999996</c:v>
                </c:pt>
                <c:pt idx="642">
                  <c:v>593.91800000000001</c:v>
                </c:pt>
                <c:pt idx="643">
                  <c:v>591.923</c:v>
                </c:pt>
                <c:pt idx="644">
                  <c:v>590.37</c:v>
                </c:pt>
                <c:pt idx="645">
                  <c:v>588.26499999999999</c:v>
                </c:pt>
                <c:pt idx="646">
                  <c:v>586.57600000000002</c:v>
                </c:pt>
                <c:pt idx="647">
                  <c:v>584.67000000000007</c:v>
                </c:pt>
                <c:pt idx="648">
                  <c:v>582.65599999999995</c:v>
                </c:pt>
                <c:pt idx="649">
                  <c:v>581.37200000000007</c:v>
                </c:pt>
                <c:pt idx="650">
                  <c:v>579.39300000000003</c:v>
                </c:pt>
                <c:pt idx="651">
                  <c:v>577.52700000000004</c:v>
                </c:pt>
                <c:pt idx="652">
                  <c:v>575.66100000000006</c:v>
                </c:pt>
                <c:pt idx="653">
                  <c:v>574.07299999999998</c:v>
                </c:pt>
                <c:pt idx="654">
                  <c:v>572.01699999999994</c:v>
                </c:pt>
                <c:pt idx="655">
                  <c:v>570.64800000000002</c:v>
                </c:pt>
                <c:pt idx="656">
                  <c:v>568.24900000000002</c:v>
                </c:pt>
                <c:pt idx="657">
                  <c:v>566.596</c:v>
                </c:pt>
                <c:pt idx="658">
                  <c:v>565.33299999999997</c:v>
                </c:pt>
                <c:pt idx="659">
                  <c:v>563.33299999999997</c:v>
                </c:pt>
                <c:pt idx="660">
                  <c:v>561.52700000000004</c:v>
                </c:pt>
                <c:pt idx="661">
                  <c:v>560.19299999999998</c:v>
                </c:pt>
                <c:pt idx="662">
                  <c:v>558.51400000000001</c:v>
                </c:pt>
                <c:pt idx="663">
                  <c:v>556.82100000000003</c:v>
                </c:pt>
                <c:pt idx="664">
                  <c:v>555.42100000000005</c:v>
                </c:pt>
                <c:pt idx="665">
                  <c:v>553.44200000000001</c:v>
                </c:pt>
                <c:pt idx="666">
                  <c:v>551.553</c:v>
                </c:pt>
                <c:pt idx="667">
                  <c:v>550.49699999999996</c:v>
                </c:pt>
                <c:pt idx="668">
                  <c:v>548.62</c:v>
                </c:pt>
                <c:pt idx="669">
                  <c:v>547.21600000000001</c:v>
                </c:pt>
                <c:pt idx="670">
                  <c:v>546.09299999999996</c:v>
                </c:pt>
                <c:pt idx="671">
                  <c:v>544.19299999999998</c:v>
                </c:pt>
                <c:pt idx="672">
                  <c:v>542.73800000000006</c:v>
                </c:pt>
                <c:pt idx="673">
                  <c:v>541.51300000000003</c:v>
                </c:pt>
                <c:pt idx="674">
                  <c:v>539.74199999999996</c:v>
                </c:pt>
                <c:pt idx="675">
                  <c:v>538.43500000000006</c:v>
                </c:pt>
                <c:pt idx="676">
                  <c:v>536.97199999999998</c:v>
                </c:pt>
                <c:pt idx="677">
                  <c:v>535.50800000000004</c:v>
                </c:pt>
                <c:pt idx="678">
                  <c:v>534.08500000000004</c:v>
                </c:pt>
                <c:pt idx="679">
                  <c:v>532.33799999999997</c:v>
                </c:pt>
                <c:pt idx="680">
                  <c:v>530.89</c:v>
                </c:pt>
                <c:pt idx="681">
                  <c:v>529.5</c:v>
                </c:pt>
                <c:pt idx="682">
                  <c:v>527.81500000000005</c:v>
                </c:pt>
                <c:pt idx="683">
                  <c:v>526.57299999999998</c:v>
                </c:pt>
                <c:pt idx="684">
                  <c:v>524.98299999999995</c:v>
                </c:pt>
                <c:pt idx="685">
                  <c:v>523.75099999999998</c:v>
                </c:pt>
                <c:pt idx="686">
                  <c:v>522.36599999999999</c:v>
                </c:pt>
                <c:pt idx="687">
                  <c:v>520.82100000000003</c:v>
                </c:pt>
                <c:pt idx="688">
                  <c:v>519.58699999999999</c:v>
                </c:pt>
                <c:pt idx="689">
                  <c:v>518.11699999999996</c:v>
                </c:pt>
                <c:pt idx="690">
                  <c:v>516.73599999999999</c:v>
                </c:pt>
                <c:pt idx="691">
                  <c:v>515.29300000000001</c:v>
                </c:pt>
                <c:pt idx="692">
                  <c:v>513.94500000000005</c:v>
                </c:pt>
                <c:pt idx="693">
                  <c:v>512.67100000000005</c:v>
                </c:pt>
                <c:pt idx="694">
                  <c:v>511.32799999999997</c:v>
                </c:pt>
                <c:pt idx="695">
                  <c:v>510.137</c:v>
                </c:pt>
                <c:pt idx="696">
                  <c:v>508.49699999999996</c:v>
                </c:pt>
                <c:pt idx="697">
                  <c:v>507.24700000000001</c:v>
                </c:pt>
                <c:pt idx="698">
                  <c:v>505.91999999999996</c:v>
                </c:pt>
                <c:pt idx="699">
                  <c:v>504.43</c:v>
                </c:pt>
                <c:pt idx="700">
                  <c:v>503.14400000000001</c:v>
                </c:pt>
                <c:pt idx="701">
                  <c:v>501.959</c:v>
                </c:pt>
                <c:pt idx="702">
                  <c:v>500.71600000000001</c:v>
                </c:pt>
                <c:pt idx="703">
                  <c:v>499.1746</c:v>
                </c:pt>
                <c:pt idx="704">
                  <c:v>498.29809999999998</c:v>
                </c:pt>
                <c:pt idx="705">
                  <c:v>497.18899999999996</c:v>
                </c:pt>
                <c:pt idx="706">
                  <c:v>495.94989999999996</c:v>
                </c:pt>
                <c:pt idx="707">
                  <c:v>494.91759999999999</c:v>
                </c:pt>
                <c:pt idx="708">
                  <c:v>493.50729999999999</c:v>
                </c:pt>
                <c:pt idx="709">
                  <c:v>491.83269999999999</c:v>
                </c:pt>
                <c:pt idx="710">
                  <c:v>490.9153</c:v>
                </c:pt>
                <c:pt idx="711">
                  <c:v>489.36250000000001</c:v>
                </c:pt>
                <c:pt idx="712">
                  <c:v>488.21209999999996</c:v>
                </c:pt>
                <c:pt idx="713">
                  <c:v>487.5521</c:v>
                </c:pt>
                <c:pt idx="714">
                  <c:v>485.87439999999998</c:v>
                </c:pt>
                <c:pt idx="715">
                  <c:v>484.8116</c:v>
                </c:pt>
                <c:pt idx="716">
                  <c:v>483.75970000000001</c:v>
                </c:pt>
                <c:pt idx="717">
                  <c:v>482.166</c:v>
                </c:pt>
                <c:pt idx="718">
                  <c:v>480.72819999999996</c:v>
                </c:pt>
                <c:pt idx="719">
                  <c:v>479.8571</c:v>
                </c:pt>
                <c:pt idx="720">
                  <c:v>478.61769999999996</c:v>
                </c:pt>
                <c:pt idx="721">
                  <c:v>477.33190000000002</c:v>
                </c:pt>
                <c:pt idx="722">
                  <c:v>476.25880000000001</c:v>
                </c:pt>
                <c:pt idx="723">
                  <c:v>474.86080000000004</c:v>
                </c:pt>
                <c:pt idx="724">
                  <c:v>473.58439999999996</c:v>
                </c:pt>
                <c:pt idx="725">
                  <c:v>472.23720000000003</c:v>
                </c:pt>
                <c:pt idx="726">
                  <c:v>471.28829999999999</c:v>
                </c:pt>
                <c:pt idx="727">
                  <c:v>470.65250000000003</c:v>
                </c:pt>
                <c:pt idx="728">
                  <c:v>469.36959999999999</c:v>
                </c:pt>
                <c:pt idx="729">
                  <c:v>467.68049999999999</c:v>
                </c:pt>
                <c:pt idx="730">
                  <c:v>466.8546</c:v>
                </c:pt>
                <c:pt idx="731">
                  <c:v>465.5256</c:v>
                </c:pt>
                <c:pt idx="732">
                  <c:v>464.35539999999997</c:v>
                </c:pt>
                <c:pt idx="733">
                  <c:v>463.5025</c:v>
                </c:pt>
                <c:pt idx="734">
                  <c:v>461.97730000000001</c:v>
                </c:pt>
                <c:pt idx="735">
                  <c:v>461.17900000000003</c:v>
                </c:pt>
                <c:pt idx="736">
                  <c:v>460.03970000000004</c:v>
                </c:pt>
                <c:pt idx="737">
                  <c:v>458.49869999999999</c:v>
                </c:pt>
                <c:pt idx="738">
                  <c:v>457.33929999999998</c:v>
                </c:pt>
                <c:pt idx="739">
                  <c:v>456.40039999999999</c:v>
                </c:pt>
                <c:pt idx="740">
                  <c:v>455.0308</c:v>
                </c:pt>
                <c:pt idx="741">
                  <c:v>453.72340000000003</c:v>
                </c:pt>
                <c:pt idx="742">
                  <c:v>453.07759999999996</c:v>
                </c:pt>
                <c:pt idx="743">
                  <c:v>452.108</c:v>
                </c:pt>
                <c:pt idx="744">
                  <c:v>451.0258</c:v>
                </c:pt>
                <c:pt idx="745">
                  <c:v>450.1814</c:v>
                </c:pt>
                <c:pt idx="746">
                  <c:v>449.06729999999999</c:v>
                </c:pt>
                <c:pt idx="747">
                  <c:v>447.96820000000002</c:v>
                </c:pt>
                <c:pt idx="748">
                  <c:v>447.07309999999995</c:v>
                </c:pt>
                <c:pt idx="749">
                  <c:v>446.1343</c:v>
                </c:pt>
                <c:pt idx="750">
                  <c:v>444.98569999999995</c:v>
                </c:pt>
                <c:pt idx="751">
                  <c:v>443.52780000000001</c:v>
                </c:pt>
                <c:pt idx="752">
                  <c:v>442.59800000000001</c:v>
                </c:pt>
                <c:pt idx="753">
                  <c:v>441.4735</c:v>
                </c:pt>
                <c:pt idx="754">
                  <c:v>440.49959999999999</c:v>
                </c:pt>
                <c:pt idx="755">
                  <c:v>439.20190000000002</c:v>
                </c:pt>
                <c:pt idx="756">
                  <c:v>438.31129999999996</c:v>
                </c:pt>
                <c:pt idx="757">
                  <c:v>437.6277</c:v>
                </c:pt>
                <c:pt idx="758">
                  <c:v>436.51750000000004</c:v>
                </c:pt>
                <c:pt idx="759">
                  <c:v>435.53230000000002</c:v>
                </c:pt>
                <c:pt idx="760">
                  <c:v>434.50880000000001</c:v>
                </c:pt>
                <c:pt idx="761">
                  <c:v>433.34540000000004</c:v>
                </c:pt>
                <c:pt idx="762">
                  <c:v>432.36799999999999</c:v>
                </c:pt>
                <c:pt idx="763">
                  <c:v>431.15930000000003</c:v>
                </c:pt>
                <c:pt idx="764">
                  <c:v>430.25829999999996</c:v>
                </c:pt>
                <c:pt idx="765">
                  <c:v>429.35450000000003</c:v>
                </c:pt>
                <c:pt idx="766">
                  <c:v>427.97649999999999</c:v>
                </c:pt>
                <c:pt idx="767">
                  <c:v>427.33609999999999</c:v>
                </c:pt>
                <c:pt idx="768">
                  <c:v>426.31019999999995</c:v>
                </c:pt>
                <c:pt idx="769">
                  <c:v>424.96109999999999</c:v>
                </c:pt>
                <c:pt idx="770">
                  <c:v>424.36069999999995</c:v>
                </c:pt>
                <c:pt idx="771">
                  <c:v>423.47379999999998</c:v>
                </c:pt>
                <c:pt idx="772">
                  <c:v>422.48270000000002</c:v>
                </c:pt>
                <c:pt idx="773">
                  <c:v>421.50839999999999</c:v>
                </c:pt>
                <c:pt idx="774">
                  <c:v>420.71000000000004</c:v>
                </c:pt>
                <c:pt idx="775">
                  <c:v>419.65359999999998</c:v>
                </c:pt>
                <c:pt idx="776">
                  <c:v>418.7167</c:v>
                </c:pt>
                <c:pt idx="777">
                  <c:v>417.6062</c:v>
                </c:pt>
                <c:pt idx="778">
                  <c:v>416.69329999999997</c:v>
                </c:pt>
                <c:pt idx="779">
                  <c:v>415.64429999999999</c:v>
                </c:pt>
                <c:pt idx="780">
                  <c:v>414.55719999999997</c:v>
                </c:pt>
                <c:pt idx="781">
                  <c:v>413.56889999999999</c:v>
                </c:pt>
                <c:pt idx="782">
                  <c:v>413.07439999999997</c:v>
                </c:pt>
                <c:pt idx="783">
                  <c:v>411.85</c:v>
                </c:pt>
                <c:pt idx="784">
                  <c:v>410.77670000000001</c:v>
                </c:pt>
                <c:pt idx="785">
                  <c:v>410.17619999999999</c:v>
                </c:pt>
                <c:pt idx="786">
                  <c:v>409.00559999999996</c:v>
                </c:pt>
                <c:pt idx="787">
                  <c:v>408.24599999999998</c:v>
                </c:pt>
                <c:pt idx="788">
                  <c:v>407.5421</c:v>
                </c:pt>
                <c:pt idx="789">
                  <c:v>406.41660000000002</c:v>
                </c:pt>
                <c:pt idx="790">
                  <c:v>405.55259999999998</c:v>
                </c:pt>
                <c:pt idx="791">
                  <c:v>404.66480000000001</c:v>
                </c:pt>
                <c:pt idx="792">
                  <c:v>403.42179999999996</c:v>
                </c:pt>
                <c:pt idx="793">
                  <c:v>402.92230000000001</c:v>
                </c:pt>
                <c:pt idx="794">
                  <c:v>401.95089999999999</c:v>
                </c:pt>
                <c:pt idx="795">
                  <c:v>400.4905</c:v>
                </c:pt>
                <c:pt idx="796">
                  <c:v>399.73489999999998</c:v>
                </c:pt>
                <c:pt idx="797">
                  <c:v>399.14850000000001</c:v>
                </c:pt>
                <c:pt idx="798">
                  <c:v>398.04489999999998</c:v>
                </c:pt>
                <c:pt idx="799">
                  <c:v>397.23930000000001</c:v>
                </c:pt>
                <c:pt idx="800">
                  <c:v>396.45479999999998</c:v>
                </c:pt>
                <c:pt idx="801">
                  <c:v>395.33870000000002</c:v>
                </c:pt>
                <c:pt idx="802">
                  <c:v>394.56610000000001</c:v>
                </c:pt>
                <c:pt idx="803">
                  <c:v>393.41390000000001</c:v>
                </c:pt>
                <c:pt idx="804">
                  <c:v>392.23509999999999</c:v>
                </c:pt>
                <c:pt idx="805">
                  <c:v>391.66759999999999</c:v>
                </c:pt>
                <c:pt idx="806">
                  <c:v>391.13339999999999</c:v>
                </c:pt>
                <c:pt idx="807">
                  <c:v>390.1028</c:v>
                </c:pt>
                <c:pt idx="808">
                  <c:v>389.18150000000003</c:v>
                </c:pt>
                <c:pt idx="809">
                  <c:v>388.60730000000001</c:v>
                </c:pt>
                <c:pt idx="810">
                  <c:v>387.35680000000002</c:v>
                </c:pt>
                <c:pt idx="811">
                  <c:v>386.66269999999997</c:v>
                </c:pt>
                <c:pt idx="812">
                  <c:v>385.77390000000003</c:v>
                </c:pt>
                <c:pt idx="813">
                  <c:v>384.99939999999998</c:v>
                </c:pt>
                <c:pt idx="814">
                  <c:v>384.0204</c:v>
                </c:pt>
                <c:pt idx="815">
                  <c:v>383.03989999999999</c:v>
                </c:pt>
                <c:pt idx="816">
                  <c:v>382.5761</c:v>
                </c:pt>
                <c:pt idx="817">
                  <c:v>381.56759999999997</c:v>
                </c:pt>
                <c:pt idx="818">
                  <c:v>380.60730000000001</c:v>
                </c:pt>
                <c:pt idx="819">
                  <c:v>379.8569</c:v>
                </c:pt>
                <c:pt idx="820">
                  <c:v>378.77660000000003</c:v>
                </c:pt>
                <c:pt idx="821">
                  <c:v>378.0625</c:v>
                </c:pt>
                <c:pt idx="822">
                  <c:v>377.17660000000001</c:v>
                </c:pt>
                <c:pt idx="823">
                  <c:v>376.41340000000002</c:v>
                </c:pt>
                <c:pt idx="824">
                  <c:v>375.43000000000006</c:v>
                </c:pt>
                <c:pt idx="825">
                  <c:v>374.65340000000003</c:v>
                </c:pt>
                <c:pt idx="826">
                  <c:v>373.6465</c:v>
                </c:pt>
                <c:pt idx="827">
                  <c:v>372.84070000000003</c:v>
                </c:pt>
                <c:pt idx="828">
                  <c:v>372.42679999999996</c:v>
                </c:pt>
                <c:pt idx="829">
                  <c:v>371.33940000000001</c:v>
                </c:pt>
                <c:pt idx="830">
                  <c:v>370.74119999999999</c:v>
                </c:pt>
                <c:pt idx="831">
                  <c:v>370.18989999999997</c:v>
                </c:pt>
                <c:pt idx="832">
                  <c:v>368.64019999999999</c:v>
                </c:pt>
                <c:pt idx="833">
                  <c:v>368.50479999999999</c:v>
                </c:pt>
                <c:pt idx="834">
                  <c:v>367.95210000000003</c:v>
                </c:pt>
                <c:pt idx="835">
                  <c:v>366.12060000000002</c:v>
                </c:pt>
                <c:pt idx="836">
                  <c:v>365.97130000000004</c:v>
                </c:pt>
                <c:pt idx="837">
                  <c:v>365.34519999999998</c:v>
                </c:pt>
                <c:pt idx="838">
                  <c:v>364.26589999999999</c:v>
                </c:pt>
                <c:pt idx="839">
                  <c:v>363.71069999999997</c:v>
                </c:pt>
                <c:pt idx="840">
                  <c:v>362.89210000000003</c:v>
                </c:pt>
                <c:pt idx="841">
                  <c:v>361.91240000000005</c:v>
                </c:pt>
                <c:pt idx="842">
                  <c:v>360.95400000000001</c:v>
                </c:pt>
                <c:pt idx="843">
                  <c:v>360.15190000000001</c:v>
                </c:pt>
                <c:pt idx="844">
                  <c:v>359.38609999999994</c:v>
                </c:pt>
                <c:pt idx="845">
                  <c:v>358.58509999999995</c:v>
                </c:pt>
                <c:pt idx="846">
                  <c:v>357.85019999999997</c:v>
                </c:pt>
                <c:pt idx="847">
                  <c:v>356.93290000000002</c:v>
                </c:pt>
                <c:pt idx="848">
                  <c:v>356.66739999999999</c:v>
                </c:pt>
                <c:pt idx="849">
                  <c:v>355.42189999999999</c:v>
                </c:pt>
                <c:pt idx="850">
                  <c:v>354.65160000000003</c:v>
                </c:pt>
                <c:pt idx="851">
                  <c:v>353.84349999999995</c:v>
                </c:pt>
                <c:pt idx="852">
                  <c:v>353.33780000000002</c:v>
                </c:pt>
                <c:pt idx="853">
                  <c:v>352.33850000000001</c:v>
                </c:pt>
                <c:pt idx="854">
                  <c:v>352.23159999999996</c:v>
                </c:pt>
                <c:pt idx="855">
                  <c:v>350.72039999999998</c:v>
                </c:pt>
                <c:pt idx="856">
                  <c:v>350.37440000000004</c:v>
                </c:pt>
                <c:pt idx="857">
                  <c:v>349.58159999999998</c:v>
                </c:pt>
                <c:pt idx="858">
                  <c:v>348.6062</c:v>
                </c:pt>
                <c:pt idx="859">
                  <c:v>347.779</c:v>
                </c:pt>
                <c:pt idx="860">
                  <c:v>347.16569999999996</c:v>
                </c:pt>
                <c:pt idx="861">
                  <c:v>346.20070000000004</c:v>
                </c:pt>
                <c:pt idx="862">
                  <c:v>346.01930000000004</c:v>
                </c:pt>
                <c:pt idx="863">
                  <c:v>344.82899999999995</c:v>
                </c:pt>
                <c:pt idx="864">
                  <c:v>344.21520000000004</c:v>
                </c:pt>
                <c:pt idx="865">
                  <c:v>343.31399999999996</c:v>
                </c:pt>
                <c:pt idx="866">
                  <c:v>342.6472</c:v>
                </c:pt>
                <c:pt idx="867">
                  <c:v>341.99180000000001</c:v>
                </c:pt>
                <c:pt idx="868">
                  <c:v>341.58659999999998</c:v>
                </c:pt>
                <c:pt idx="869">
                  <c:v>340.86489999999998</c:v>
                </c:pt>
                <c:pt idx="870">
                  <c:v>339.91390000000001</c:v>
                </c:pt>
                <c:pt idx="871">
                  <c:v>339.71569999999997</c:v>
                </c:pt>
                <c:pt idx="872">
                  <c:v>338.72969999999998</c:v>
                </c:pt>
                <c:pt idx="873">
                  <c:v>337.9298</c:v>
                </c:pt>
                <c:pt idx="874">
                  <c:v>337.27049999999997</c:v>
                </c:pt>
                <c:pt idx="875">
                  <c:v>336.19579999999996</c:v>
                </c:pt>
                <c:pt idx="876">
                  <c:v>335.85969999999998</c:v>
                </c:pt>
                <c:pt idx="877">
                  <c:v>335.36930000000001</c:v>
                </c:pt>
                <c:pt idx="878">
                  <c:v>334.37689999999998</c:v>
                </c:pt>
                <c:pt idx="879">
                  <c:v>333.58010000000002</c:v>
                </c:pt>
                <c:pt idx="880">
                  <c:v>333.15379999999999</c:v>
                </c:pt>
                <c:pt idx="881">
                  <c:v>332.2321</c:v>
                </c:pt>
                <c:pt idx="882">
                  <c:v>331.60550000000001</c:v>
                </c:pt>
                <c:pt idx="883">
                  <c:v>331.18649999999997</c:v>
                </c:pt>
                <c:pt idx="884">
                  <c:v>330.17079999999999</c:v>
                </c:pt>
                <c:pt idx="885">
                  <c:v>329.53399999999999</c:v>
                </c:pt>
                <c:pt idx="886">
                  <c:v>328.7079</c:v>
                </c:pt>
                <c:pt idx="887">
                  <c:v>328.267</c:v>
                </c:pt>
                <c:pt idx="888">
                  <c:v>327.49869999999999</c:v>
                </c:pt>
                <c:pt idx="889">
                  <c:v>326.58690000000001</c:v>
                </c:pt>
                <c:pt idx="890">
                  <c:v>325.91559999999998</c:v>
                </c:pt>
                <c:pt idx="891">
                  <c:v>325.51550000000003</c:v>
                </c:pt>
                <c:pt idx="892">
                  <c:v>324.77679999999998</c:v>
                </c:pt>
                <c:pt idx="893">
                  <c:v>324.02260000000001</c:v>
                </c:pt>
                <c:pt idx="894">
                  <c:v>323.2706</c:v>
                </c:pt>
                <c:pt idx="895">
                  <c:v>322.70139999999998</c:v>
                </c:pt>
                <c:pt idx="896">
                  <c:v>322.09209999999996</c:v>
                </c:pt>
                <c:pt idx="897">
                  <c:v>321.13480000000004</c:v>
                </c:pt>
                <c:pt idx="898">
                  <c:v>320.79169999999999</c:v>
                </c:pt>
                <c:pt idx="899">
                  <c:v>319.93830000000003</c:v>
                </c:pt>
                <c:pt idx="900">
                  <c:v>319.17450000000002</c:v>
                </c:pt>
                <c:pt idx="901">
                  <c:v>318.58370000000002</c:v>
                </c:pt>
                <c:pt idx="902">
                  <c:v>318.03440000000001</c:v>
                </c:pt>
                <c:pt idx="903">
                  <c:v>317.32839999999999</c:v>
                </c:pt>
                <c:pt idx="904">
                  <c:v>316.38009999999997</c:v>
                </c:pt>
                <c:pt idx="905">
                  <c:v>316.37450000000001</c:v>
                </c:pt>
                <c:pt idx="906">
                  <c:v>315.56020000000001</c:v>
                </c:pt>
                <c:pt idx="907">
                  <c:v>314.87189999999998</c:v>
                </c:pt>
                <c:pt idx="908">
                  <c:v>314.32150000000001</c:v>
                </c:pt>
                <c:pt idx="909">
                  <c:v>313.71359999999999</c:v>
                </c:pt>
                <c:pt idx="910">
                  <c:v>313.1173</c:v>
                </c:pt>
                <c:pt idx="911">
                  <c:v>312.38729999999998</c:v>
                </c:pt>
                <c:pt idx="912">
                  <c:v>311.28790000000004</c:v>
                </c:pt>
                <c:pt idx="913">
                  <c:v>310.82639999999998</c:v>
                </c:pt>
                <c:pt idx="914">
                  <c:v>310.85219999999998</c:v>
                </c:pt>
                <c:pt idx="915">
                  <c:v>309.75319999999999</c:v>
                </c:pt>
                <c:pt idx="916">
                  <c:v>308.88670000000002</c:v>
                </c:pt>
                <c:pt idx="917">
                  <c:v>308.46910000000003</c:v>
                </c:pt>
                <c:pt idx="918">
                  <c:v>307.89010000000002</c:v>
                </c:pt>
                <c:pt idx="919">
                  <c:v>307.25549999999998</c:v>
                </c:pt>
                <c:pt idx="920">
                  <c:v>306.47149999999999</c:v>
                </c:pt>
                <c:pt idx="921">
                  <c:v>306.9479</c:v>
                </c:pt>
                <c:pt idx="922">
                  <c:v>305.86329999999998</c:v>
                </c:pt>
                <c:pt idx="923">
                  <c:v>305.13479999999998</c:v>
                </c:pt>
                <c:pt idx="924">
                  <c:v>306.94810000000001</c:v>
                </c:pt>
                <c:pt idx="925">
                  <c:v>303.61360000000002</c:v>
                </c:pt>
                <c:pt idx="926">
                  <c:v>302.9151</c:v>
                </c:pt>
                <c:pt idx="927">
                  <c:v>298.75710000000004</c:v>
                </c:pt>
                <c:pt idx="928">
                  <c:v>304.76420000000002</c:v>
                </c:pt>
                <c:pt idx="929">
                  <c:v>301.86019999999996</c:v>
                </c:pt>
                <c:pt idx="930">
                  <c:v>299.60140000000001</c:v>
                </c:pt>
                <c:pt idx="931">
                  <c:v>298.65390000000002</c:v>
                </c:pt>
                <c:pt idx="932">
                  <c:v>299.3501</c:v>
                </c:pt>
                <c:pt idx="933">
                  <c:v>299.5899</c:v>
                </c:pt>
                <c:pt idx="934">
                  <c:v>297.94260000000003</c:v>
                </c:pt>
                <c:pt idx="935">
                  <c:v>298.351</c:v>
                </c:pt>
                <c:pt idx="936">
                  <c:v>297.5283</c:v>
                </c:pt>
                <c:pt idx="937">
                  <c:v>297.0213</c:v>
                </c:pt>
                <c:pt idx="938">
                  <c:v>296.20769999999999</c:v>
                </c:pt>
                <c:pt idx="939">
                  <c:v>295.54090000000002</c:v>
                </c:pt>
                <c:pt idx="940">
                  <c:v>295.04020000000003</c:v>
                </c:pt>
                <c:pt idx="941">
                  <c:v>294.62759999999997</c:v>
                </c:pt>
                <c:pt idx="942">
                  <c:v>294.00569999999999</c:v>
                </c:pt>
                <c:pt idx="943">
                  <c:v>293.30709999999999</c:v>
                </c:pt>
                <c:pt idx="944">
                  <c:v>292.84309999999999</c:v>
                </c:pt>
                <c:pt idx="945">
                  <c:v>292.33080000000001</c:v>
                </c:pt>
                <c:pt idx="946">
                  <c:v>291.26179999999999</c:v>
                </c:pt>
                <c:pt idx="947">
                  <c:v>290.89120000000003</c:v>
                </c:pt>
                <c:pt idx="948">
                  <c:v>290.101</c:v>
                </c:pt>
                <c:pt idx="949">
                  <c:v>289.92939999999999</c:v>
                </c:pt>
                <c:pt idx="950">
                  <c:v>289.69639999999998</c:v>
                </c:pt>
                <c:pt idx="951">
                  <c:v>289.23410000000001</c:v>
                </c:pt>
                <c:pt idx="952">
                  <c:v>288.36860000000001</c:v>
                </c:pt>
                <c:pt idx="953">
                  <c:v>287.92899999999997</c:v>
                </c:pt>
                <c:pt idx="954">
                  <c:v>287.33850000000001</c:v>
                </c:pt>
                <c:pt idx="955">
                  <c:v>286.92070000000001</c:v>
                </c:pt>
                <c:pt idx="956">
                  <c:v>286.52390000000003</c:v>
                </c:pt>
                <c:pt idx="957">
                  <c:v>285.96699999999998</c:v>
                </c:pt>
                <c:pt idx="958">
                  <c:v>285.43090000000001</c:v>
                </c:pt>
                <c:pt idx="959">
                  <c:v>285.25670000000002</c:v>
                </c:pt>
                <c:pt idx="960">
                  <c:v>284.57460000000003</c:v>
                </c:pt>
                <c:pt idx="961">
                  <c:v>284.19869999999997</c:v>
                </c:pt>
                <c:pt idx="962">
                  <c:v>283.66030000000001</c:v>
                </c:pt>
                <c:pt idx="963">
                  <c:v>284.24329999999998</c:v>
                </c:pt>
                <c:pt idx="964">
                  <c:v>283.31220000000002</c:v>
                </c:pt>
                <c:pt idx="965">
                  <c:v>280.76929999999999</c:v>
                </c:pt>
                <c:pt idx="966">
                  <c:v>278.36369999999999</c:v>
                </c:pt>
                <c:pt idx="967">
                  <c:v>282.0446</c:v>
                </c:pt>
                <c:pt idx="968">
                  <c:v>279.42310000000003</c:v>
                </c:pt>
                <c:pt idx="969">
                  <c:v>278.71859999999998</c:v>
                </c:pt>
                <c:pt idx="970">
                  <c:v>278.33010000000002</c:v>
                </c:pt>
                <c:pt idx="971">
                  <c:v>277.9332</c:v>
                </c:pt>
                <c:pt idx="972">
                  <c:v>276.22399999999999</c:v>
                </c:pt>
                <c:pt idx="973">
                  <c:v>276.62349999999998</c:v>
                </c:pt>
                <c:pt idx="974">
                  <c:v>278.31569999999999</c:v>
                </c:pt>
                <c:pt idx="975">
                  <c:v>275.9271</c:v>
                </c:pt>
                <c:pt idx="976">
                  <c:v>275.0985</c:v>
                </c:pt>
                <c:pt idx="977">
                  <c:v>277.52010000000001</c:v>
                </c:pt>
                <c:pt idx="978">
                  <c:v>277.24930000000001</c:v>
                </c:pt>
                <c:pt idx="979">
                  <c:v>277.07510000000002</c:v>
                </c:pt>
                <c:pt idx="980">
                  <c:v>276.44979999999998</c:v>
                </c:pt>
                <c:pt idx="981">
                  <c:v>275.5437</c:v>
                </c:pt>
                <c:pt idx="982">
                  <c:v>275.07089999999999</c:v>
                </c:pt>
                <c:pt idx="983">
                  <c:v>274.24489999999997</c:v>
                </c:pt>
                <c:pt idx="984">
                  <c:v>274.48410000000001</c:v>
                </c:pt>
                <c:pt idx="985">
                  <c:v>273.42860000000002</c:v>
                </c:pt>
                <c:pt idx="986">
                  <c:v>272.56970000000001</c:v>
                </c:pt>
                <c:pt idx="987">
                  <c:v>272.6952</c:v>
                </c:pt>
                <c:pt idx="988">
                  <c:v>272.1542</c:v>
                </c:pt>
                <c:pt idx="989">
                  <c:v>271.28969999999998</c:v>
                </c:pt>
                <c:pt idx="990">
                  <c:v>270.82190000000003</c:v>
                </c:pt>
                <c:pt idx="991">
                  <c:v>270.94889999999998</c:v>
                </c:pt>
                <c:pt idx="992">
                  <c:v>270.35079999999999</c:v>
                </c:pt>
                <c:pt idx="993">
                  <c:v>269.68290000000002</c:v>
                </c:pt>
                <c:pt idx="994">
                  <c:v>269.07310000000001</c:v>
                </c:pt>
                <c:pt idx="995">
                  <c:v>268.16680000000002</c:v>
                </c:pt>
                <c:pt idx="996">
                  <c:v>268.4162</c:v>
                </c:pt>
                <c:pt idx="997">
                  <c:v>267.60149999999999</c:v>
                </c:pt>
                <c:pt idx="998">
                  <c:v>267.29859999999996</c:v>
                </c:pt>
                <c:pt idx="999">
                  <c:v>266.91289999999998</c:v>
                </c:pt>
                <c:pt idx="1000">
                  <c:v>266.62919999999997</c:v>
                </c:pt>
                <c:pt idx="1001">
                  <c:v>266.02639999999997</c:v>
                </c:pt>
                <c:pt idx="1002">
                  <c:v>265.8734</c:v>
                </c:pt>
                <c:pt idx="1003">
                  <c:v>264.88720000000001</c:v>
                </c:pt>
                <c:pt idx="1004">
                  <c:v>264.72069999999997</c:v>
                </c:pt>
                <c:pt idx="1005">
                  <c:v>263.97919999999999</c:v>
                </c:pt>
                <c:pt idx="1006">
                  <c:v>263.22309999999999</c:v>
                </c:pt>
                <c:pt idx="1007">
                  <c:v>263.0718</c:v>
                </c:pt>
                <c:pt idx="1008">
                  <c:v>262.416</c:v>
                </c:pt>
                <c:pt idx="1009">
                  <c:v>262.01400000000001</c:v>
                </c:pt>
                <c:pt idx="1010">
                  <c:v>262.01490000000001</c:v>
                </c:pt>
                <c:pt idx="1011">
                  <c:v>260.87729999999999</c:v>
                </c:pt>
                <c:pt idx="1012">
                  <c:v>260.96460000000002</c:v>
                </c:pt>
                <c:pt idx="1013">
                  <c:v>260.91340000000002</c:v>
                </c:pt>
                <c:pt idx="1014">
                  <c:v>259.84280000000001</c:v>
                </c:pt>
                <c:pt idx="1015">
                  <c:v>259.31489999999997</c:v>
                </c:pt>
                <c:pt idx="1016">
                  <c:v>259.09680000000003</c:v>
                </c:pt>
                <c:pt idx="1017">
                  <c:v>258.56540000000001</c:v>
                </c:pt>
                <c:pt idx="1018">
                  <c:v>258.05379999999997</c:v>
                </c:pt>
                <c:pt idx="1019">
                  <c:v>257.6807</c:v>
                </c:pt>
                <c:pt idx="1020">
                  <c:v>256.99940000000004</c:v>
                </c:pt>
                <c:pt idx="1021">
                  <c:v>256.40390000000002</c:v>
                </c:pt>
                <c:pt idx="1022">
                  <c:v>256.3689</c:v>
                </c:pt>
                <c:pt idx="1023">
                  <c:v>255.29040000000001</c:v>
                </c:pt>
                <c:pt idx="1024">
                  <c:v>255.3141</c:v>
                </c:pt>
                <c:pt idx="1025">
                  <c:v>255.10410000000002</c:v>
                </c:pt>
                <c:pt idx="1026">
                  <c:v>254.25989999999999</c:v>
                </c:pt>
                <c:pt idx="1027">
                  <c:v>253.79919999999998</c:v>
                </c:pt>
                <c:pt idx="1028">
                  <c:v>253.47469999999998</c:v>
                </c:pt>
                <c:pt idx="1029">
                  <c:v>252.8212</c:v>
                </c:pt>
                <c:pt idx="1030">
                  <c:v>252.47499999999999</c:v>
                </c:pt>
                <c:pt idx="1031">
                  <c:v>252.55069999999998</c:v>
                </c:pt>
                <c:pt idx="1032">
                  <c:v>251.87529999999998</c:v>
                </c:pt>
                <c:pt idx="1033">
                  <c:v>251.37479999999999</c:v>
                </c:pt>
                <c:pt idx="1034">
                  <c:v>251.04560000000001</c:v>
                </c:pt>
                <c:pt idx="1035">
                  <c:v>250.26589999999999</c:v>
                </c:pt>
                <c:pt idx="1036">
                  <c:v>249.56670000000003</c:v>
                </c:pt>
                <c:pt idx="1037">
                  <c:v>248.3546</c:v>
                </c:pt>
                <c:pt idx="1038">
                  <c:v>250.14999999999998</c:v>
                </c:pt>
                <c:pt idx="1039">
                  <c:v>248.98599999999999</c:v>
                </c:pt>
                <c:pt idx="1040">
                  <c:v>248.3784</c:v>
                </c:pt>
                <c:pt idx="1041">
                  <c:v>245.26480000000001</c:v>
                </c:pt>
                <c:pt idx="1042">
                  <c:v>241.84769999999997</c:v>
                </c:pt>
                <c:pt idx="1043">
                  <c:v>244.21440000000001</c:v>
                </c:pt>
                <c:pt idx="1044">
                  <c:v>244.8158</c:v>
                </c:pt>
                <c:pt idx="1045">
                  <c:v>243.11500000000001</c:v>
                </c:pt>
                <c:pt idx="1046">
                  <c:v>242.3288</c:v>
                </c:pt>
                <c:pt idx="1047">
                  <c:v>241.83330000000001</c:v>
                </c:pt>
                <c:pt idx="1048">
                  <c:v>242.04479999999998</c:v>
                </c:pt>
                <c:pt idx="1049">
                  <c:v>242.11540000000002</c:v>
                </c:pt>
                <c:pt idx="1050">
                  <c:v>242.20340000000002</c:v>
                </c:pt>
                <c:pt idx="1051">
                  <c:v>241.542</c:v>
                </c:pt>
                <c:pt idx="1052">
                  <c:v>240.8235</c:v>
                </c:pt>
                <c:pt idx="1053">
                  <c:v>239.9632</c:v>
                </c:pt>
                <c:pt idx="1054">
                  <c:v>240.04059999999998</c:v>
                </c:pt>
                <c:pt idx="1055">
                  <c:v>240.57590000000002</c:v>
                </c:pt>
                <c:pt idx="1056">
                  <c:v>238.90599999999998</c:v>
                </c:pt>
                <c:pt idx="1057">
                  <c:v>238.9023</c:v>
                </c:pt>
                <c:pt idx="1058">
                  <c:v>238.58330000000001</c:v>
                </c:pt>
                <c:pt idx="1059">
                  <c:v>237.5831</c:v>
                </c:pt>
                <c:pt idx="1060">
                  <c:v>236.54839999999999</c:v>
                </c:pt>
                <c:pt idx="1061">
                  <c:v>236.80840000000001</c:v>
                </c:pt>
                <c:pt idx="1062">
                  <c:v>236.8313</c:v>
                </c:pt>
                <c:pt idx="1063">
                  <c:v>237.05200000000002</c:v>
                </c:pt>
                <c:pt idx="1064">
                  <c:v>236.5154</c:v>
                </c:pt>
                <c:pt idx="1065">
                  <c:v>235.13560000000001</c:v>
                </c:pt>
                <c:pt idx="1066">
                  <c:v>234.2022</c:v>
                </c:pt>
                <c:pt idx="1067">
                  <c:v>235.02009999999999</c:v>
                </c:pt>
                <c:pt idx="1068">
                  <c:v>234.86320000000001</c:v>
                </c:pt>
                <c:pt idx="1069">
                  <c:v>233.59119999999999</c:v>
                </c:pt>
                <c:pt idx="1070">
                  <c:v>234.38060000000002</c:v>
                </c:pt>
                <c:pt idx="1071">
                  <c:v>233.8974</c:v>
                </c:pt>
                <c:pt idx="1072">
                  <c:v>233.49539999999999</c:v>
                </c:pt>
                <c:pt idx="1073">
                  <c:v>232.8819</c:v>
                </c:pt>
                <c:pt idx="1074">
                  <c:v>232.65700000000001</c:v>
                </c:pt>
                <c:pt idx="1075">
                  <c:v>231.8391</c:v>
                </c:pt>
                <c:pt idx="1076">
                  <c:v>231.1798</c:v>
                </c:pt>
                <c:pt idx="1077">
                  <c:v>231.05020000000002</c:v>
                </c:pt>
                <c:pt idx="1078">
                  <c:v>230.6754</c:v>
                </c:pt>
                <c:pt idx="1079">
                  <c:v>229.99290000000002</c:v>
                </c:pt>
                <c:pt idx="1080">
                  <c:v>229.45310000000001</c:v>
                </c:pt>
                <c:pt idx="1081">
                  <c:v>229.3211</c:v>
                </c:pt>
                <c:pt idx="1082">
                  <c:v>228.52879999999999</c:v>
                </c:pt>
                <c:pt idx="1083">
                  <c:v>228.8261</c:v>
                </c:pt>
                <c:pt idx="1084">
                  <c:v>228.2533</c:v>
                </c:pt>
                <c:pt idx="1085">
                  <c:v>227.31619999999998</c:v>
                </c:pt>
                <c:pt idx="1086">
                  <c:v>227.3998</c:v>
                </c:pt>
                <c:pt idx="1087">
                  <c:v>227.29209999999998</c:v>
                </c:pt>
                <c:pt idx="1088">
                  <c:v>226.45090000000002</c:v>
                </c:pt>
                <c:pt idx="1089">
                  <c:v>226.10980000000001</c:v>
                </c:pt>
                <c:pt idx="1090">
                  <c:v>226.072</c:v>
                </c:pt>
                <c:pt idx="1091">
                  <c:v>225.4015</c:v>
                </c:pt>
                <c:pt idx="1092">
                  <c:v>225.13739999999999</c:v>
                </c:pt>
                <c:pt idx="1093">
                  <c:v>224.81319999999999</c:v>
                </c:pt>
                <c:pt idx="1094">
                  <c:v>224.4538</c:v>
                </c:pt>
                <c:pt idx="1095">
                  <c:v>222.99269999999999</c:v>
                </c:pt>
                <c:pt idx="1096">
                  <c:v>223.78609999999998</c:v>
                </c:pt>
                <c:pt idx="1097">
                  <c:v>223.5711</c:v>
                </c:pt>
                <c:pt idx="1098">
                  <c:v>222.72970000000001</c:v>
                </c:pt>
                <c:pt idx="1099">
                  <c:v>222.08759999999998</c:v>
                </c:pt>
                <c:pt idx="1100">
                  <c:v>222.364</c:v>
                </c:pt>
                <c:pt idx="1101">
                  <c:v>223.07909999999998</c:v>
                </c:pt>
                <c:pt idx="1102">
                  <c:v>221.72280000000001</c:v>
                </c:pt>
                <c:pt idx="1103">
                  <c:v>221.0095</c:v>
                </c:pt>
                <c:pt idx="1104">
                  <c:v>220.7962</c:v>
                </c:pt>
                <c:pt idx="1105">
                  <c:v>220.43729999999999</c:v>
                </c:pt>
                <c:pt idx="1106">
                  <c:v>220.14229999999998</c:v>
                </c:pt>
                <c:pt idx="1107">
                  <c:v>219.40520000000001</c:v>
                </c:pt>
                <c:pt idx="1108">
                  <c:v>218.81870000000001</c:v>
                </c:pt>
                <c:pt idx="1109">
                  <c:v>218.64090000000002</c:v>
                </c:pt>
                <c:pt idx="1110">
                  <c:v>218.77250000000001</c:v>
                </c:pt>
                <c:pt idx="1111">
                  <c:v>218.31440000000001</c:v>
                </c:pt>
                <c:pt idx="1112">
                  <c:v>217.99169999999998</c:v>
                </c:pt>
                <c:pt idx="1113">
                  <c:v>217.19289999999998</c:v>
                </c:pt>
                <c:pt idx="1114">
                  <c:v>216.71889999999999</c:v>
                </c:pt>
                <c:pt idx="1115">
                  <c:v>216.98059999999998</c:v>
                </c:pt>
                <c:pt idx="1116">
                  <c:v>216.3005</c:v>
                </c:pt>
                <c:pt idx="1117">
                  <c:v>215.78579999999999</c:v>
                </c:pt>
                <c:pt idx="1118">
                  <c:v>215.17939999999999</c:v>
                </c:pt>
                <c:pt idx="1119">
                  <c:v>215.58419999999998</c:v>
                </c:pt>
                <c:pt idx="1120">
                  <c:v>215.54569999999998</c:v>
                </c:pt>
                <c:pt idx="1121">
                  <c:v>214.9622</c:v>
                </c:pt>
                <c:pt idx="1122">
                  <c:v>214.22030000000001</c:v>
                </c:pt>
                <c:pt idx="1123">
                  <c:v>214.05680000000001</c:v>
                </c:pt>
                <c:pt idx="1124">
                  <c:v>213.4212</c:v>
                </c:pt>
                <c:pt idx="1125">
                  <c:v>213.3553</c:v>
                </c:pt>
                <c:pt idx="1126">
                  <c:v>212.79069999999999</c:v>
                </c:pt>
                <c:pt idx="1127">
                  <c:v>211.95799999999997</c:v>
                </c:pt>
                <c:pt idx="1128">
                  <c:v>211.34469999999999</c:v>
                </c:pt>
                <c:pt idx="1129">
                  <c:v>211.38890000000001</c:v>
                </c:pt>
                <c:pt idx="1130">
                  <c:v>211.56210000000002</c:v>
                </c:pt>
                <c:pt idx="1131">
                  <c:v>210.51570000000001</c:v>
                </c:pt>
                <c:pt idx="1132">
                  <c:v>209.94970000000001</c:v>
                </c:pt>
                <c:pt idx="1133">
                  <c:v>210.5437</c:v>
                </c:pt>
                <c:pt idx="1134">
                  <c:v>210.32849999999999</c:v>
                </c:pt>
                <c:pt idx="1135">
                  <c:v>209.17740000000001</c:v>
                </c:pt>
                <c:pt idx="1136">
                  <c:v>208.56440000000001</c:v>
                </c:pt>
                <c:pt idx="1137">
                  <c:v>208.45689999999999</c:v>
                </c:pt>
                <c:pt idx="1138">
                  <c:v>207.9752</c:v>
                </c:pt>
                <c:pt idx="1139">
                  <c:v>208.20120000000003</c:v>
                </c:pt>
                <c:pt idx="1140">
                  <c:v>207.72640000000001</c:v>
                </c:pt>
                <c:pt idx="1141">
                  <c:v>207.06450000000001</c:v>
                </c:pt>
                <c:pt idx="1142">
                  <c:v>207.08019999999999</c:v>
                </c:pt>
                <c:pt idx="1143">
                  <c:v>207.12950000000001</c:v>
                </c:pt>
                <c:pt idx="1144">
                  <c:v>206.5557</c:v>
                </c:pt>
                <c:pt idx="1145">
                  <c:v>205.96559999999999</c:v>
                </c:pt>
                <c:pt idx="1146">
                  <c:v>205.7689</c:v>
                </c:pt>
                <c:pt idx="1147">
                  <c:v>206.2099</c:v>
                </c:pt>
                <c:pt idx="1148">
                  <c:v>204.852</c:v>
                </c:pt>
                <c:pt idx="1149">
                  <c:v>203.6026</c:v>
                </c:pt>
                <c:pt idx="1150">
                  <c:v>204.2533</c:v>
                </c:pt>
                <c:pt idx="1151">
                  <c:v>204.2989</c:v>
                </c:pt>
                <c:pt idx="1152">
                  <c:v>204.1036</c:v>
                </c:pt>
                <c:pt idx="1153">
                  <c:v>202.77090000000001</c:v>
                </c:pt>
                <c:pt idx="1154">
                  <c:v>203.12009999999998</c:v>
                </c:pt>
                <c:pt idx="1155">
                  <c:v>203.72399999999999</c:v>
                </c:pt>
                <c:pt idx="1156">
                  <c:v>203.25659999999999</c:v>
                </c:pt>
                <c:pt idx="1157">
                  <c:v>202.7551</c:v>
                </c:pt>
                <c:pt idx="1158">
                  <c:v>201.83789999999999</c:v>
                </c:pt>
                <c:pt idx="1159">
                  <c:v>201.36449999999999</c:v>
                </c:pt>
                <c:pt idx="1160">
                  <c:v>201.18600000000001</c:v>
                </c:pt>
                <c:pt idx="1161">
                  <c:v>201.32089999999999</c:v>
                </c:pt>
                <c:pt idx="1162">
                  <c:v>201.74550000000002</c:v>
                </c:pt>
                <c:pt idx="1163">
                  <c:v>201.00400000000002</c:v>
                </c:pt>
                <c:pt idx="1164">
                  <c:v>200.24279999999999</c:v>
                </c:pt>
                <c:pt idx="1165">
                  <c:v>200.0138</c:v>
                </c:pt>
                <c:pt idx="1166">
                  <c:v>199.95410000000001</c:v>
                </c:pt>
                <c:pt idx="1167">
                  <c:v>198.8263</c:v>
                </c:pt>
                <c:pt idx="1168">
                  <c:v>197.7089</c:v>
                </c:pt>
                <c:pt idx="1169">
                  <c:v>198.2792</c:v>
                </c:pt>
                <c:pt idx="1170">
                  <c:v>198.82239999999999</c:v>
                </c:pt>
                <c:pt idx="1171">
                  <c:v>197.8417</c:v>
                </c:pt>
                <c:pt idx="1172">
                  <c:v>197.29129999999998</c:v>
                </c:pt>
                <c:pt idx="1173">
                  <c:v>197.33930000000001</c:v>
                </c:pt>
                <c:pt idx="1174">
                  <c:v>197.46820000000002</c:v>
                </c:pt>
                <c:pt idx="1175">
                  <c:v>197.0795</c:v>
                </c:pt>
                <c:pt idx="1176">
                  <c:v>196.56290000000001</c:v>
                </c:pt>
                <c:pt idx="1177">
                  <c:v>196.50800000000001</c:v>
                </c:pt>
                <c:pt idx="1178">
                  <c:v>196.81979999999999</c:v>
                </c:pt>
                <c:pt idx="1179">
                  <c:v>196.30709999999999</c:v>
                </c:pt>
                <c:pt idx="1180">
                  <c:v>194.97669999999999</c:v>
                </c:pt>
                <c:pt idx="1181">
                  <c:v>194.73309999999998</c:v>
                </c:pt>
                <c:pt idx="1182">
                  <c:v>195.02770000000001</c:v>
                </c:pt>
                <c:pt idx="1183">
                  <c:v>194.89009999999999</c:v>
                </c:pt>
                <c:pt idx="1184">
                  <c:v>194.33190000000002</c:v>
                </c:pt>
                <c:pt idx="1185">
                  <c:v>194.0076</c:v>
                </c:pt>
                <c:pt idx="1186">
                  <c:v>193.4477</c:v>
                </c:pt>
                <c:pt idx="1187">
                  <c:v>193.04880000000003</c:v>
                </c:pt>
                <c:pt idx="1188">
                  <c:v>192.8998</c:v>
                </c:pt>
                <c:pt idx="1189">
                  <c:v>191.762</c:v>
                </c:pt>
                <c:pt idx="1190">
                  <c:v>191.65540000000001</c:v>
                </c:pt>
                <c:pt idx="1191">
                  <c:v>191.4889</c:v>
                </c:pt>
                <c:pt idx="1192">
                  <c:v>191.61179999999999</c:v>
                </c:pt>
                <c:pt idx="1193">
                  <c:v>191.36930000000001</c:v>
                </c:pt>
                <c:pt idx="1194">
                  <c:v>190.46509999999998</c:v>
                </c:pt>
                <c:pt idx="1195">
                  <c:v>190.53710000000001</c:v>
                </c:pt>
                <c:pt idx="1196">
                  <c:v>191.03870000000001</c:v>
                </c:pt>
                <c:pt idx="1197">
                  <c:v>190.03129999999999</c:v>
                </c:pt>
                <c:pt idx="1198">
                  <c:v>190.13150000000002</c:v>
                </c:pt>
                <c:pt idx="1199">
                  <c:v>190.32670000000002</c:v>
                </c:pt>
                <c:pt idx="1200">
                  <c:v>190.35920000000002</c:v>
                </c:pt>
                <c:pt idx="1201">
                  <c:v>189.36619999999999</c:v>
                </c:pt>
                <c:pt idx="1202">
                  <c:v>188.3631</c:v>
                </c:pt>
                <c:pt idx="1203">
                  <c:v>187.16990000000001</c:v>
                </c:pt>
                <c:pt idx="1204">
                  <c:v>187.17490000000001</c:v>
                </c:pt>
                <c:pt idx="1205">
                  <c:v>188.23930000000001</c:v>
                </c:pt>
                <c:pt idx="1206">
                  <c:v>188.09200000000001</c:v>
                </c:pt>
                <c:pt idx="1207">
                  <c:v>186.70160000000001</c:v>
                </c:pt>
                <c:pt idx="1208">
                  <c:v>186.2012</c:v>
                </c:pt>
                <c:pt idx="1209">
                  <c:v>186.8092</c:v>
                </c:pt>
                <c:pt idx="1210">
                  <c:v>186.5318</c:v>
                </c:pt>
                <c:pt idx="1211">
                  <c:v>185.8141</c:v>
                </c:pt>
                <c:pt idx="1212">
                  <c:v>185.62430000000001</c:v>
                </c:pt>
                <c:pt idx="1213">
                  <c:v>185.43119999999999</c:v>
                </c:pt>
                <c:pt idx="1214">
                  <c:v>185.0616</c:v>
                </c:pt>
                <c:pt idx="1215">
                  <c:v>184.76900000000001</c:v>
                </c:pt>
                <c:pt idx="1216">
                  <c:v>184.46520000000001</c:v>
                </c:pt>
                <c:pt idx="1217">
                  <c:v>183.4836</c:v>
                </c:pt>
                <c:pt idx="1218">
                  <c:v>184.13679999999999</c:v>
                </c:pt>
                <c:pt idx="1219">
                  <c:v>184.23099999999999</c:v>
                </c:pt>
                <c:pt idx="1220">
                  <c:v>183.17570000000001</c:v>
                </c:pt>
                <c:pt idx="1221">
                  <c:v>182.81479999999999</c:v>
                </c:pt>
                <c:pt idx="1222">
                  <c:v>182.6395</c:v>
                </c:pt>
                <c:pt idx="1223">
                  <c:v>182.91559999999998</c:v>
                </c:pt>
                <c:pt idx="1224">
                  <c:v>182.31700000000001</c:v>
                </c:pt>
                <c:pt idx="1225">
                  <c:v>181.40030000000002</c:v>
                </c:pt>
                <c:pt idx="1226">
                  <c:v>182.01240000000001</c:v>
                </c:pt>
                <c:pt idx="1227">
                  <c:v>181.35969999999998</c:v>
                </c:pt>
                <c:pt idx="1228">
                  <c:v>180.4572</c:v>
                </c:pt>
                <c:pt idx="1229">
                  <c:v>180.72879999999998</c:v>
                </c:pt>
                <c:pt idx="1230">
                  <c:v>181.04300000000001</c:v>
                </c:pt>
                <c:pt idx="1231">
                  <c:v>180.4366</c:v>
                </c:pt>
                <c:pt idx="1232">
                  <c:v>179.995</c:v>
                </c:pt>
                <c:pt idx="1233">
                  <c:v>180.10580000000002</c:v>
                </c:pt>
                <c:pt idx="1234">
                  <c:v>179.9375</c:v>
                </c:pt>
                <c:pt idx="1235">
                  <c:v>179.76429999999999</c:v>
                </c:pt>
                <c:pt idx="1236">
                  <c:v>178.89420000000001</c:v>
                </c:pt>
                <c:pt idx="1237">
                  <c:v>178.70999999999998</c:v>
                </c:pt>
                <c:pt idx="1238">
                  <c:v>178.90110000000001</c:v>
                </c:pt>
                <c:pt idx="1239">
                  <c:v>178.66900000000001</c:v>
                </c:pt>
                <c:pt idx="1240">
                  <c:v>178.101</c:v>
                </c:pt>
                <c:pt idx="1241">
                  <c:v>177.4453</c:v>
                </c:pt>
                <c:pt idx="1242">
                  <c:v>176.9374</c:v>
                </c:pt>
                <c:pt idx="1243">
                  <c:v>177.70249999999999</c:v>
                </c:pt>
                <c:pt idx="1244">
                  <c:v>177.8562</c:v>
                </c:pt>
                <c:pt idx="1245">
                  <c:v>177.04129999999998</c:v>
                </c:pt>
                <c:pt idx="1246">
                  <c:v>176.53989999999999</c:v>
                </c:pt>
                <c:pt idx="1247">
                  <c:v>176.68</c:v>
                </c:pt>
                <c:pt idx="1248">
                  <c:v>176.26570000000001</c:v>
                </c:pt>
                <c:pt idx="1249">
                  <c:v>175.01409999999998</c:v>
                </c:pt>
                <c:pt idx="1250">
                  <c:v>174.86799999999999</c:v>
                </c:pt>
                <c:pt idx="1251">
                  <c:v>175.60640000000001</c:v>
                </c:pt>
                <c:pt idx="1252">
                  <c:v>175.31319999999999</c:v>
                </c:pt>
                <c:pt idx="1253">
                  <c:v>174.33070000000001</c:v>
                </c:pt>
                <c:pt idx="1254">
                  <c:v>173.95490000000001</c:v>
                </c:pt>
                <c:pt idx="1255">
                  <c:v>173.3912</c:v>
                </c:pt>
                <c:pt idx="1256">
                  <c:v>173.52420000000001</c:v>
                </c:pt>
                <c:pt idx="1257">
                  <c:v>173.56880000000001</c:v>
                </c:pt>
                <c:pt idx="1258">
                  <c:v>173.3304</c:v>
                </c:pt>
                <c:pt idx="1259">
                  <c:v>172.869</c:v>
                </c:pt>
                <c:pt idx="1260">
                  <c:v>172.8424</c:v>
                </c:pt>
                <c:pt idx="1261">
                  <c:v>172.92680000000001</c:v>
                </c:pt>
                <c:pt idx="1262">
                  <c:v>172.4528</c:v>
                </c:pt>
                <c:pt idx="1263">
                  <c:v>171.922</c:v>
                </c:pt>
                <c:pt idx="1264">
                  <c:v>171.2843</c:v>
                </c:pt>
                <c:pt idx="1265">
                  <c:v>171.57390000000001</c:v>
                </c:pt>
                <c:pt idx="1266">
                  <c:v>172.4376</c:v>
                </c:pt>
                <c:pt idx="1267">
                  <c:v>171.67869999999999</c:v>
                </c:pt>
                <c:pt idx="1268">
                  <c:v>169.9906</c:v>
                </c:pt>
                <c:pt idx="1269">
                  <c:v>171.00399999999999</c:v>
                </c:pt>
                <c:pt idx="1270">
                  <c:v>168.88380000000001</c:v>
                </c:pt>
                <c:pt idx="1271">
                  <c:v>169.416</c:v>
                </c:pt>
                <c:pt idx="1272">
                  <c:v>175.37689999999998</c:v>
                </c:pt>
                <c:pt idx="1273">
                  <c:v>199.04660000000001</c:v>
                </c:pt>
                <c:pt idx="1274">
                  <c:v>209.94880000000001</c:v>
                </c:pt>
                <c:pt idx="1275">
                  <c:v>1553.0155000000002</c:v>
                </c:pt>
                <c:pt idx="1276">
                  <c:v>2517.748</c:v>
                </c:pt>
                <c:pt idx="1277">
                  <c:v>-349.27999999999975</c:v>
                </c:pt>
                <c:pt idx="1278">
                  <c:v>-2044.9090000000001</c:v>
                </c:pt>
                <c:pt idx="1279">
                  <c:v>-714.29300000000001</c:v>
                </c:pt>
                <c:pt idx="1280">
                  <c:v>-109.687</c:v>
                </c:pt>
                <c:pt idx="1281">
                  <c:v>-10.491300000000003</c:v>
                </c:pt>
                <c:pt idx="1282">
                  <c:v>36.596200000000003</c:v>
                </c:pt>
                <c:pt idx="1283">
                  <c:v>64.272009999999995</c:v>
                </c:pt>
                <c:pt idx="1284">
                  <c:v>80.760249999999999</c:v>
                </c:pt>
                <c:pt idx="1285">
                  <c:v>89.978099999999998</c:v>
                </c:pt>
                <c:pt idx="1286">
                  <c:v>94.445599999999999</c:v>
                </c:pt>
                <c:pt idx="1287">
                  <c:v>97.402699999999996</c:v>
                </c:pt>
                <c:pt idx="1288">
                  <c:v>99.478700000000003</c:v>
                </c:pt>
                <c:pt idx="1289">
                  <c:v>100.35770000000001</c:v>
                </c:pt>
                <c:pt idx="1290">
                  <c:v>101.1212</c:v>
                </c:pt>
                <c:pt idx="1291">
                  <c:v>101.1185</c:v>
                </c:pt>
                <c:pt idx="1292">
                  <c:v>100.8306</c:v>
                </c:pt>
                <c:pt idx="1293">
                  <c:v>101.18809999999999</c:v>
                </c:pt>
                <c:pt idx="1294">
                  <c:v>101.77460000000001</c:v>
                </c:pt>
                <c:pt idx="1295">
                  <c:v>101.1074</c:v>
                </c:pt>
                <c:pt idx="1296">
                  <c:v>100.54367000000001</c:v>
                </c:pt>
                <c:pt idx="1297">
                  <c:v>100.39456999999999</c:v>
                </c:pt>
                <c:pt idx="1298">
                  <c:v>99.938199999999995</c:v>
                </c:pt>
                <c:pt idx="1299">
                  <c:v>99.314300000000003</c:v>
                </c:pt>
                <c:pt idx="1300">
                  <c:v>98.97129000000001</c:v>
                </c:pt>
                <c:pt idx="1301">
                  <c:v>99.164150000000006</c:v>
                </c:pt>
                <c:pt idx="1302">
                  <c:v>98.838415999999995</c:v>
                </c:pt>
                <c:pt idx="1303">
                  <c:v>98.370099999999994</c:v>
                </c:pt>
                <c:pt idx="1304">
                  <c:v>98.307630000000003</c:v>
                </c:pt>
                <c:pt idx="1305">
                  <c:v>98.434610000000006</c:v>
                </c:pt>
                <c:pt idx="1306">
                  <c:v>97.946820000000002</c:v>
                </c:pt>
                <c:pt idx="1307">
                  <c:v>97.365740000000002</c:v>
                </c:pt>
                <c:pt idx="1308">
                  <c:v>97.366650000000007</c:v>
                </c:pt>
                <c:pt idx="1309">
                  <c:v>96.400849999999991</c:v>
                </c:pt>
                <c:pt idx="1310">
                  <c:v>96.122599999999991</c:v>
                </c:pt>
                <c:pt idx="1311">
                  <c:v>96.157199999999989</c:v>
                </c:pt>
                <c:pt idx="1312">
                  <c:v>95.757800000000003</c:v>
                </c:pt>
                <c:pt idx="1313">
                  <c:v>95.354500000000002</c:v>
                </c:pt>
                <c:pt idx="1314">
                  <c:v>95.399900000000002</c:v>
                </c:pt>
                <c:pt idx="1315">
                  <c:v>95.370100000000008</c:v>
                </c:pt>
                <c:pt idx="1316">
                  <c:v>95.151799999999994</c:v>
                </c:pt>
                <c:pt idx="1317">
                  <c:v>94.733399999999989</c:v>
                </c:pt>
                <c:pt idx="1318">
                  <c:v>94.536600000000007</c:v>
                </c:pt>
                <c:pt idx="1319">
                  <c:v>94.353999999999999</c:v>
                </c:pt>
                <c:pt idx="1320">
                  <c:v>93.583500000000001</c:v>
                </c:pt>
                <c:pt idx="1321">
                  <c:v>92.901399999999995</c:v>
                </c:pt>
                <c:pt idx="1322">
                  <c:v>93.216300000000004</c:v>
                </c:pt>
                <c:pt idx="1323">
                  <c:v>93.037100000000009</c:v>
                </c:pt>
                <c:pt idx="1324">
                  <c:v>92.688000000000002</c:v>
                </c:pt>
                <c:pt idx="1325">
                  <c:v>92.656300000000002</c:v>
                </c:pt>
                <c:pt idx="1326">
                  <c:v>92.557600000000008</c:v>
                </c:pt>
                <c:pt idx="1327">
                  <c:v>92.727500000000006</c:v>
                </c:pt>
                <c:pt idx="1328">
                  <c:v>92.231899999999996</c:v>
                </c:pt>
                <c:pt idx="1329">
                  <c:v>91.881799999999998</c:v>
                </c:pt>
                <c:pt idx="1330">
                  <c:v>91.728000000000009</c:v>
                </c:pt>
                <c:pt idx="1331">
                  <c:v>91.417400000000001</c:v>
                </c:pt>
                <c:pt idx="1332">
                  <c:v>91.109899999999996</c:v>
                </c:pt>
                <c:pt idx="1333">
                  <c:v>91.155699999999996</c:v>
                </c:pt>
                <c:pt idx="1334">
                  <c:v>91.353499999999997</c:v>
                </c:pt>
                <c:pt idx="1335">
                  <c:v>90.835499999999996</c:v>
                </c:pt>
                <c:pt idx="1336">
                  <c:v>90.257400000000004</c:v>
                </c:pt>
                <c:pt idx="1337">
                  <c:v>90.139199999999988</c:v>
                </c:pt>
                <c:pt idx="1338">
                  <c:v>90.2881</c:v>
                </c:pt>
                <c:pt idx="1339">
                  <c:v>90.133299999999991</c:v>
                </c:pt>
                <c:pt idx="1340">
                  <c:v>90.061000000000007</c:v>
                </c:pt>
                <c:pt idx="1341">
                  <c:v>89.739699999999999</c:v>
                </c:pt>
                <c:pt idx="1342">
                  <c:v>89.510199999999998</c:v>
                </c:pt>
                <c:pt idx="1343">
                  <c:v>89.269000000000005</c:v>
                </c:pt>
                <c:pt idx="1344">
                  <c:v>89.235299999999995</c:v>
                </c:pt>
                <c:pt idx="1345">
                  <c:v>88.758299999999991</c:v>
                </c:pt>
                <c:pt idx="1346">
                  <c:v>88.875499999999988</c:v>
                </c:pt>
                <c:pt idx="1347">
                  <c:v>89.1875</c:v>
                </c:pt>
                <c:pt idx="1348">
                  <c:v>88.706999999999994</c:v>
                </c:pt>
                <c:pt idx="1349">
                  <c:v>88.532700000000006</c:v>
                </c:pt>
                <c:pt idx="1350">
                  <c:v>88.009199999999993</c:v>
                </c:pt>
                <c:pt idx="1351">
                  <c:v>87.901399999999995</c:v>
                </c:pt>
                <c:pt idx="1352">
                  <c:v>87.893100000000004</c:v>
                </c:pt>
                <c:pt idx="1353">
                  <c:v>87.598199999999991</c:v>
                </c:pt>
                <c:pt idx="1354">
                  <c:v>87.979500000000002</c:v>
                </c:pt>
                <c:pt idx="1355">
                  <c:v>87.794899999999998</c:v>
                </c:pt>
                <c:pt idx="1356">
                  <c:v>87.45750000000001</c:v>
                </c:pt>
                <c:pt idx="1357">
                  <c:v>87.167000000000002</c:v>
                </c:pt>
                <c:pt idx="1358">
                  <c:v>86.483900000000006</c:v>
                </c:pt>
                <c:pt idx="1359">
                  <c:v>86.850099999999998</c:v>
                </c:pt>
                <c:pt idx="1360">
                  <c:v>87.570300000000003</c:v>
                </c:pt>
                <c:pt idx="1361">
                  <c:v>86.900900000000007</c:v>
                </c:pt>
                <c:pt idx="1362">
                  <c:v>86.292000000000002</c:v>
                </c:pt>
                <c:pt idx="1363">
                  <c:v>86.065899999999999</c:v>
                </c:pt>
                <c:pt idx="1364">
                  <c:v>86.560599999999994</c:v>
                </c:pt>
                <c:pt idx="1365">
                  <c:v>86.644500000000008</c:v>
                </c:pt>
                <c:pt idx="1366">
                  <c:v>86.010800000000003</c:v>
                </c:pt>
                <c:pt idx="1367">
                  <c:v>85.600599999999986</c:v>
                </c:pt>
                <c:pt idx="1368">
                  <c:v>85.926299999999998</c:v>
                </c:pt>
                <c:pt idx="1369">
                  <c:v>86.031200000000013</c:v>
                </c:pt>
                <c:pt idx="1370">
                  <c:v>85.824700000000007</c:v>
                </c:pt>
                <c:pt idx="1371">
                  <c:v>85.082099999999997</c:v>
                </c:pt>
                <c:pt idx="1372">
                  <c:v>85.414500000000004</c:v>
                </c:pt>
                <c:pt idx="1373">
                  <c:v>85.452699999999993</c:v>
                </c:pt>
                <c:pt idx="1374">
                  <c:v>84.643100000000004</c:v>
                </c:pt>
                <c:pt idx="1375">
                  <c:v>84.881399999999999</c:v>
                </c:pt>
                <c:pt idx="1376">
                  <c:v>85.097099999999998</c:v>
                </c:pt>
                <c:pt idx="1377">
                  <c:v>85.136200000000002</c:v>
                </c:pt>
                <c:pt idx="1378">
                  <c:v>84.698700000000002</c:v>
                </c:pt>
                <c:pt idx="1379">
                  <c:v>84.1494</c:v>
                </c:pt>
                <c:pt idx="1380">
                  <c:v>84.03855999999999</c:v>
                </c:pt>
                <c:pt idx="1381">
                  <c:v>84.266090000000005</c:v>
                </c:pt>
                <c:pt idx="1382">
                  <c:v>84.164999999999992</c:v>
                </c:pt>
                <c:pt idx="1383">
                  <c:v>84.289569999999998</c:v>
                </c:pt>
                <c:pt idx="1384">
                  <c:v>84.02588999999999</c:v>
                </c:pt>
                <c:pt idx="1385">
                  <c:v>83.404310000000009</c:v>
                </c:pt>
                <c:pt idx="1386">
                  <c:v>83.152810000000002</c:v>
                </c:pt>
                <c:pt idx="1387">
                  <c:v>83.082999999999998</c:v>
                </c:pt>
                <c:pt idx="1388">
                  <c:v>82.948759999999993</c:v>
                </c:pt>
                <c:pt idx="1389">
                  <c:v>82.558589999999995</c:v>
                </c:pt>
                <c:pt idx="1390">
                  <c:v>82.593280000000007</c:v>
                </c:pt>
                <c:pt idx="1391">
                  <c:v>82.477080000000001</c:v>
                </c:pt>
                <c:pt idx="1392">
                  <c:v>83.226056999999997</c:v>
                </c:pt>
                <c:pt idx="1393">
                  <c:v>84.006877000000003</c:v>
                </c:pt>
                <c:pt idx="1394">
                  <c:v>-70.768570000000011</c:v>
                </c:pt>
                <c:pt idx="1395">
                  <c:v>-1049.6292799999999</c:v>
                </c:pt>
                <c:pt idx="1396">
                  <c:v>-1547.9580000000001</c:v>
                </c:pt>
                <c:pt idx="1397">
                  <c:v>2097.7380000000003</c:v>
                </c:pt>
                <c:pt idx="1398">
                  <c:v>-329.06000000000017</c:v>
                </c:pt>
                <c:pt idx="1399">
                  <c:v>-187.82999999999993</c:v>
                </c:pt>
                <c:pt idx="1400">
                  <c:v>281.61999999999989</c:v>
                </c:pt>
                <c:pt idx="1401">
                  <c:v>223.85000000000014</c:v>
                </c:pt>
                <c:pt idx="1402">
                  <c:v>182.87000000000012</c:v>
                </c:pt>
                <c:pt idx="1403">
                  <c:v>159.17000000000007</c:v>
                </c:pt>
                <c:pt idx="1404">
                  <c:v>146.17000000000007</c:v>
                </c:pt>
                <c:pt idx="1405">
                  <c:v>138.47000000000003</c:v>
                </c:pt>
                <c:pt idx="1406">
                  <c:v>135.69000000000005</c:v>
                </c:pt>
                <c:pt idx="1407">
                  <c:v>134.12000000000012</c:v>
                </c:pt>
                <c:pt idx="1408">
                  <c:v>132.94000000000005</c:v>
                </c:pt>
                <c:pt idx="1409">
                  <c:v>131.65000000000009</c:v>
                </c:pt>
                <c:pt idx="1410">
                  <c:v>131.16000000000008</c:v>
                </c:pt>
                <c:pt idx="1411">
                  <c:v>131.39999999999986</c:v>
                </c:pt>
                <c:pt idx="1412">
                  <c:v>131.19999999999982</c:v>
                </c:pt>
                <c:pt idx="1413">
                  <c:v>131.21000000000004</c:v>
                </c:pt>
                <c:pt idx="1414">
                  <c:v>130.68000000000006</c:v>
                </c:pt>
                <c:pt idx="1415">
                  <c:v>130.65000000000009</c:v>
                </c:pt>
                <c:pt idx="1416">
                  <c:v>130.11999999999989</c:v>
                </c:pt>
                <c:pt idx="1417">
                  <c:v>130.30999999999995</c:v>
                </c:pt>
                <c:pt idx="1418">
                  <c:v>131.58000000000015</c:v>
                </c:pt>
                <c:pt idx="1419">
                  <c:v>130.56999999999994</c:v>
                </c:pt>
                <c:pt idx="1420">
                  <c:v>131.03999999999996</c:v>
                </c:pt>
                <c:pt idx="1421">
                  <c:v>130.65000000000009</c:v>
                </c:pt>
                <c:pt idx="1422">
                  <c:v>130.31999999999994</c:v>
                </c:pt>
                <c:pt idx="1423">
                  <c:v>129.88999999999987</c:v>
                </c:pt>
                <c:pt idx="1424">
                  <c:v>130.09999999999991</c:v>
                </c:pt>
                <c:pt idx="1425">
                  <c:v>130.91000000000008</c:v>
                </c:pt>
                <c:pt idx="1426">
                  <c:v>130.28999999999996</c:v>
                </c:pt>
                <c:pt idx="1427">
                  <c:v>129.70000000000005</c:v>
                </c:pt>
                <c:pt idx="1428">
                  <c:v>130.06999999999994</c:v>
                </c:pt>
                <c:pt idx="1429">
                  <c:v>130.12000000000012</c:v>
                </c:pt>
                <c:pt idx="1430">
                  <c:v>130.03999999999996</c:v>
                </c:pt>
                <c:pt idx="1431">
                  <c:v>131.72000000000003</c:v>
                </c:pt>
                <c:pt idx="1432">
                  <c:v>129.8599999999999</c:v>
                </c:pt>
                <c:pt idx="1433">
                  <c:v>127.32999999999993</c:v>
                </c:pt>
                <c:pt idx="1434">
                  <c:v>129.98000000000002</c:v>
                </c:pt>
                <c:pt idx="1435">
                  <c:v>128.22000000000003</c:v>
                </c:pt>
                <c:pt idx="1436">
                  <c:v>132.62000000000012</c:v>
                </c:pt>
                <c:pt idx="1437">
                  <c:v>137.80999999999995</c:v>
                </c:pt>
                <c:pt idx="1438">
                  <c:v>136.48000000000002</c:v>
                </c:pt>
                <c:pt idx="1439">
                  <c:v>126.6099999999999</c:v>
                </c:pt>
                <c:pt idx="1440">
                  <c:v>124.7199999999998</c:v>
                </c:pt>
                <c:pt idx="1441">
                  <c:v>136.10000000000014</c:v>
                </c:pt>
                <c:pt idx="1442">
                  <c:v>134.97000000000003</c:v>
                </c:pt>
                <c:pt idx="1443">
                  <c:v>129.35000000000014</c:v>
                </c:pt>
                <c:pt idx="1444">
                  <c:v>127.94000000000005</c:v>
                </c:pt>
                <c:pt idx="1445">
                  <c:v>130.24</c:v>
                </c:pt>
                <c:pt idx="1446">
                  <c:v>130.72000000000003</c:v>
                </c:pt>
                <c:pt idx="1447">
                  <c:v>129.99</c:v>
                </c:pt>
                <c:pt idx="1448">
                  <c:v>129.84000000000015</c:v>
                </c:pt>
                <c:pt idx="1449">
                  <c:v>130.3599999999999</c:v>
                </c:pt>
                <c:pt idx="1450">
                  <c:v>130.51</c:v>
                </c:pt>
                <c:pt idx="1451">
                  <c:v>130.20000000000005</c:v>
                </c:pt>
                <c:pt idx="1452">
                  <c:v>130.04000000000019</c:v>
                </c:pt>
                <c:pt idx="1453">
                  <c:v>130.26</c:v>
                </c:pt>
                <c:pt idx="1454">
                  <c:v>130.7800000000002</c:v>
                </c:pt>
                <c:pt idx="1455">
                  <c:v>130.23000000000002</c:v>
                </c:pt>
                <c:pt idx="1456">
                  <c:v>130.04999999999995</c:v>
                </c:pt>
                <c:pt idx="1457">
                  <c:v>130.15999999999985</c:v>
                </c:pt>
                <c:pt idx="1458">
                  <c:v>130.51</c:v>
                </c:pt>
                <c:pt idx="1459">
                  <c:v>131.1099999999999</c:v>
                </c:pt>
                <c:pt idx="1460">
                  <c:v>130.27999999999997</c:v>
                </c:pt>
                <c:pt idx="1461">
                  <c:v>129.77999999999997</c:v>
                </c:pt>
                <c:pt idx="1462">
                  <c:v>130.32999999999993</c:v>
                </c:pt>
                <c:pt idx="1463">
                  <c:v>130.69000000000005</c:v>
                </c:pt>
                <c:pt idx="1464">
                  <c:v>130.65000000000009</c:v>
                </c:pt>
                <c:pt idx="1465">
                  <c:v>129.95000000000005</c:v>
                </c:pt>
                <c:pt idx="1466">
                  <c:v>130.22999999999979</c:v>
                </c:pt>
                <c:pt idx="1467">
                  <c:v>130.44999999999982</c:v>
                </c:pt>
                <c:pt idx="1468">
                  <c:v>130.1099999999999</c:v>
                </c:pt>
                <c:pt idx="1469">
                  <c:v>130.18999999999983</c:v>
                </c:pt>
                <c:pt idx="1470">
                  <c:v>130.11999999999989</c:v>
                </c:pt>
                <c:pt idx="1471">
                  <c:v>129.79999999999995</c:v>
                </c:pt>
                <c:pt idx="1472">
                  <c:v>130.30999999999995</c:v>
                </c:pt>
                <c:pt idx="1473">
                  <c:v>129.76999999999998</c:v>
                </c:pt>
                <c:pt idx="1474">
                  <c:v>130.32999999999993</c:v>
                </c:pt>
                <c:pt idx="1475">
                  <c:v>130.62999999999988</c:v>
                </c:pt>
                <c:pt idx="1476">
                  <c:v>129.89999999999986</c:v>
                </c:pt>
                <c:pt idx="1477">
                  <c:v>130.40000000000009</c:v>
                </c:pt>
                <c:pt idx="1478">
                  <c:v>130.44000000000005</c:v>
                </c:pt>
                <c:pt idx="1479">
                  <c:v>130.09999999999991</c:v>
                </c:pt>
                <c:pt idx="1480">
                  <c:v>130.11000000000013</c:v>
                </c:pt>
                <c:pt idx="1481">
                  <c:v>130.46000000000004</c:v>
                </c:pt>
                <c:pt idx="1482">
                  <c:v>129.58999999999992</c:v>
                </c:pt>
                <c:pt idx="1483">
                  <c:v>130.1400000000001</c:v>
                </c:pt>
                <c:pt idx="1484">
                  <c:v>130.48000000000002</c:v>
                </c:pt>
                <c:pt idx="1485">
                  <c:v>130.45000000000005</c:v>
                </c:pt>
                <c:pt idx="1486">
                  <c:v>129</c:v>
                </c:pt>
                <c:pt idx="1487">
                  <c:v>128.05999999999995</c:v>
                </c:pt>
                <c:pt idx="1488">
                  <c:v>131.90999999999985</c:v>
                </c:pt>
                <c:pt idx="1489">
                  <c:v>134.45000000000005</c:v>
                </c:pt>
                <c:pt idx="1490">
                  <c:v>131.01</c:v>
                </c:pt>
                <c:pt idx="1491">
                  <c:v>127.16000000000008</c:v>
                </c:pt>
                <c:pt idx="1492">
                  <c:v>127.82999999999993</c:v>
                </c:pt>
                <c:pt idx="1493">
                  <c:v>129.53999999999996</c:v>
                </c:pt>
                <c:pt idx="1494">
                  <c:v>129.90000000000009</c:v>
                </c:pt>
                <c:pt idx="1495">
                  <c:v>129.96000000000004</c:v>
                </c:pt>
                <c:pt idx="1496">
                  <c:v>129.72000000000003</c:v>
                </c:pt>
                <c:pt idx="1497">
                  <c:v>130.25</c:v>
                </c:pt>
                <c:pt idx="1498">
                  <c:v>130.30000000000018</c:v>
                </c:pt>
                <c:pt idx="1499">
                  <c:v>129.80999999999995</c:v>
                </c:pt>
                <c:pt idx="1500">
                  <c:v>130.28999999999996</c:v>
                </c:pt>
                <c:pt idx="1501">
                  <c:v>130.61000000000013</c:v>
                </c:pt>
                <c:pt idx="1502">
                  <c:v>130.24</c:v>
                </c:pt>
                <c:pt idx="1503">
                  <c:v>129.96000000000004</c:v>
                </c:pt>
                <c:pt idx="1504">
                  <c:v>130.36000000000013</c:v>
                </c:pt>
                <c:pt idx="1505">
                  <c:v>129.66999999999985</c:v>
                </c:pt>
                <c:pt idx="1506">
                  <c:v>129.92999999999984</c:v>
                </c:pt>
                <c:pt idx="1507">
                  <c:v>130.57999999999993</c:v>
                </c:pt>
                <c:pt idx="1508">
                  <c:v>129.87000000000012</c:v>
                </c:pt>
                <c:pt idx="1509">
                  <c:v>129.72000000000003</c:v>
                </c:pt>
                <c:pt idx="1510">
                  <c:v>130.19999999999982</c:v>
                </c:pt>
                <c:pt idx="1511">
                  <c:v>130.27999999999997</c:v>
                </c:pt>
                <c:pt idx="1512">
                  <c:v>129.56999999999994</c:v>
                </c:pt>
                <c:pt idx="1513">
                  <c:v>129.23000000000002</c:v>
                </c:pt>
                <c:pt idx="1514">
                  <c:v>129.81000000000017</c:v>
                </c:pt>
                <c:pt idx="1515">
                  <c:v>130.53999999999996</c:v>
                </c:pt>
                <c:pt idx="1516">
                  <c:v>130.09000000000015</c:v>
                </c:pt>
                <c:pt idx="1517">
                  <c:v>129.5</c:v>
                </c:pt>
                <c:pt idx="1518">
                  <c:v>129.8599999999999</c:v>
                </c:pt>
                <c:pt idx="1519">
                  <c:v>129.88000000000011</c:v>
                </c:pt>
                <c:pt idx="1520">
                  <c:v>130</c:v>
                </c:pt>
                <c:pt idx="1521">
                  <c:v>130.25</c:v>
                </c:pt>
                <c:pt idx="1522">
                  <c:v>130.56000000000017</c:v>
                </c:pt>
                <c:pt idx="1523">
                  <c:v>129.32999999999993</c:v>
                </c:pt>
                <c:pt idx="1524">
                  <c:v>129.69000000000005</c:v>
                </c:pt>
                <c:pt idx="1525">
                  <c:v>130.12000000000012</c:v>
                </c:pt>
                <c:pt idx="1526">
                  <c:v>129.88999999999987</c:v>
                </c:pt>
                <c:pt idx="1527">
                  <c:v>130.18999999999983</c:v>
                </c:pt>
                <c:pt idx="1528">
                  <c:v>129.49</c:v>
                </c:pt>
                <c:pt idx="1529">
                  <c:v>129.02999999999997</c:v>
                </c:pt>
                <c:pt idx="1530">
                  <c:v>127.50999999999999</c:v>
                </c:pt>
                <c:pt idx="1531">
                  <c:v>129.23000000000002</c:v>
                </c:pt>
                <c:pt idx="1532">
                  <c:v>132</c:v>
                </c:pt>
                <c:pt idx="1533">
                  <c:v>133.59999999999991</c:v>
                </c:pt>
                <c:pt idx="1534">
                  <c:v>130.74</c:v>
                </c:pt>
                <c:pt idx="1535">
                  <c:v>126.31000000000017</c:v>
                </c:pt>
                <c:pt idx="1536">
                  <c:v>128.20000000000005</c:v>
                </c:pt>
                <c:pt idx="1537">
                  <c:v>131.17000000000007</c:v>
                </c:pt>
                <c:pt idx="1538">
                  <c:v>130.47999999999979</c:v>
                </c:pt>
                <c:pt idx="1539">
                  <c:v>129.59999999999991</c:v>
                </c:pt>
                <c:pt idx="1540">
                  <c:v>129.2800000000002</c:v>
                </c:pt>
                <c:pt idx="1541">
                  <c:v>129.26</c:v>
                </c:pt>
                <c:pt idx="1542">
                  <c:v>129.98000000000002</c:v>
                </c:pt>
                <c:pt idx="1543">
                  <c:v>130.63000000000011</c:v>
                </c:pt>
                <c:pt idx="1544">
                  <c:v>130.40999999999985</c:v>
                </c:pt>
                <c:pt idx="1545">
                  <c:v>129.93000000000006</c:v>
                </c:pt>
                <c:pt idx="1546">
                  <c:v>129.13999999999987</c:v>
                </c:pt>
                <c:pt idx="1547">
                  <c:v>128.82999999999993</c:v>
                </c:pt>
                <c:pt idx="1548">
                  <c:v>129.76</c:v>
                </c:pt>
                <c:pt idx="1549">
                  <c:v>130.02999999999997</c:v>
                </c:pt>
                <c:pt idx="1550">
                  <c:v>130.42000000000007</c:v>
                </c:pt>
                <c:pt idx="1551">
                  <c:v>130.37000000000012</c:v>
                </c:pt>
                <c:pt idx="1552">
                  <c:v>129.30999999999995</c:v>
                </c:pt>
                <c:pt idx="1553">
                  <c:v>128.21000000000004</c:v>
                </c:pt>
                <c:pt idx="1554">
                  <c:v>130.19999999999982</c:v>
                </c:pt>
                <c:pt idx="1555">
                  <c:v>130.58999999999992</c:v>
                </c:pt>
                <c:pt idx="1556">
                  <c:v>129.66999999999985</c:v>
                </c:pt>
                <c:pt idx="1557">
                  <c:v>129.44000000000005</c:v>
                </c:pt>
                <c:pt idx="1558">
                  <c:v>129.28999999999996</c:v>
                </c:pt>
                <c:pt idx="1559">
                  <c:v>128.20999999999981</c:v>
                </c:pt>
                <c:pt idx="1560">
                  <c:v>129.78999999999996</c:v>
                </c:pt>
                <c:pt idx="1561">
                  <c:v>130.13999999999987</c:v>
                </c:pt>
                <c:pt idx="1562">
                  <c:v>129.49</c:v>
                </c:pt>
                <c:pt idx="1563">
                  <c:v>129.56999999999994</c:v>
                </c:pt>
                <c:pt idx="1564">
                  <c:v>129.43000000000006</c:v>
                </c:pt>
                <c:pt idx="1565">
                  <c:v>129.73000000000002</c:v>
                </c:pt>
                <c:pt idx="1566">
                  <c:v>129.76999999999998</c:v>
                </c:pt>
                <c:pt idx="1567">
                  <c:v>129.41999999999985</c:v>
                </c:pt>
                <c:pt idx="1568">
                  <c:v>129.74</c:v>
                </c:pt>
                <c:pt idx="1569">
                  <c:v>130.51999999999998</c:v>
                </c:pt>
                <c:pt idx="1570">
                  <c:v>129.75</c:v>
                </c:pt>
                <c:pt idx="1571">
                  <c:v>129.05000000000018</c:v>
                </c:pt>
                <c:pt idx="1572">
                  <c:v>129.63000000000011</c:v>
                </c:pt>
                <c:pt idx="1573">
                  <c:v>129.51</c:v>
                </c:pt>
                <c:pt idx="1574">
                  <c:v>129.65999999999985</c:v>
                </c:pt>
                <c:pt idx="1575">
                  <c:v>129.29999999999995</c:v>
                </c:pt>
                <c:pt idx="1576">
                  <c:v>129.48000000000002</c:v>
                </c:pt>
                <c:pt idx="1577">
                  <c:v>130.11000000000013</c:v>
                </c:pt>
                <c:pt idx="1578">
                  <c:v>130.33999999999992</c:v>
                </c:pt>
                <c:pt idx="1579">
                  <c:v>130.20000000000005</c:v>
                </c:pt>
                <c:pt idx="1580">
                  <c:v>129.82999999999993</c:v>
                </c:pt>
                <c:pt idx="1581">
                  <c:v>129.38999999999987</c:v>
                </c:pt>
                <c:pt idx="1582">
                  <c:v>129.83999999999992</c:v>
                </c:pt>
                <c:pt idx="1583">
                  <c:v>130.41999999999985</c:v>
                </c:pt>
                <c:pt idx="1584">
                  <c:v>129.26999999999998</c:v>
                </c:pt>
                <c:pt idx="1585">
                  <c:v>128.26999999999998</c:v>
                </c:pt>
                <c:pt idx="1586">
                  <c:v>129.78999999999996</c:v>
                </c:pt>
                <c:pt idx="1587">
                  <c:v>128.54999999999995</c:v>
                </c:pt>
                <c:pt idx="1588">
                  <c:v>128.01999999999998</c:v>
                </c:pt>
                <c:pt idx="1589">
                  <c:v>128.95000000000005</c:v>
                </c:pt>
                <c:pt idx="1590">
                  <c:v>129.25</c:v>
                </c:pt>
                <c:pt idx="1591">
                  <c:v>129.79999999999995</c:v>
                </c:pt>
                <c:pt idx="1592">
                  <c:v>129.19000000000005</c:v>
                </c:pt>
                <c:pt idx="1593">
                  <c:v>129.41999999999985</c:v>
                </c:pt>
                <c:pt idx="1594">
                  <c:v>129.58000000000015</c:v>
                </c:pt>
                <c:pt idx="1595">
                  <c:v>129.49</c:v>
                </c:pt>
                <c:pt idx="1596">
                  <c:v>129.08999999999992</c:v>
                </c:pt>
                <c:pt idx="1597">
                  <c:v>129.07000000000016</c:v>
                </c:pt>
                <c:pt idx="1598">
                  <c:v>129.43000000000006</c:v>
                </c:pt>
                <c:pt idx="1599">
                  <c:v>128.89999999999986</c:v>
                </c:pt>
                <c:pt idx="1600">
                  <c:v>129.36000000000013</c:v>
                </c:pt>
                <c:pt idx="1601">
                  <c:v>128.56999999999994</c:v>
                </c:pt>
                <c:pt idx="1602">
                  <c:v>128.3900000000001</c:v>
                </c:pt>
                <c:pt idx="1603">
                  <c:v>129.98000000000002</c:v>
                </c:pt>
                <c:pt idx="1604">
                  <c:v>130.17000000000007</c:v>
                </c:pt>
                <c:pt idx="1605">
                  <c:v>129.07999999999993</c:v>
                </c:pt>
                <c:pt idx="1606">
                  <c:v>129.14999999999986</c:v>
                </c:pt>
                <c:pt idx="1607">
                  <c:v>129.12999999999988</c:v>
                </c:pt>
                <c:pt idx="1608">
                  <c:v>129.12000000000012</c:v>
                </c:pt>
                <c:pt idx="1609">
                  <c:v>128.99</c:v>
                </c:pt>
                <c:pt idx="1610">
                  <c:v>129.64999999999986</c:v>
                </c:pt>
                <c:pt idx="1611">
                  <c:v>129.69000000000005</c:v>
                </c:pt>
                <c:pt idx="1612">
                  <c:v>129.5</c:v>
                </c:pt>
                <c:pt idx="1613">
                  <c:v>129.01</c:v>
                </c:pt>
                <c:pt idx="1614">
                  <c:v>129.01999999999998</c:v>
                </c:pt>
                <c:pt idx="1615">
                  <c:v>129.15000000000009</c:v>
                </c:pt>
                <c:pt idx="1616">
                  <c:v>128.61000000000013</c:v>
                </c:pt>
                <c:pt idx="1617">
                  <c:v>127.98000000000002</c:v>
                </c:pt>
                <c:pt idx="1618">
                  <c:v>128.63999999999987</c:v>
                </c:pt>
                <c:pt idx="1619">
                  <c:v>129.21000000000004</c:v>
                </c:pt>
                <c:pt idx="1620">
                  <c:v>128.75</c:v>
                </c:pt>
                <c:pt idx="1621">
                  <c:v>128.87999999999988</c:v>
                </c:pt>
                <c:pt idx="1622">
                  <c:v>129.31000000000017</c:v>
                </c:pt>
                <c:pt idx="1623">
                  <c:v>128.8599999999999</c:v>
                </c:pt>
                <c:pt idx="1624">
                  <c:v>128.51</c:v>
                </c:pt>
                <c:pt idx="1625">
                  <c:v>128.46000000000004</c:v>
                </c:pt>
                <c:pt idx="1626">
                  <c:v>128.32999999999993</c:v>
                </c:pt>
                <c:pt idx="1627">
                  <c:v>128.30999999999995</c:v>
                </c:pt>
                <c:pt idx="1628">
                  <c:v>128.76</c:v>
                </c:pt>
                <c:pt idx="1629">
                  <c:v>129.03999999999996</c:v>
                </c:pt>
                <c:pt idx="1630">
                  <c:v>129.01999999999998</c:v>
                </c:pt>
                <c:pt idx="1631">
                  <c:v>129.1099999999999</c:v>
                </c:pt>
                <c:pt idx="1632">
                  <c:v>129.44000000000005</c:v>
                </c:pt>
                <c:pt idx="1633">
                  <c:v>128.99</c:v>
                </c:pt>
                <c:pt idx="1634">
                  <c:v>129.18000000000006</c:v>
                </c:pt>
                <c:pt idx="1635">
                  <c:v>130.01999999999998</c:v>
                </c:pt>
                <c:pt idx="1636">
                  <c:v>128.93000000000006</c:v>
                </c:pt>
                <c:pt idx="1637">
                  <c:v>128.79999999999995</c:v>
                </c:pt>
                <c:pt idx="1638">
                  <c:v>129.26</c:v>
                </c:pt>
                <c:pt idx="1639">
                  <c:v>130.04000000000019</c:v>
                </c:pt>
                <c:pt idx="1640">
                  <c:v>129.20000000000005</c:v>
                </c:pt>
                <c:pt idx="1641">
                  <c:v>127.59000000000015</c:v>
                </c:pt>
                <c:pt idx="1642">
                  <c:v>128.42000000000007</c:v>
                </c:pt>
                <c:pt idx="1643">
                  <c:v>129.37000000000012</c:v>
                </c:pt>
                <c:pt idx="1644">
                  <c:v>129.08000000000015</c:v>
                </c:pt>
                <c:pt idx="1645">
                  <c:v>129.08000000000015</c:v>
                </c:pt>
                <c:pt idx="1646">
                  <c:v>129.19000000000005</c:v>
                </c:pt>
                <c:pt idx="1647">
                  <c:v>129.55999999999995</c:v>
                </c:pt>
                <c:pt idx="1648">
                  <c:v>129.61000000000013</c:v>
                </c:pt>
                <c:pt idx="1649">
                  <c:v>128.33999999999992</c:v>
                </c:pt>
                <c:pt idx="1650">
                  <c:v>128.33999999999992</c:v>
                </c:pt>
                <c:pt idx="1651">
                  <c:v>128.90000000000009</c:v>
                </c:pt>
                <c:pt idx="1652">
                  <c:v>128.68999999999983</c:v>
                </c:pt>
                <c:pt idx="1653">
                  <c:v>128.87999999999988</c:v>
                </c:pt>
                <c:pt idx="1654">
                  <c:v>128.58999999999992</c:v>
                </c:pt>
                <c:pt idx="1655">
                  <c:v>128.71000000000004</c:v>
                </c:pt>
                <c:pt idx="1656">
                  <c:v>129</c:v>
                </c:pt>
                <c:pt idx="1657">
                  <c:v>128.81999999999994</c:v>
                </c:pt>
                <c:pt idx="1658">
                  <c:v>128.61999999999989</c:v>
                </c:pt>
                <c:pt idx="1659">
                  <c:v>128.32000000000016</c:v>
                </c:pt>
                <c:pt idx="1660">
                  <c:v>129.25</c:v>
                </c:pt>
                <c:pt idx="1661">
                  <c:v>129.6400000000001</c:v>
                </c:pt>
                <c:pt idx="1662">
                  <c:v>128.78999999999996</c:v>
                </c:pt>
                <c:pt idx="1663">
                  <c:v>128.34000000000015</c:v>
                </c:pt>
                <c:pt idx="1664">
                  <c:v>129.3900000000001</c:v>
                </c:pt>
                <c:pt idx="1665">
                  <c:v>128.48000000000002</c:v>
                </c:pt>
                <c:pt idx="1666">
                  <c:v>128.68999999999983</c:v>
                </c:pt>
                <c:pt idx="1667">
                  <c:v>129.31999999999994</c:v>
                </c:pt>
                <c:pt idx="1668">
                  <c:v>128.58000000000015</c:v>
                </c:pt>
                <c:pt idx="1669">
                  <c:v>128.19000000000005</c:v>
                </c:pt>
                <c:pt idx="1670">
                  <c:v>128.29999999999995</c:v>
                </c:pt>
                <c:pt idx="1671">
                  <c:v>128.46000000000004</c:v>
                </c:pt>
                <c:pt idx="1672">
                  <c:v>128.79999999999995</c:v>
                </c:pt>
                <c:pt idx="1673">
                  <c:v>128.74</c:v>
                </c:pt>
                <c:pt idx="1674">
                  <c:v>128.75</c:v>
                </c:pt>
                <c:pt idx="1675">
                  <c:v>128.63000000000011</c:v>
                </c:pt>
                <c:pt idx="1676">
                  <c:v>128.21000000000004</c:v>
                </c:pt>
                <c:pt idx="1677">
                  <c:v>128.12999999999988</c:v>
                </c:pt>
                <c:pt idx="1678">
                  <c:v>128.61000000000013</c:v>
                </c:pt>
                <c:pt idx="1679">
                  <c:v>128.32999999999993</c:v>
                </c:pt>
                <c:pt idx="1680">
                  <c:v>128.55999999999995</c:v>
                </c:pt>
                <c:pt idx="1681">
                  <c:v>128.59999999999991</c:v>
                </c:pt>
                <c:pt idx="1682">
                  <c:v>128.57999999999993</c:v>
                </c:pt>
                <c:pt idx="1683">
                  <c:v>128.65000000000009</c:v>
                </c:pt>
                <c:pt idx="1684">
                  <c:v>128.63000000000011</c:v>
                </c:pt>
                <c:pt idx="1685">
                  <c:v>128.78999999999996</c:v>
                </c:pt>
                <c:pt idx="1686">
                  <c:v>129.03999999999996</c:v>
                </c:pt>
                <c:pt idx="1687">
                  <c:v>128.44000000000005</c:v>
                </c:pt>
                <c:pt idx="1688">
                  <c:v>128.68999999999983</c:v>
                </c:pt>
                <c:pt idx="1689">
                  <c:v>128.8599999999999</c:v>
                </c:pt>
                <c:pt idx="1690">
                  <c:v>128.29999999999995</c:v>
                </c:pt>
                <c:pt idx="1691">
                  <c:v>128.74</c:v>
                </c:pt>
                <c:pt idx="1692">
                  <c:v>128.1400000000001</c:v>
                </c:pt>
                <c:pt idx="1693">
                  <c:v>127.74000000000001</c:v>
                </c:pt>
                <c:pt idx="1694">
                  <c:v>128.28999999999996</c:v>
                </c:pt>
                <c:pt idx="1695">
                  <c:v>128.37000000000012</c:v>
                </c:pt>
                <c:pt idx="1696">
                  <c:v>128.26999999999998</c:v>
                </c:pt>
                <c:pt idx="1697">
                  <c:v>128.06000000000017</c:v>
                </c:pt>
                <c:pt idx="1698">
                  <c:v>128.69000000000005</c:v>
                </c:pt>
                <c:pt idx="1699">
                  <c:v>129.05000000000018</c:v>
                </c:pt>
                <c:pt idx="1700">
                  <c:v>127.80999999999995</c:v>
                </c:pt>
                <c:pt idx="1701">
                  <c:v>128.07999999999993</c:v>
                </c:pt>
                <c:pt idx="1702">
                  <c:v>128.92000000000007</c:v>
                </c:pt>
                <c:pt idx="1703">
                  <c:v>129.06000000000017</c:v>
                </c:pt>
                <c:pt idx="1704">
                  <c:v>128.6099999999999</c:v>
                </c:pt>
                <c:pt idx="1705">
                  <c:v>128.69000000000005</c:v>
                </c:pt>
                <c:pt idx="1706">
                  <c:v>128.41999999999985</c:v>
                </c:pt>
                <c:pt idx="1707">
                  <c:v>128.67000000000007</c:v>
                </c:pt>
                <c:pt idx="1708">
                  <c:v>128.33999999999992</c:v>
                </c:pt>
                <c:pt idx="1709">
                  <c:v>128.81999999999994</c:v>
                </c:pt>
                <c:pt idx="1710">
                  <c:v>128.44000000000005</c:v>
                </c:pt>
                <c:pt idx="1711">
                  <c:v>128.65000000000009</c:v>
                </c:pt>
                <c:pt idx="1712">
                  <c:v>128.23000000000002</c:v>
                </c:pt>
                <c:pt idx="1713">
                  <c:v>127.79999999999995</c:v>
                </c:pt>
                <c:pt idx="1714">
                  <c:v>128.87999999999988</c:v>
                </c:pt>
                <c:pt idx="1715">
                  <c:v>129.36999999999989</c:v>
                </c:pt>
                <c:pt idx="1716">
                  <c:v>129.01999999999998</c:v>
                </c:pt>
                <c:pt idx="1717">
                  <c:v>128.81999999999994</c:v>
                </c:pt>
                <c:pt idx="1718">
                  <c:v>128.59999999999991</c:v>
                </c:pt>
                <c:pt idx="1719">
                  <c:v>128.96000000000004</c:v>
                </c:pt>
                <c:pt idx="1720">
                  <c:v>127.97000000000003</c:v>
                </c:pt>
                <c:pt idx="1721">
                  <c:v>128.16999999999985</c:v>
                </c:pt>
                <c:pt idx="1722">
                  <c:v>128.77999999999997</c:v>
                </c:pt>
                <c:pt idx="1723">
                  <c:v>129.05999999999995</c:v>
                </c:pt>
                <c:pt idx="1724">
                  <c:v>128.39999999999986</c:v>
                </c:pt>
                <c:pt idx="1725">
                  <c:v>127.78999999999996</c:v>
                </c:pt>
                <c:pt idx="1726">
                  <c:v>128.3599999999999</c:v>
                </c:pt>
                <c:pt idx="1727">
                  <c:v>127.88999999999987</c:v>
                </c:pt>
                <c:pt idx="1728">
                  <c:v>128.47000000000003</c:v>
                </c:pt>
                <c:pt idx="1729">
                  <c:v>128.57999999999993</c:v>
                </c:pt>
                <c:pt idx="1730">
                  <c:v>127.47999999999979</c:v>
                </c:pt>
                <c:pt idx="1731">
                  <c:v>128.08000000000015</c:v>
                </c:pt>
                <c:pt idx="1732">
                  <c:v>127.84999999999991</c:v>
                </c:pt>
                <c:pt idx="1733">
                  <c:v>127.58000000000015</c:v>
                </c:pt>
                <c:pt idx="1734">
                  <c:v>128.42000000000007</c:v>
                </c:pt>
                <c:pt idx="1735">
                  <c:v>129.44999999999982</c:v>
                </c:pt>
                <c:pt idx="1736">
                  <c:v>128.58999999999992</c:v>
                </c:pt>
                <c:pt idx="1737">
                  <c:v>128.25</c:v>
                </c:pt>
                <c:pt idx="1738">
                  <c:v>128.45999999999981</c:v>
                </c:pt>
                <c:pt idx="1739">
                  <c:v>128.5</c:v>
                </c:pt>
                <c:pt idx="1740">
                  <c:v>128.4699999999998</c:v>
                </c:pt>
                <c:pt idx="1741">
                  <c:v>128.06999999999994</c:v>
                </c:pt>
                <c:pt idx="1742">
                  <c:v>128.49</c:v>
                </c:pt>
                <c:pt idx="1743">
                  <c:v>128.28999999999996</c:v>
                </c:pt>
                <c:pt idx="1744">
                  <c:v>128.54999999999995</c:v>
                </c:pt>
                <c:pt idx="1745">
                  <c:v>128.05999999999995</c:v>
                </c:pt>
                <c:pt idx="1746">
                  <c:v>127.54999999999995</c:v>
                </c:pt>
                <c:pt idx="1747">
                  <c:v>128.67000000000007</c:v>
                </c:pt>
                <c:pt idx="1748">
                  <c:v>128.46000000000004</c:v>
                </c:pt>
                <c:pt idx="1749">
                  <c:v>127.83000000000015</c:v>
                </c:pt>
                <c:pt idx="1750">
                  <c:v>128.44000000000005</c:v>
                </c:pt>
                <c:pt idx="1751">
                  <c:v>127.99000000000001</c:v>
                </c:pt>
                <c:pt idx="1752">
                  <c:v>127.78999999999996</c:v>
                </c:pt>
                <c:pt idx="1753">
                  <c:v>128.72000000000003</c:v>
                </c:pt>
                <c:pt idx="1754">
                  <c:v>128.62000000000012</c:v>
                </c:pt>
                <c:pt idx="1755">
                  <c:v>127.73000000000002</c:v>
                </c:pt>
                <c:pt idx="1756">
                  <c:v>127.58000000000015</c:v>
                </c:pt>
                <c:pt idx="1757">
                  <c:v>127.77999999999997</c:v>
                </c:pt>
                <c:pt idx="1758">
                  <c:v>128.30999999999995</c:v>
                </c:pt>
                <c:pt idx="1759">
                  <c:v>129.17999999999984</c:v>
                </c:pt>
                <c:pt idx="1760">
                  <c:v>128.20000000000005</c:v>
                </c:pt>
                <c:pt idx="1761">
                  <c:v>128.26</c:v>
                </c:pt>
                <c:pt idx="1762">
                  <c:v>127.62000000000012</c:v>
                </c:pt>
                <c:pt idx="1763">
                  <c:v>126.17000000000007</c:v>
                </c:pt>
                <c:pt idx="1764">
                  <c:v>130.22000000000003</c:v>
                </c:pt>
                <c:pt idx="1765">
                  <c:v>-593.82999999999993</c:v>
                </c:pt>
                <c:pt idx="1766">
                  <c:v>-4555.6500000000005</c:v>
                </c:pt>
                <c:pt idx="1767">
                  <c:v>-5776.84</c:v>
                </c:pt>
                <c:pt idx="1768">
                  <c:v>1576.4099999999999</c:v>
                </c:pt>
                <c:pt idx="1769">
                  <c:v>3447.79</c:v>
                </c:pt>
                <c:pt idx="1770">
                  <c:v>2472.5100000000002</c:v>
                </c:pt>
                <c:pt idx="1771">
                  <c:v>1672.7599999999998</c:v>
                </c:pt>
                <c:pt idx="1772">
                  <c:v>1098.3200000000002</c:v>
                </c:pt>
                <c:pt idx="1773">
                  <c:v>714.44</c:v>
                </c:pt>
                <c:pt idx="1774">
                  <c:v>469.35</c:v>
                </c:pt>
                <c:pt idx="1775">
                  <c:v>321.80600000000004</c:v>
                </c:pt>
                <c:pt idx="1776">
                  <c:v>239.81299999999999</c:v>
                </c:pt>
                <c:pt idx="1777">
                  <c:v>194.73700000000008</c:v>
                </c:pt>
                <c:pt idx="1778">
                  <c:v>166.37599999999998</c:v>
                </c:pt>
                <c:pt idx="1779">
                  <c:v>149.82299999999998</c:v>
                </c:pt>
                <c:pt idx="1780">
                  <c:v>138.87400000000002</c:v>
                </c:pt>
                <c:pt idx="1781">
                  <c:v>132.94099999999992</c:v>
                </c:pt>
                <c:pt idx="1782">
                  <c:v>128.81499999999994</c:v>
                </c:pt>
                <c:pt idx="1783">
                  <c:v>126.0089999999999</c:v>
                </c:pt>
                <c:pt idx="1784">
                  <c:v>124.04700000000003</c:v>
                </c:pt>
                <c:pt idx="1785">
                  <c:v>122.69600000000003</c:v>
                </c:pt>
                <c:pt idx="1786">
                  <c:v>121.649</c:v>
                </c:pt>
                <c:pt idx="1787">
                  <c:v>120.19799999999998</c:v>
                </c:pt>
                <c:pt idx="1788">
                  <c:v>120.12099999999998</c:v>
                </c:pt>
                <c:pt idx="1789">
                  <c:v>119.49099999999999</c:v>
                </c:pt>
                <c:pt idx="1790">
                  <c:v>119.3660000000001</c:v>
                </c:pt>
                <c:pt idx="1791">
                  <c:v>118.346</c:v>
                </c:pt>
                <c:pt idx="1792">
                  <c:v>118.39600000000007</c:v>
                </c:pt>
                <c:pt idx="1793">
                  <c:v>118.77199999999993</c:v>
                </c:pt>
                <c:pt idx="1794">
                  <c:v>118.41399999999999</c:v>
                </c:pt>
                <c:pt idx="1795">
                  <c:v>117.97900000000004</c:v>
                </c:pt>
                <c:pt idx="1796">
                  <c:v>117.53899999999999</c:v>
                </c:pt>
                <c:pt idx="1797">
                  <c:v>117.27499999999998</c:v>
                </c:pt>
                <c:pt idx="1798">
                  <c:v>116.91800000000001</c:v>
                </c:pt>
                <c:pt idx="1799">
                  <c:v>117.471</c:v>
                </c:pt>
                <c:pt idx="1800">
                  <c:v>117.29499999999996</c:v>
                </c:pt>
                <c:pt idx="1801">
                  <c:v>116.43700000000001</c:v>
                </c:pt>
                <c:pt idx="1802">
                  <c:v>116.84000000000003</c:v>
                </c:pt>
                <c:pt idx="1803">
                  <c:v>115.90999999999997</c:v>
                </c:pt>
                <c:pt idx="1804">
                  <c:v>114.86900000000003</c:v>
                </c:pt>
                <c:pt idx="1805">
                  <c:v>115.40899999999999</c:v>
                </c:pt>
                <c:pt idx="1806">
                  <c:v>115.53700000000003</c:v>
                </c:pt>
                <c:pt idx="1807">
                  <c:v>114.65700000000004</c:v>
                </c:pt>
                <c:pt idx="1808">
                  <c:v>114.76499999999999</c:v>
                </c:pt>
                <c:pt idx="1809">
                  <c:v>114.80099999999993</c:v>
                </c:pt>
                <c:pt idx="1810">
                  <c:v>114.54000000000008</c:v>
                </c:pt>
                <c:pt idx="1811">
                  <c:v>114.46600000000001</c:v>
                </c:pt>
                <c:pt idx="1812">
                  <c:v>114.30100000000004</c:v>
                </c:pt>
                <c:pt idx="1813">
                  <c:v>114.34799999999996</c:v>
                </c:pt>
                <c:pt idx="1814">
                  <c:v>113.76300000000003</c:v>
                </c:pt>
                <c:pt idx="1815">
                  <c:v>113.851</c:v>
                </c:pt>
                <c:pt idx="1816">
                  <c:v>113.86500000000001</c:v>
                </c:pt>
                <c:pt idx="1817">
                  <c:v>113.92400000000009</c:v>
                </c:pt>
                <c:pt idx="1818">
                  <c:v>113.97299999999996</c:v>
                </c:pt>
                <c:pt idx="1819">
                  <c:v>113.947</c:v>
                </c:pt>
                <c:pt idx="1820">
                  <c:v>113.82799999999997</c:v>
                </c:pt>
                <c:pt idx="1821">
                  <c:v>113.52599999999995</c:v>
                </c:pt>
                <c:pt idx="1822">
                  <c:v>113.25</c:v>
                </c:pt>
                <c:pt idx="1823">
                  <c:v>113.36200000000008</c:v>
                </c:pt>
                <c:pt idx="1824">
                  <c:v>113.20499999999993</c:v>
                </c:pt>
                <c:pt idx="1825">
                  <c:v>113.04300000000001</c:v>
                </c:pt>
                <c:pt idx="1826">
                  <c:v>112.77100000000007</c:v>
                </c:pt>
                <c:pt idx="1827">
                  <c:v>112.7639999999999</c:v>
                </c:pt>
                <c:pt idx="1828">
                  <c:v>112.52600000000007</c:v>
                </c:pt>
                <c:pt idx="1829">
                  <c:v>112.49900000000002</c:v>
                </c:pt>
                <c:pt idx="1830">
                  <c:v>112.66600000000005</c:v>
                </c:pt>
                <c:pt idx="1831">
                  <c:v>112.50300000000004</c:v>
                </c:pt>
                <c:pt idx="1832">
                  <c:v>112.02300000000002</c:v>
                </c:pt>
                <c:pt idx="1833">
                  <c:v>111.56100000000004</c:v>
                </c:pt>
                <c:pt idx="1834">
                  <c:v>111.26799999999992</c:v>
                </c:pt>
                <c:pt idx="1835">
                  <c:v>111.48400000000004</c:v>
                </c:pt>
                <c:pt idx="1836">
                  <c:v>111.61099999999999</c:v>
                </c:pt>
                <c:pt idx="1837">
                  <c:v>111.34299999999996</c:v>
                </c:pt>
                <c:pt idx="1838">
                  <c:v>111.18899999999996</c:v>
                </c:pt>
                <c:pt idx="1839">
                  <c:v>111.16399999999999</c:v>
                </c:pt>
                <c:pt idx="1840">
                  <c:v>110.851</c:v>
                </c:pt>
                <c:pt idx="1841">
                  <c:v>110.60599999999999</c:v>
                </c:pt>
                <c:pt idx="1842">
                  <c:v>111.36899999999991</c:v>
                </c:pt>
                <c:pt idx="1843">
                  <c:v>111.53800000000001</c:v>
                </c:pt>
                <c:pt idx="1844">
                  <c:v>110.80700000000002</c:v>
                </c:pt>
                <c:pt idx="1845">
                  <c:v>110.4319999999999</c:v>
                </c:pt>
                <c:pt idx="1846">
                  <c:v>110.64099999999996</c:v>
                </c:pt>
                <c:pt idx="1847">
                  <c:v>110.33199999999999</c:v>
                </c:pt>
                <c:pt idx="1848">
                  <c:v>109.92200000000003</c:v>
                </c:pt>
                <c:pt idx="1849">
                  <c:v>110.21699999999998</c:v>
                </c:pt>
                <c:pt idx="1850">
                  <c:v>110.1869999999999</c:v>
                </c:pt>
                <c:pt idx="1851">
                  <c:v>109.928</c:v>
                </c:pt>
                <c:pt idx="1852">
                  <c:v>109.86099999999999</c:v>
                </c:pt>
                <c:pt idx="1853">
                  <c:v>109.83900000000006</c:v>
                </c:pt>
                <c:pt idx="1854">
                  <c:v>109.928</c:v>
                </c:pt>
                <c:pt idx="1855">
                  <c:v>110.07500000000005</c:v>
                </c:pt>
                <c:pt idx="1856">
                  <c:v>110.03899999999999</c:v>
                </c:pt>
                <c:pt idx="1857">
                  <c:v>110.01800000000003</c:v>
                </c:pt>
                <c:pt idx="1858">
                  <c:v>109.61800000000005</c:v>
                </c:pt>
                <c:pt idx="1859">
                  <c:v>109.55600000000004</c:v>
                </c:pt>
                <c:pt idx="1860">
                  <c:v>109.20099999999991</c:v>
                </c:pt>
                <c:pt idx="1861">
                  <c:v>109.51499999999999</c:v>
                </c:pt>
                <c:pt idx="1862">
                  <c:v>109.66699999999992</c:v>
                </c:pt>
                <c:pt idx="1863">
                  <c:v>109.75699999999995</c:v>
                </c:pt>
                <c:pt idx="1864">
                  <c:v>109.66399999999999</c:v>
                </c:pt>
                <c:pt idx="1865">
                  <c:v>109.50900000000001</c:v>
                </c:pt>
                <c:pt idx="1866">
                  <c:v>109.42999999999995</c:v>
                </c:pt>
                <c:pt idx="1867">
                  <c:v>108.92100000000005</c:v>
                </c:pt>
                <c:pt idx="1868">
                  <c:v>109.36500000000001</c:v>
                </c:pt>
                <c:pt idx="1869">
                  <c:v>109.54499999999996</c:v>
                </c:pt>
                <c:pt idx="1870">
                  <c:v>109.04200000000003</c:v>
                </c:pt>
                <c:pt idx="1871">
                  <c:v>109.24199999999996</c:v>
                </c:pt>
                <c:pt idx="1872">
                  <c:v>108.98899999999992</c:v>
                </c:pt>
                <c:pt idx="1873">
                  <c:v>109.19200000000001</c:v>
                </c:pt>
                <c:pt idx="1874">
                  <c:v>108.86000000000001</c:v>
                </c:pt>
                <c:pt idx="1875">
                  <c:v>108.46600000000001</c:v>
                </c:pt>
                <c:pt idx="1876">
                  <c:v>108.90800000000002</c:v>
                </c:pt>
                <c:pt idx="1877">
                  <c:v>109.48899999999992</c:v>
                </c:pt>
                <c:pt idx="1878">
                  <c:v>109.09400000000005</c:v>
                </c:pt>
                <c:pt idx="1879">
                  <c:v>108.95500000000004</c:v>
                </c:pt>
                <c:pt idx="1880">
                  <c:v>108.88</c:v>
                </c:pt>
                <c:pt idx="1881">
                  <c:v>108.53800000000001</c:v>
                </c:pt>
                <c:pt idx="1882">
                  <c:v>108.86099999999999</c:v>
                </c:pt>
                <c:pt idx="1883">
                  <c:v>108.803</c:v>
                </c:pt>
                <c:pt idx="1884">
                  <c:v>109.072</c:v>
                </c:pt>
                <c:pt idx="1885">
                  <c:v>109.92599999999993</c:v>
                </c:pt>
                <c:pt idx="1886">
                  <c:v>267.71699999999998</c:v>
                </c:pt>
                <c:pt idx="1887">
                  <c:v>2723.288</c:v>
                </c:pt>
                <c:pt idx="1888">
                  <c:v>5846.277</c:v>
                </c:pt>
                <c:pt idx="1889">
                  <c:v>1779.6599999999999</c:v>
                </c:pt>
                <c:pt idx="1890">
                  <c:v>-2532.67</c:v>
                </c:pt>
                <c:pt idx="1891">
                  <c:v>-2364.08</c:v>
                </c:pt>
                <c:pt idx="1892">
                  <c:v>-1839.3090000000002</c:v>
                </c:pt>
                <c:pt idx="1893">
                  <c:v>-1224.9380000000001</c:v>
                </c:pt>
                <c:pt idx="1894">
                  <c:v>-742.10599999999999</c:v>
                </c:pt>
                <c:pt idx="1895">
                  <c:v>-421.71200000000005</c:v>
                </c:pt>
                <c:pt idx="1896">
                  <c:v>-207.27499999999998</c:v>
                </c:pt>
                <c:pt idx="1897">
                  <c:v>-75.081999999999994</c:v>
                </c:pt>
                <c:pt idx="1898">
                  <c:v>6.9999999999936335E-2</c:v>
                </c:pt>
                <c:pt idx="1899">
                  <c:v>58.149999999999864</c:v>
                </c:pt>
                <c:pt idx="1900">
                  <c:v>79.3900000000001</c:v>
                </c:pt>
                <c:pt idx="1901">
                  <c:v>97.740000000000009</c:v>
                </c:pt>
                <c:pt idx="1902">
                  <c:v>108.08000000000015</c:v>
                </c:pt>
                <c:pt idx="1903">
                  <c:v>114.66999999999985</c:v>
                </c:pt>
                <c:pt idx="1904">
                  <c:v>119.76999999999998</c:v>
                </c:pt>
                <c:pt idx="1905">
                  <c:v>122.79999999999995</c:v>
                </c:pt>
                <c:pt idx="1906">
                  <c:v>125.23000000000002</c:v>
                </c:pt>
                <c:pt idx="1907">
                  <c:v>125.29999999999995</c:v>
                </c:pt>
                <c:pt idx="1908">
                  <c:v>126.71000000000004</c:v>
                </c:pt>
                <c:pt idx="1909">
                  <c:v>126.88999999999987</c:v>
                </c:pt>
                <c:pt idx="1910">
                  <c:v>127.47000000000003</c:v>
                </c:pt>
                <c:pt idx="1911">
                  <c:v>127.64999999999986</c:v>
                </c:pt>
                <c:pt idx="1912">
                  <c:v>127.24000000000001</c:v>
                </c:pt>
                <c:pt idx="1913">
                  <c:v>127.95000000000005</c:v>
                </c:pt>
                <c:pt idx="1914">
                  <c:v>127.73000000000002</c:v>
                </c:pt>
                <c:pt idx="1915">
                  <c:v>127.86000000000013</c:v>
                </c:pt>
                <c:pt idx="1916">
                  <c:v>128.60000000000014</c:v>
                </c:pt>
                <c:pt idx="1917">
                  <c:v>128.21000000000004</c:v>
                </c:pt>
                <c:pt idx="1918">
                  <c:v>127.7199999999998</c:v>
                </c:pt>
                <c:pt idx="1919">
                  <c:v>127.69000000000005</c:v>
                </c:pt>
                <c:pt idx="1920">
                  <c:v>127.73000000000002</c:v>
                </c:pt>
                <c:pt idx="1921">
                  <c:v>128.40000000000009</c:v>
                </c:pt>
                <c:pt idx="1922">
                  <c:v>127.82000000000016</c:v>
                </c:pt>
                <c:pt idx="1923">
                  <c:v>133.3599999999999</c:v>
                </c:pt>
                <c:pt idx="1924">
                  <c:v>123.66000000000008</c:v>
                </c:pt>
                <c:pt idx="1925">
                  <c:v>122.25</c:v>
                </c:pt>
                <c:pt idx="1926">
                  <c:v>130.75</c:v>
                </c:pt>
                <c:pt idx="1927">
                  <c:v>123.65999999999985</c:v>
                </c:pt>
                <c:pt idx="1928">
                  <c:v>123.61999999999989</c:v>
                </c:pt>
                <c:pt idx="1929">
                  <c:v>134.20000000000005</c:v>
                </c:pt>
                <c:pt idx="1930">
                  <c:v>143.01</c:v>
                </c:pt>
                <c:pt idx="1931">
                  <c:v>128.88000000000011</c:v>
                </c:pt>
                <c:pt idx="1932">
                  <c:v>111.01999999999998</c:v>
                </c:pt>
                <c:pt idx="1933">
                  <c:v>128.21000000000004</c:v>
                </c:pt>
                <c:pt idx="1934">
                  <c:v>139.65000000000009</c:v>
                </c:pt>
                <c:pt idx="1935">
                  <c:v>130.73000000000002</c:v>
                </c:pt>
                <c:pt idx="1936">
                  <c:v>123.84999999999991</c:v>
                </c:pt>
                <c:pt idx="1937">
                  <c:v>124.67000000000007</c:v>
                </c:pt>
                <c:pt idx="1938">
                  <c:v>127.00999999999999</c:v>
                </c:pt>
                <c:pt idx="1939">
                  <c:v>127.67999999999984</c:v>
                </c:pt>
                <c:pt idx="1940">
                  <c:v>127.45000000000005</c:v>
                </c:pt>
                <c:pt idx="1941">
                  <c:v>127.92999999999984</c:v>
                </c:pt>
                <c:pt idx="1942">
                  <c:v>127.57999999999993</c:v>
                </c:pt>
                <c:pt idx="1943">
                  <c:v>128.44000000000005</c:v>
                </c:pt>
                <c:pt idx="1944">
                  <c:v>128.68000000000006</c:v>
                </c:pt>
                <c:pt idx="1945">
                  <c:v>128.51999999999998</c:v>
                </c:pt>
                <c:pt idx="1946">
                  <c:v>128.01</c:v>
                </c:pt>
                <c:pt idx="1947">
                  <c:v>127.88999999999987</c:v>
                </c:pt>
                <c:pt idx="1948">
                  <c:v>128.81000000000017</c:v>
                </c:pt>
                <c:pt idx="1949">
                  <c:v>127.97000000000003</c:v>
                </c:pt>
                <c:pt idx="1950">
                  <c:v>127.74000000000001</c:v>
                </c:pt>
                <c:pt idx="1951">
                  <c:v>127.72000000000003</c:v>
                </c:pt>
                <c:pt idx="1952">
                  <c:v>128.24</c:v>
                </c:pt>
                <c:pt idx="1953">
                  <c:v>128.91000000000008</c:v>
                </c:pt>
                <c:pt idx="1954">
                  <c:v>128.29999999999995</c:v>
                </c:pt>
                <c:pt idx="1955">
                  <c:v>127.50999999999999</c:v>
                </c:pt>
                <c:pt idx="1956">
                  <c:v>128.07000000000016</c:v>
                </c:pt>
                <c:pt idx="1957">
                  <c:v>128.55999999999995</c:v>
                </c:pt>
                <c:pt idx="1958">
                  <c:v>128.45000000000005</c:v>
                </c:pt>
                <c:pt idx="1959">
                  <c:v>128.3599999999999</c:v>
                </c:pt>
                <c:pt idx="1960">
                  <c:v>128.20999999999981</c:v>
                </c:pt>
                <c:pt idx="1961">
                  <c:v>128.04999999999995</c:v>
                </c:pt>
                <c:pt idx="1962">
                  <c:v>128.40999999999985</c:v>
                </c:pt>
                <c:pt idx="1963">
                  <c:v>128.31999999999994</c:v>
                </c:pt>
                <c:pt idx="1964">
                  <c:v>128.86999999999989</c:v>
                </c:pt>
                <c:pt idx="1965">
                  <c:v>128.23000000000002</c:v>
                </c:pt>
                <c:pt idx="1966">
                  <c:v>127.95000000000005</c:v>
                </c:pt>
                <c:pt idx="1967">
                  <c:v>127.86000000000013</c:v>
                </c:pt>
                <c:pt idx="1968">
                  <c:v>127.5</c:v>
                </c:pt>
                <c:pt idx="1969">
                  <c:v>127.48000000000002</c:v>
                </c:pt>
                <c:pt idx="1970">
                  <c:v>128.16000000000008</c:v>
                </c:pt>
                <c:pt idx="1971">
                  <c:v>128.94000000000005</c:v>
                </c:pt>
                <c:pt idx="1972">
                  <c:v>128.02999999999997</c:v>
                </c:pt>
                <c:pt idx="1973">
                  <c:v>128.09000000000015</c:v>
                </c:pt>
                <c:pt idx="1974">
                  <c:v>128.49</c:v>
                </c:pt>
                <c:pt idx="1975">
                  <c:v>127.52999999999997</c:v>
                </c:pt>
                <c:pt idx="1976">
                  <c:v>128.6400000000001</c:v>
                </c:pt>
                <c:pt idx="1977">
                  <c:v>128.53999999999996</c:v>
                </c:pt>
                <c:pt idx="1978">
                  <c:v>128.37000000000012</c:v>
                </c:pt>
                <c:pt idx="1979">
                  <c:v>125.64999999999986</c:v>
                </c:pt>
                <c:pt idx="1980">
                  <c:v>128.69000000000005</c:v>
                </c:pt>
                <c:pt idx="1981">
                  <c:v>130.86999999999989</c:v>
                </c:pt>
                <c:pt idx="1982">
                  <c:v>128.53999999999996</c:v>
                </c:pt>
                <c:pt idx="1983">
                  <c:v>128.42000000000007</c:v>
                </c:pt>
                <c:pt idx="1984">
                  <c:v>128.34999999999991</c:v>
                </c:pt>
                <c:pt idx="1985">
                  <c:v>130.1400000000001</c:v>
                </c:pt>
                <c:pt idx="1986">
                  <c:v>129.5</c:v>
                </c:pt>
                <c:pt idx="1987">
                  <c:v>125.44000000000005</c:v>
                </c:pt>
                <c:pt idx="1988">
                  <c:v>124.20999999999981</c:v>
                </c:pt>
                <c:pt idx="1989">
                  <c:v>127.03999999999996</c:v>
                </c:pt>
                <c:pt idx="1990">
                  <c:v>129.40999999999985</c:v>
                </c:pt>
                <c:pt idx="1991">
                  <c:v>128.66999999999985</c:v>
                </c:pt>
                <c:pt idx="1992">
                  <c:v>127.66999999999985</c:v>
                </c:pt>
                <c:pt idx="1993">
                  <c:v>128.21000000000004</c:v>
                </c:pt>
                <c:pt idx="1994">
                  <c:v>128.61999999999989</c:v>
                </c:pt>
                <c:pt idx="1995">
                  <c:v>127.75999999999999</c:v>
                </c:pt>
                <c:pt idx="1996">
                  <c:v>127.6099999999999</c:v>
                </c:pt>
                <c:pt idx="1997">
                  <c:v>127.92000000000007</c:v>
                </c:pt>
                <c:pt idx="1998">
                  <c:v>127.71000000000004</c:v>
                </c:pt>
                <c:pt idx="1999">
                  <c:v>127.93999999999983</c:v>
                </c:pt>
                <c:pt idx="2000">
                  <c:v>128.22000000000003</c:v>
                </c:pt>
                <c:pt idx="2001">
                  <c:v>127.68000000000006</c:v>
                </c:pt>
                <c:pt idx="2002">
                  <c:v>128.34999999999991</c:v>
                </c:pt>
                <c:pt idx="2003">
                  <c:v>128</c:v>
                </c:pt>
                <c:pt idx="2004">
                  <c:v>127.66999999999985</c:v>
                </c:pt>
                <c:pt idx="2005">
                  <c:v>128.12000000000012</c:v>
                </c:pt>
                <c:pt idx="2006">
                  <c:v>128.48000000000002</c:v>
                </c:pt>
                <c:pt idx="2007">
                  <c:v>127.84999999999991</c:v>
                </c:pt>
                <c:pt idx="2008">
                  <c:v>128.20000000000005</c:v>
                </c:pt>
                <c:pt idx="2009">
                  <c:v>127.94999999999982</c:v>
                </c:pt>
                <c:pt idx="2010">
                  <c:v>127.75</c:v>
                </c:pt>
                <c:pt idx="2011">
                  <c:v>128.12000000000012</c:v>
                </c:pt>
                <c:pt idx="2012">
                  <c:v>128.18000000000006</c:v>
                </c:pt>
                <c:pt idx="2013">
                  <c:v>128.17000000000007</c:v>
                </c:pt>
                <c:pt idx="2014">
                  <c:v>127.25</c:v>
                </c:pt>
                <c:pt idx="2015">
                  <c:v>127.16999999999985</c:v>
                </c:pt>
                <c:pt idx="2016">
                  <c:v>128.62999999999988</c:v>
                </c:pt>
                <c:pt idx="2017">
                  <c:v>129.04999999999995</c:v>
                </c:pt>
                <c:pt idx="2018">
                  <c:v>127.94999999999982</c:v>
                </c:pt>
                <c:pt idx="2019">
                  <c:v>127.77000000000021</c:v>
                </c:pt>
                <c:pt idx="2020">
                  <c:v>127.55999999999995</c:v>
                </c:pt>
                <c:pt idx="2021">
                  <c:v>127.8599999999999</c:v>
                </c:pt>
                <c:pt idx="2022">
                  <c:v>127.92999999999984</c:v>
                </c:pt>
                <c:pt idx="2023">
                  <c:v>127.75</c:v>
                </c:pt>
                <c:pt idx="2024">
                  <c:v>127.22000000000003</c:v>
                </c:pt>
                <c:pt idx="2025">
                  <c:v>127.75</c:v>
                </c:pt>
                <c:pt idx="2026">
                  <c:v>128.37999999999988</c:v>
                </c:pt>
                <c:pt idx="2027">
                  <c:v>128.56999999999994</c:v>
                </c:pt>
                <c:pt idx="2028">
                  <c:v>127.8900000000001</c:v>
                </c:pt>
                <c:pt idx="2029">
                  <c:v>126.58999999999992</c:v>
                </c:pt>
                <c:pt idx="2030">
                  <c:v>127.95999999999981</c:v>
                </c:pt>
                <c:pt idx="2031">
                  <c:v>128.63000000000011</c:v>
                </c:pt>
                <c:pt idx="2032">
                  <c:v>128.19999999999982</c:v>
                </c:pt>
                <c:pt idx="2033">
                  <c:v>128.36999999999989</c:v>
                </c:pt>
                <c:pt idx="2034">
                  <c:v>128.32999999999993</c:v>
                </c:pt>
                <c:pt idx="2035">
                  <c:v>127.67999999999984</c:v>
                </c:pt>
                <c:pt idx="2036">
                  <c:v>127.6400000000001</c:v>
                </c:pt>
                <c:pt idx="2037">
                  <c:v>128.28999999999996</c:v>
                </c:pt>
                <c:pt idx="2038">
                  <c:v>128.46000000000004</c:v>
                </c:pt>
                <c:pt idx="2039">
                  <c:v>128.26</c:v>
                </c:pt>
                <c:pt idx="2040">
                  <c:v>127.92999999999984</c:v>
                </c:pt>
                <c:pt idx="2041">
                  <c:v>128.02999999999997</c:v>
                </c:pt>
                <c:pt idx="2042">
                  <c:v>127.59999999999991</c:v>
                </c:pt>
                <c:pt idx="2043">
                  <c:v>127.51999999999998</c:v>
                </c:pt>
                <c:pt idx="2044">
                  <c:v>128.01</c:v>
                </c:pt>
                <c:pt idx="2045">
                  <c:v>128.3900000000001</c:v>
                </c:pt>
                <c:pt idx="2046">
                  <c:v>127.89999999999986</c:v>
                </c:pt>
                <c:pt idx="2047">
                  <c:v>128.01999999999998</c:v>
                </c:pt>
                <c:pt idx="2048">
                  <c:v>128.11000000000013</c:v>
                </c:pt>
                <c:pt idx="2049">
                  <c:v>127.69000000000005</c:v>
                </c:pt>
                <c:pt idx="2050">
                  <c:v>127.68000000000006</c:v>
                </c:pt>
                <c:pt idx="2051">
                  <c:v>127.65000000000009</c:v>
                </c:pt>
                <c:pt idx="2052">
                  <c:v>128.23000000000002</c:v>
                </c:pt>
                <c:pt idx="2053">
                  <c:v>127.8900000000001</c:v>
                </c:pt>
                <c:pt idx="2054">
                  <c:v>127.52999999999997</c:v>
                </c:pt>
                <c:pt idx="2055">
                  <c:v>128.11999999999989</c:v>
                </c:pt>
                <c:pt idx="2056">
                  <c:v>127.99000000000001</c:v>
                </c:pt>
                <c:pt idx="2057">
                  <c:v>127.31999999999994</c:v>
                </c:pt>
                <c:pt idx="2058">
                  <c:v>127.75</c:v>
                </c:pt>
                <c:pt idx="2059">
                  <c:v>128.02000000000021</c:v>
                </c:pt>
                <c:pt idx="2060">
                  <c:v>127.60000000000014</c:v>
                </c:pt>
                <c:pt idx="2061">
                  <c:v>127.73000000000002</c:v>
                </c:pt>
                <c:pt idx="2062">
                  <c:v>128.23000000000002</c:v>
                </c:pt>
                <c:pt idx="2063">
                  <c:v>128.09999999999991</c:v>
                </c:pt>
                <c:pt idx="2064">
                  <c:v>128.08999999999992</c:v>
                </c:pt>
                <c:pt idx="2065">
                  <c:v>128.04999999999995</c:v>
                </c:pt>
                <c:pt idx="2066">
                  <c:v>127.98000000000002</c:v>
                </c:pt>
                <c:pt idx="2067">
                  <c:v>128.39999999999986</c:v>
                </c:pt>
                <c:pt idx="2068">
                  <c:v>127.95999999999981</c:v>
                </c:pt>
                <c:pt idx="2069">
                  <c:v>127.62999999999988</c:v>
                </c:pt>
                <c:pt idx="2070">
                  <c:v>127.70000000000005</c:v>
                </c:pt>
                <c:pt idx="2071">
                  <c:v>128.11999999999989</c:v>
                </c:pt>
                <c:pt idx="2072">
                  <c:v>128.11000000000013</c:v>
                </c:pt>
                <c:pt idx="2073">
                  <c:v>127.75999999999999</c:v>
                </c:pt>
                <c:pt idx="2074">
                  <c:v>127.99000000000001</c:v>
                </c:pt>
                <c:pt idx="2075">
                  <c:v>127.82000000000016</c:v>
                </c:pt>
                <c:pt idx="2076">
                  <c:v>127.75999999999999</c:v>
                </c:pt>
                <c:pt idx="2077">
                  <c:v>127.67000000000007</c:v>
                </c:pt>
                <c:pt idx="2078">
                  <c:v>127.5</c:v>
                </c:pt>
                <c:pt idx="2079">
                  <c:v>127.54999999999995</c:v>
                </c:pt>
                <c:pt idx="2080">
                  <c:v>127.82999999999993</c:v>
                </c:pt>
                <c:pt idx="2081">
                  <c:v>127.78999999999996</c:v>
                </c:pt>
                <c:pt idx="2082">
                  <c:v>127.6400000000001</c:v>
                </c:pt>
                <c:pt idx="2083">
                  <c:v>127.67000000000007</c:v>
                </c:pt>
                <c:pt idx="2084">
                  <c:v>127.65999999999985</c:v>
                </c:pt>
                <c:pt idx="2085">
                  <c:v>128.05999999999995</c:v>
                </c:pt>
                <c:pt idx="2086">
                  <c:v>126.04999999999995</c:v>
                </c:pt>
                <c:pt idx="2087">
                  <c:v>124.64999999999986</c:v>
                </c:pt>
                <c:pt idx="2088">
                  <c:v>129.42000000000007</c:v>
                </c:pt>
                <c:pt idx="2089">
                  <c:v>132.8599999999999</c:v>
                </c:pt>
                <c:pt idx="2090">
                  <c:v>1261.52</c:v>
                </c:pt>
                <c:pt idx="2091">
                  <c:v>1259.01</c:v>
                </c:pt>
                <c:pt idx="2092">
                  <c:v>1254.58</c:v>
                </c:pt>
              </c:numCache>
            </c:numRef>
          </c:yVal>
          <c:smooth val="1"/>
          <c:extLst>
            <c:ext xmlns:c16="http://schemas.microsoft.com/office/drawing/2014/chart" uri="{C3380CC4-5D6E-409C-BE32-E72D297353CC}">
              <c16:uniqueId val="{0000000B-31AB-574F-B4F2-261B1FF36759}"/>
            </c:ext>
          </c:extLst>
        </c:ser>
        <c:dLbls>
          <c:showLegendKey val="0"/>
          <c:showVal val="0"/>
          <c:showCatName val="0"/>
          <c:showSerName val="0"/>
          <c:showPercent val="0"/>
          <c:showBubbleSize val="0"/>
        </c:dLbls>
        <c:axId val="677276904"/>
        <c:axId val="677255736"/>
      </c:scatterChart>
      <c:valAx>
        <c:axId val="677276904"/>
        <c:scaling>
          <c:orientation val="minMax"/>
          <c:max val="1200"/>
          <c:min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a:t>time, sec</a:t>
                </a:r>
                <a:endParaRPr lang="ja-JP"/>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677255736"/>
        <c:crosses val="autoZero"/>
        <c:crossBetween val="midCat"/>
      </c:valAx>
      <c:valAx>
        <c:axId val="677255736"/>
        <c:scaling>
          <c:orientation val="minMax"/>
          <c:max val="14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a:t>Response unit, -</a:t>
                </a:r>
                <a:endParaRPr lang="ja-JP"/>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title>
        <c:numFmt formatCode="General" sourceLinked="1"/>
        <c:majorTickMark val="in"/>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677276904"/>
        <c:crosses val="autoZero"/>
        <c:crossBetween val="midCat"/>
      </c:valAx>
      <c:spPr>
        <a:noFill/>
        <a:ln>
          <a:solidFill>
            <a:schemeClr val="tx1">
              <a:lumMod val="95000"/>
              <a:lumOff val="5000"/>
            </a:schemeClr>
          </a:solidFill>
        </a:ln>
        <a:effectLst/>
      </c:spPr>
    </c:plotArea>
    <c:plotVisOnly val="1"/>
    <c:dispBlanksAs val="gap"/>
    <c:showDLblsOverMax val="0"/>
  </c:chart>
  <c:spPr>
    <a:noFill/>
    <a:ln>
      <a:noFill/>
    </a:ln>
    <a:effectLst/>
  </c:spPr>
  <c:txPr>
    <a:bodyPr/>
    <a:lstStyle/>
    <a:p>
      <a:pPr>
        <a:defRPr sz="1600">
          <a:solidFill>
            <a:schemeClr val="tx1">
              <a:lumMod val="95000"/>
              <a:lumOff val="5000"/>
            </a:schemeClr>
          </a:solidFill>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59248701603129"/>
          <c:y val="9.8790858861349251E-2"/>
          <c:w val="0.75376771223321248"/>
          <c:h val="0.74103007723749947"/>
        </c:manualLayout>
      </c:layout>
      <c:scatterChart>
        <c:scatterStyle val="smoothMarker"/>
        <c:varyColors val="0"/>
        <c:ser>
          <c:idx val="0"/>
          <c:order val="0"/>
          <c:tx>
            <c:strRef>
              <c:f>koff!$Q$2</c:f>
              <c:strCache>
                <c:ptCount val="1"/>
                <c:pt idx="0">
                  <c:v>R3-1</c:v>
                </c:pt>
              </c:strCache>
            </c:strRef>
          </c:tx>
          <c:spPr>
            <a:ln w="19050" cap="rnd">
              <a:solidFill>
                <a:schemeClr val="accent1"/>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koff!$Q$3:$Q$153</c:f>
              <c:numCache>
                <c:formatCode>General</c:formatCode>
                <c:ptCount val="151"/>
                <c:pt idx="0">
                  <c:v>0</c:v>
                </c:pt>
                <c:pt idx="1">
                  <c:v>-2.6258110281217389E-3</c:v>
                </c:pt>
                <c:pt idx="2">
                  <c:v>-3.1884795669310209E-3</c:v>
                </c:pt>
                <c:pt idx="3">
                  <c:v>-5.1191307747805387E-3</c:v>
                </c:pt>
                <c:pt idx="4">
                  <c:v>-4.8762757274286896E-3</c:v>
                </c:pt>
                <c:pt idx="5">
                  <c:v>-7.2312872379352968E-3</c:v>
                </c:pt>
                <c:pt idx="6">
                  <c:v>-9.5048799095002068E-3</c:v>
                </c:pt>
                <c:pt idx="7">
                  <c:v>-1.0434451163974951E-2</c:v>
                </c:pt>
                <c:pt idx="8">
                  <c:v>-1.0746624327051106E-2</c:v>
                </c:pt>
                <c:pt idx="9">
                  <c:v>-1.3588266478208613E-2</c:v>
                </c:pt>
                <c:pt idx="10">
                  <c:v>-1.4739129859235672E-2</c:v>
                </c:pt>
                <c:pt idx="11">
                  <c:v>-1.6615317033602039E-2</c:v>
                </c:pt>
                <c:pt idx="12">
                  <c:v>-1.7322735445509132E-2</c:v>
                </c:pt>
                <c:pt idx="13">
                  <c:v>-1.9947330204403622E-2</c:v>
                </c:pt>
                <c:pt idx="14">
                  <c:v>-2.073648282843904E-2</c:v>
                </c:pt>
                <c:pt idx="15">
                  <c:v>-2.2189895006345595E-2</c:v>
                </c:pt>
                <c:pt idx="16">
                  <c:v>-2.3221660577581502E-2</c:v>
                </c:pt>
                <c:pt idx="17">
                  <c:v>-2.5167714191550068E-2</c:v>
                </c:pt>
                <c:pt idx="18">
                  <c:v>-2.5782023743120629E-2</c:v>
                </c:pt>
                <c:pt idx="19">
                  <c:v>-2.7575378454379653E-2</c:v>
                </c:pt>
                <c:pt idx="20">
                  <c:v>-2.8787875752692722E-2</c:v>
                </c:pt>
                <c:pt idx="21">
                  <c:v>-2.9142609176410546E-2</c:v>
                </c:pt>
                <c:pt idx="22">
                  <c:v>-3.1343034988835589E-2</c:v>
                </c:pt>
                <c:pt idx="23">
                  <c:v>-3.3630888661216371E-2</c:v>
                </c:pt>
                <c:pt idx="24">
                  <c:v>-3.3687391484199393E-2</c:v>
                </c:pt>
                <c:pt idx="25">
                  <c:v>-3.610260983196964E-2</c:v>
                </c:pt>
                <c:pt idx="26">
                  <c:v>-3.6612509301303407E-2</c:v>
                </c:pt>
                <c:pt idx="27">
                  <c:v>-3.6869736739733885E-2</c:v>
                </c:pt>
                <c:pt idx="28">
                  <c:v>-3.8198344874749796E-2</c:v>
                </c:pt>
                <c:pt idx="29">
                  <c:v>-3.9327630737913122E-2</c:v>
                </c:pt>
                <c:pt idx="30">
                  <c:v>-3.9487187825263809E-2</c:v>
                </c:pt>
                <c:pt idx="31">
                  <c:v>-4.1217721670545708E-2</c:v>
                </c:pt>
                <c:pt idx="32">
                  <c:v>-4.2617903112112415E-2</c:v>
                </c:pt>
                <c:pt idx="33">
                  <c:v>-4.4870190925669545E-2</c:v>
                </c:pt>
                <c:pt idx="34">
                  <c:v>-4.6614476524452234E-2</c:v>
                </c:pt>
                <c:pt idx="35">
                  <c:v>-4.7096726328181696E-2</c:v>
                </c:pt>
                <c:pt idx="36">
                  <c:v>-4.6863279573903564E-2</c:v>
                </c:pt>
                <c:pt idx="37">
                  <c:v>-4.7905401896155532E-2</c:v>
                </c:pt>
                <c:pt idx="38">
                  <c:v>-4.82758041175122E-2</c:v>
                </c:pt>
                <c:pt idx="39">
                  <c:v>-5.0907843633731124E-2</c:v>
                </c:pt>
                <c:pt idx="40">
                  <c:v>-5.0620455547305244E-2</c:v>
                </c:pt>
                <c:pt idx="41">
                  <c:v>-5.3028223528932723E-2</c:v>
                </c:pt>
                <c:pt idx="42">
                  <c:v>-5.4476115746521551E-2</c:v>
                </c:pt>
                <c:pt idx="43">
                  <c:v>-5.4209883332927492E-2</c:v>
                </c:pt>
                <c:pt idx="44">
                  <c:v>-5.6115005310675647E-2</c:v>
                </c:pt>
                <c:pt idx="45">
                  <c:v>-5.7442741737694161E-2</c:v>
                </c:pt>
                <c:pt idx="46">
                  <c:v>-5.7424937966409885E-2</c:v>
                </c:pt>
                <c:pt idx="47">
                  <c:v>-5.9648408743067545E-2</c:v>
                </c:pt>
                <c:pt idx="48">
                  <c:v>-5.9724245399867162E-2</c:v>
                </c:pt>
                <c:pt idx="49">
                  <c:v>-6.0123597963206057E-2</c:v>
                </c:pt>
                <c:pt idx="50">
                  <c:v>-6.1657790998489226E-2</c:v>
                </c:pt>
                <c:pt idx="51">
                  <c:v>-6.4040787607435673E-2</c:v>
                </c:pt>
                <c:pt idx="52">
                  <c:v>-6.5500237692014698E-2</c:v>
                </c:pt>
                <c:pt idx="53">
                  <c:v>-6.6548499346099008E-2</c:v>
                </c:pt>
                <c:pt idx="54">
                  <c:v>-6.6869707270341999E-2</c:v>
                </c:pt>
                <c:pt idx="55">
                  <c:v>-6.7575379193658372E-2</c:v>
                </c:pt>
                <c:pt idx="56">
                  <c:v>-6.8702340106618409E-2</c:v>
                </c:pt>
                <c:pt idx="57">
                  <c:v>-6.7503440790884647E-2</c:v>
                </c:pt>
                <c:pt idx="58">
                  <c:v>-6.9134566167573852E-2</c:v>
                </c:pt>
                <c:pt idx="59">
                  <c:v>-7.1309785984152066E-2</c:v>
                </c:pt>
                <c:pt idx="60">
                  <c:v>-7.2639788110853962E-2</c:v>
                </c:pt>
                <c:pt idx="61">
                  <c:v>-7.208408821966629E-2</c:v>
                </c:pt>
                <c:pt idx="62">
                  <c:v>-7.4098274099410014E-2</c:v>
                </c:pt>
                <c:pt idx="63">
                  <c:v>-7.7121505863841616E-2</c:v>
                </c:pt>
                <c:pt idx="64">
                  <c:v>-7.5309642085611889E-2</c:v>
                </c:pt>
                <c:pt idx="65">
                  <c:v>-7.5581552393141099E-2</c:v>
                </c:pt>
                <c:pt idx="66">
                  <c:v>-7.6719846118703514E-2</c:v>
                </c:pt>
                <c:pt idx="67">
                  <c:v>-7.7393909349566622E-2</c:v>
                </c:pt>
                <c:pt idx="68">
                  <c:v>-7.7464292312377933E-2</c:v>
                </c:pt>
                <c:pt idx="69">
                  <c:v>-7.8754767513504312E-2</c:v>
                </c:pt>
                <c:pt idx="70">
                  <c:v>-7.9591739905886819E-2</c:v>
                </c:pt>
                <c:pt idx="71">
                  <c:v>-8.1796691916734457E-2</c:v>
                </c:pt>
                <c:pt idx="72">
                  <c:v>-8.1014835503693206E-2</c:v>
                </c:pt>
                <c:pt idx="73">
                  <c:v>-8.3049391716721266E-2</c:v>
                </c:pt>
                <c:pt idx="74">
                  <c:v>-8.210914951228114E-2</c:v>
                </c:pt>
                <c:pt idx="75">
                  <c:v>-8.4248798325651228E-2</c:v>
                </c:pt>
                <c:pt idx="76">
                  <c:v>-8.453458348803021E-2</c:v>
                </c:pt>
                <c:pt idx="77">
                  <c:v>-8.4626051992057999E-2</c:v>
                </c:pt>
                <c:pt idx="78">
                  <c:v>-8.6461763261805491E-2</c:v>
                </c:pt>
                <c:pt idx="79">
                  <c:v>-8.8199865270542757E-2</c:v>
                </c:pt>
                <c:pt idx="80">
                  <c:v>-8.9295182040228502E-2</c:v>
                </c:pt>
                <c:pt idx="81">
                  <c:v>-8.9549549808447274E-2</c:v>
                </c:pt>
                <c:pt idx="82">
                  <c:v>-8.9504048382728171E-2</c:v>
                </c:pt>
                <c:pt idx="83">
                  <c:v>-9.0702483570503228E-2</c:v>
                </c:pt>
                <c:pt idx="84">
                  <c:v>-9.2108312395937655E-2</c:v>
                </c:pt>
                <c:pt idx="85">
                  <c:v>-9.3249669895987125E-2</c:v>
                </c:pt>
                <c:pt idx="86">
                  <c:v>-9.4664168462733136E-2</c:v>
                </c:pt>
                <c:pt idx="87">
                  <c:v>-9.5422792415873064E-2</c:v>
                </c:pt>
                <c:pt idx="88">
                  <c:v>-9.5205059527500649E-2</c:v>
                </c:pt>
                <c:pt idx="89">
                  <c:v>-9.6168343368366938E-2</c:v>
                </c:pt>
                <c:pt idx="90">
                  <c:v>-9.8645089395516194E-2</c:v>
                </c:pt>
                <c:pt idx="91">
                  <c:v>-9.8020054889307373E-2</c:v>
                </c:pt>
                <c:pt idx="92">
                  <c:v>-9.8575518757636829E-2</c:v>
                </c:pt>
                <c:pt idx="93">
                  <c:v>-9.8897439523378275E-2</c:v>
                </c:pt>
                <c:pt idx="94">
                  <c:v>-0.10033691312107856</c:v>
                </c:pt>
                <c:pt idx="95">
                  <c:v>-0.10025932697021384</c:v>
                </c:pt>
                <c:pt idx="96">
                  <c:v>-0.10185244340901273</c:v>
                </c:pt>
                <c:pt idx="97">
                  <c:v>-0.10108497580963803</c:v>
                </c:pt>
                <c:pt idx="98">
                  <c:v>-0.10323164350545655</c:v>
                </c:pt>
                <c:pt idx="99">
                  <c:v>-0.10381984865779123</c:v>
                </c:pt>
                <c:pt idx="100">
                  <c:v>-0.10523608239224141</c:v>
                </c:pt>
                <c:pt idx="101">
                  <c:v>-0.10481573853731523</c:v>
                </c:pt>
                <c:pt idx="102">
                  <c:v>-0.10566944790009458</c:v>
                </c:pt>
                <c:pt idx="103">
                  <c:v>-0.10721624404126337</c:v>
                </c:pt>
                <c:pt idx="104">
                  <c:v>-0.10740315278063332</c:v>
                </c:pt>
                <c:pt idx="105">
                  <c:v>-0.10842439878707079</c:v>
                </c:pt>
                <c:pt idx="106">
                  <c:v>-0.1100216734243631</c:v>
                </c:pt>
                <c:pt idx="107">
                  <c:v>-0.1112388607456838</c:v>
                </c:pt>
                <c:pt idx="108">
                  <c:v>-0.11023327218042618</c:v>
                </c:pt>
                <c:pt idx="109">
                  <c:v>-0.11140585253000559</c:v>
                </c:pt>
                <c:pt idx="110">
                  <c:v>-0.11193472638759502</c:v>
                </c:pt>
                <c:pt idx="111">
                  <c:v>-0.11405113925214044</c:v>
                </c:pt>
                <c:pt idx="112">
                  <c:v>-0.11371959518623843</c:v>
                </c:pt>
                <c:pt idx="113">
                  <c:v>-0.11342181727809907</c:v>
                </c:pt>
                <c:pt idx="114">
                  <c:v>-0.11488213058633241</c:v>
                </c:pt>
                <c:pt idx="115">
                  <c:v>-0.11531993331404386</c:v>
                </c:pt>
                <c:pt idx="116">
                  <c:v>-0.11681207060933163</c:v>
                </c:pt>
                <c:pt idx="117">
                  <c:v>-0.11652021721305954</c:v>
                </c:pt>
                <c:pt idx="118">
                  <c:v>-0.11767065107944756</c:v>
                </c:pt>
                <c:pt idx="119">
                  <c:v>-0.11940825823485032</c:v>
                </c:pt>
                <c:pt idx="120">
                  <c:v>-0.1189849928354485</c:v>
                </c:pt>
                <c:pt idx="121">
                  <c:v>-0.12086145911579889</c:v>
                </c:pt>
                <c:pt idx="122">
                  <c:v>-0.12182439288549432</c:v>
                </c:pt>
                <c:pt idx="123">
                  <c:v>-0.12118114804317401</c:v>
                </c:pt>
                <c:pt idx="124">
                  <c:v>-0.12300946379238543</c:v>
                </c:pt>
                <c:pt idx="125">
                  <c:v>-0.12182391818861797</c:v>
                </c:pt>
                <c:pt idx="126">
                  <c:v>-0.12393831520146671</c:v>
                </c:pt>
                <c:pt idx="127">
                  <c:v>-0.12424756900543389</c:v>
                </c:pt>
                <c:pt idx="128">
                  <c:v>-0.1260018954692472</c:v>
                </c:pt>
                <c:pt idx="129">
                  <c:v>-0.1259399284452174</c:v>
                </c:pt>
                <c:pt idx="130">
                  <c:v>-0.12631751020068149</c:v>
                </c:pt>
                <c:pt idx="131">
                  <c:v>-0.12643815664641919</c:v>
                </c:pt>
                <c:pt idx="132">
                  <c:v>-0.12696168283975384</c:v>
                </c:pt>
                <c:pt idx="133">
                  <c:v>-0.12837454339832924</c:v>
                </c:pt>
                <c:pt idx="134">
                  <c:v>-0.12732127392152245</c:v>
                </c:pt>
                <c:pt idx="135">
                  <c:v>-0.128903387203509</c:v>
                </c:pt>
                <c:pt idx="136">
                  <c:v>-0.13054355306140919</c:v>
                </c:pt>
                <c:pt idx="137">
                  <c:v>-0.13203749592323047</c:v>
                </c:pt>
                <c:pt idx="138">
                  <c:v>-0.13177592472276609</c:v>
                </c:pt>
                <c:pt idx="139">
                  <c:v>-0.13217514197454089</c:v>
                </c:pt>
                <c:pt idx="140">
                  <c:v>-0.13383558057923584</c:v>
                </c:pt>
                <c:pt idx="141">
                  <c:v>-0.1337029898498717</c:v>
                </c:pt>
                <c:pt idx="142">
                  <c:v>-0.13420894674621944</c:v>
                </c:pt>
                <c:pt idx="143">
                  <c:v>-0.13355864927888517</c:v>
                </c:pt>
                <c:pt idx="144">
                  <c:v>-0.13399990218004021</c:v>
                </c:pt>
                <c:pt idx="145">
                  <c:v>-0.13420654368683663</c:v>
                </c:pt>
                <c:pt idx="146">
                  <c:v>-0.13610218811013786</c:v>
                </c:pt>
                <c:pt idx="147">
                  <c:v>-0.13611783773761063</c:v>
                </c:pt>
                <c:pt idx="148">
                  <c:v>-0.13784392901859843</c:v>
                </c:pt>
                <c:pt idx="149">
                  <c:v>-0.13790277899362807</c:v>
                </c:pt>
                <c:pt idx="150">
                  <c:v>-0.13824774808130591</c:v>
                </c:pt>
              </c:numCache>
            </c:numRef>
          </c:yVal>
          <c:smooth val="1"/>
          <c:extLst>
            <c:ext xmlns:c16="http://schemas.microsoft.com/office/drawing/2014/chart" uri="{C3380CC4-5D6E-409C-BE32-E72D297353CC}">
              <c16:uniqueId val="{00000000-E492-A249-87A9-C8B2F838E25A}"/>
            </c:ext>
          </c:extLst>
        </c:ser>
        <c:ser>
          <c:idx val="1"/>
          <c:order val="1"/>
          <c:tx>
            <c:strRef>
              <c:f>koff!$R$2</c:f>
              <c:strCache>
                <c:ptCount val="1"/>
                <c:pt idx="0">
                  <c:v>R3-4</c:v>
                </c:pt>
              </c:strCache>
            </c:strRef>
          </c:tx>
          <c:spPr>
            <a:ln w="19050" cap="rnd">
              <a:solidFill>
                <a:schemeClr val="accent2"/>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koff!$R$3:$R$153</c:f>
              <c:numCache>
                <c:formatCode>General</c:formatCode>
                <c:ptCount val="151"/>
                <c:pt idx="0">
                  <c:v>0</c:v>
                </c:pt>
                <c:pt idx="1">
                  <c:v>-1.245371957602034E-3</c:v>
                </c:pt>
                <c:pt idx="2">
                  <c:v>-1.8407176802250592E-3</c:v>
                </c:pt>
                <c:pt idx="3">
                  <c:v>-2.8651927700409367E-3</c:v>
                </c:pt>
                <c:pt idx="4">
                  <c:v>-3.5777495486072385E-3</c:v>
                </c:pt>
                <c:pt idx="5">
                  <c:v>-4.4233405026375501E-3</c:v>
                </c:pt>
                <c:pt idx="6">
                  <c:v>-5.6676674979120878E-3</c:v>
                </c:pt>
                <c:pt idx="7">
                  <c:v>-6.9332774383355431E-3</c:v>
                </c:pt>
                <c:pt idx="8">
                  <c:v>-7.6066138896312982E-3</c:v>
                </c:pt>
                <c:pt idx="9">
                  <c:v>-8.5469727352125591E-3</c:v>
                </c:pt>
                <c:pt idx="10">
                  <c:v>-9.5629565492888965E-3</c:v>
                </c:pt>
                <c:pt idx="11">
                  <c:v>-1.0327822373303803E-2</c:v>
                </c:pt>
                <c:pt idx="12">
                  <c:v>-1.1386580458840667E-2</c:v>
                </c:pt>
                <c:pt idx="13">
                  <c:v>-1.255978671629315E-2</c:v>
                </c:pt>
                <c:pt idx="14">
                  <c:v>-1.2983219305315898E-2</c:v>
                </c:pt>
                <c:pt idx="15">
                  <c:v>-1.4312462245437214E-2</c:v>
                </c:pt>
                <c:pt idx="16">
                  <c:v>-1.5097328509345875E-2</c:v>
                </c:pt>
                <c:pt idx="17">
                  <c:v>-1.5753624194982909E-2</c:v>
                </c:pt>
                <c:pt idx="18">
                  <c:v>-1.6658727200613992E-2</c:v>
                </c:pt>
                <c:pt idx="19">
                  <c:v>-1.7359915107164576E-2</c:v>
                </c:pt>
                <c:pt idx="20">
                  <c:v>-1.8504221267613311E-2</c:v>
                </c:pt>
                <c:pt idx="21">
                  <c:v>-1.9434463388471053E-2</c:v>
                </c:pt>
                <c:pt idx="22">
                  <c:v>-2.0150486841734476E-2</c:v>
                </c:pt>
                <c:pt idx="23">
                  <c:v>-2.0961295894846941E-2</c:v>
                </c:pt>
                <c:pt idx="24">
                  <c:v>-2.185109718530661E-2</c:v>
                </c:pt>
                <c:pt idx="25">
                  <c:v>-2.2551037149062741E-2</c:v>
                </c:pt>
                <c:pt idx="26">
                  <c:v>-2.3244335839292422E-2</c:v>
                </c:pt>
                <c:pt idx="27">
                  <c:v>-2.398717986907831E-2</c:v>
                </c:pt>
                <c:pt idx="28">
                  <c:v>-2.4609613882726183E-2</c:v>
                </c:pt>
                <c:pt idx="29">
                  <c:v>-2.5312827912226804E-2</c:v>
                </c:pt>
                <c:pt idx="30">
                  <c:v>-2.6208746582528555E-2</c:v>
                </c:pt>
                <c:pt idx="31">
                  <c:v>-2.6772626070356156E-2</c:v>
                </c:pt>
                <c:pt idx="32">
                  <c:v>-2.7976125179621173E-2</c:v>
                </c:pt>
                <c:pt idx="33">
                  <c:v>-2.9098128844364968E-2</c:v>
                </c:pt>
                <c:pt idx="34">
                  <c:v>-2.9335326718049771E-2</c:v>
                </c:pt>
                <c:pt idx="35">
                  <c:v>-3.0185486269496475E-2</c:v>
                </c:pt>
                <c:pt idx="36">
                  <c:v>-3.1112287873680894E-2</c:v>
                </c:pt>
                <c:pt idx="37">
                  <c:v>-3.141557081270107E-2</c:v>
                </c:pt>
                <c:pt idx="38">
                  <c:v>-3.2580133006031874E-2</c:v>
                </c:pt>
                <c:pt idx="39">
                  <c:v>-3.3110255495639847E-2</c:v>
                </c:pt>
                <c:pt idx="40">
                  <c:v>-3.3869476965389361E-2</c:v>
                </c:pt>
                <c:pt idx="41">
                  <c:v>-3.4246149411252723E-2</c:v>
                </c:pt>
                <c:pt idx="42">
                  <c:v>-3.5152817450512783E-2</c:v>
                </c:pt>
                <c:pt idx="43">
                  <c:v>-3.562654134872624E-2</c:v>
                </c:pt>
                <c:pt idx="44">
                  <c:v>-3.6794213492896889E-2</c:v>
                </c:pt>
                <c:pt idx="45">
                  <c:v>-3.6973594079111993E-2</c:v>
                </c:pt>
                <c:pt idx="46">
                  <c:v>-3.7817159344954242E-2</c:v>
                </c:pt>
                <c:pt idx="47">
                  <c:v>-3.8837983613380173E-2</c:v>
                </c:pt>
                <c:pt idx="48">
                  <c:v>-3.9370528888917213E-2</c:v>
                </c:pt>
                <c:pt idx="49">
                  <c:v>-3.9854865985217897E-2</c:v>
                </c:pt>
                <c:pt idx="50">
                  <c:v>-4.0639636491466673E-2</c:v>
                </c:pt>
                <c:pt idx="51">
                  <c:v>-4.1195377938562296E-2</c:v>
                </c:pt>
                <c:pt idx="52">
                  <c:v>-4.1774130912314605E-2</c:v>
                </c:pt>
                <c:pt idx="53">
                  <c:v>-4.2658567543668105E-2</c:v>
                </c:pt>
                <c:pt idx="54">
                  <c:v>-4.3191787790577918E-2</c:v>
                </c:pt>
                <c:pt idx="55">
                  <c:v>-4.3710279537026213E-2</c:v>
                </c:pt>
                <c:pt idx="56">
                  <c:v>-4.4620108873670426E-2</c:v>
                </c:pt>
                <c:pt idx="57">
                  <c:v>-4.4915674279003691E-2</c:v>
                </c:pt>
                <c:pt idx="58">
                  <c:v>-4.5320681522506512E-2</c:v>
                </c:pt>
                <c:pt idx="59">
                  <c:v>-4.6446360314139588E-2</c:v>
                </c:pt>
                <c:pt idx="60">
                  <c:v>-4.6994384668167292E-2</c:v>
                </c:pt>
                <c:pt idx="61">
                  <c:v>-4.7323982712188212E-2</c:v>
                </c:pt>
                <c:pt idx="62">
                  <c:v>-4.8280066214145635E-2</c:v>
                </c:pt>
                <c:pt idx="63">
                  <c:v>-4.9206415568023867E-2</c:v>
                </c:pt>
                <c:pt idx="64">
                  <c:v>-4.9424639459739683E-2</c:v>
                </c:pt>
                <c:pt idx="65">
                  <c:v>-5.0013212105723397E-2</c:v>
                </c:pt>
                <c:pt idx="66">
                  <c:v>-5.0603047536762202E-2</c:v>
                </c:pt>
                <c:pt idx="67">
                  <c:v>-5.1228524827241148E-2</c:v>
                </c:pt>
                <c:pt idx="68">
                  <c:v>-5.1379339421153886E-2</c:v>
                </c:pt>
                <c:pt idx="69">
                  <c:v>-5.2102098189696563E-2</c:v>
                </c:pt>
                <c:pt idx="70">
                  <c:v>-5.2746417463916222E-2</c:v>
                </c:pt>
                <c:pt idx="71">
                  <c:v>-5.324324891098433E-2</c:v>
                </c:pt>
                <c:pt idx="72">
                  <c:v>-5.3959542976866115E-2</c:v>
                </c:pt>
                <c:pt idx="73">
                  <c:v>-5.4571027127676509E-2</c:v>
                </c:pt>
                <c:pt idx="74">
                  <c:v>-5.5163557853790693E-2</c:v>
                </c:pt>
                <c:pt idx="75">
                  <c:v>-5.5653765110803492E-2</c:v>
                </c:pt>
                <c:pt idx="76">
                  <c:v>-5.6093545080549319E-2</c:v>
                </c:pt>
                <c:pt idx="77">
                  <c:v>-5.6702648850667919E-2</c:v>
                </c:pt>
                <c:pt idx="78">
                  <c:v>-5.7171939373158384E-2</c:v>
                </c:pt>
                <c:pt idx="79">
                  <c:v>-5.7928430820520828E-2</c:v>
                </c:pt>
                <c:pt idx="80">
                  <c:v>-5.8176260066055412E-2</c:v>
                </c:pt>
                <c:pt idx="81">
                  <c:v>-5.8754628721106837E-2</c:v>
                </c:pt>
                <c:pt idx="82">
                  <c:v>-5.9235140961379884E-2</c:v>
                </c:pt>
                <c:pt idx="83">
                  <c:v>-5.9814353702135156E-2</c:v>
                </c:pt>
                <c:pt idx="84">
                  <c:v>-6.0604587296447084E-2</c:v>
                </c:pt>
                <c:pt idx="85">
                  <c:v>-6.1085480301469555E-2</c:v>
                </c:pt>
                <c:pt idx="86">
                  <c:v>-6.1793425983705741E-2</c:v>
                </c:pt>
                <c:pt idx="87">
                  <c:v>-6.240151641297198E-2</c:v>
                </c:pt>
                <c:pt idx="88">
                  <c:v>-6.2692555687618987E-2</c:v>
                </c:pt>
                <c:pt idx="89">
                  <c:v>-6.3190921839830411E-2</c:v>
                </c:pt>
                <c:pt idx="90">
                  <c:v>-6.409929555216054E-2</c:v>
                </c:pt>
                <c:pt idx="91">
                  <c:v>-6.4136626462641594E-2</c:v>
                </c:pt>
                <c:pt idx="92">
                  <c:v>-6.4795068144161236E-2</c:v>
                </c:pt>
                <c:pt idx="93">
                  <c:v>-6.5635842981974016E-2</c:v>
                </c:pt>
                <c:pt idx="94">
                  <c:v>-6.5870287102947983E-2</c:v>
                </c:pt>
                <c:pt idx="95">
                  <c:v>-6.6209237639791266E-2</c:v>
                </c:pt>
                <c:pt idx="96">
                  <c:v>-6.7009525437921949E-2</c:v>
                </c:pt>
                <c:pt idx="97">
                  <c:v>-6.7251697619241005E-2</c:v>
                </c:pt>
                <c:pt idx="98">
                  <c:v>-6.7851046460340764E-2</c:v>
                </c:pt>
                <c:pt idx="99">
                  <c:v>-6.8187778660275977E-2</c:v>
                </c:pt>
                <c:pt idx="100">
                  <c:v>-6.866300447550587E-2</c:v>
                </c:pt>
                <c:pt idx="101">
                  <c:v>-6.9202296236010652E-2</c:v>
                </c:pt>
                <c:pt idx="102">
                  <c:v>-6.9900555557696781E-2</c:v>
                </c:pt>
                <c:pt idx="103">
                  <c:v>-7.0230223806437439E-2</c:v>
                </c:pt>
                <c:pt idx="104">
                  <c:v>-7.0741382403899378E-2</c:v>
                </c:pt>
                <c:pt idx="105">
                  <c:v>-7.1165077102284868E-2</c:v>
                </c:pt>
                <c:pt idx="106">
                  <c:v>-7.1567058748571805E-2</c:v>
                </c:pt>
                <c:pt idx="107">
                  <c:v>-7.2132585329191423E-2</c:v>
                </c:pt>
                <c:pt idx="108">
                  <c:v>-7.2457278257080454E-2</c:v>
                </c:pt>
                <c:pt idx="109">
                  <c:v>-7.2871021245420622E-2</c:v>
                </c:pt>
                <c:pt idx="110">
                  <c:v>-7.3457204280482122E-2</c:v>
                </c:pt>
                <c:pt idx="111">
                  <c:v>-7.4123689691795475E-2</c:v>
                </c:pt>
                <c:pt idx="112">
                  <c:v>-7.4509831810400495E-2</c:v>
                </c:pt>
                <c:pt idx="113">
                  <c:v>-7.4770486971317676E-2</c:v>
                </c:pt>
                <c:pt idx="114">
                  <c:v>-7.525960400982834E-2</c:v>
                </c:pt>
                <c:pt idx="115">
                  <c:v>-7.5823981775795399E-2</c:v>
                </c:pt>
                <c:pt idx="116">
                  <c:v>-7.6616489152243894E-2</c:v>
                </c:pt>
                <c:pt idx="117">
                  <c:v>-7.6727639847452289E-2</c:v>
                </c:pt>
                <c:pt idx="118">
                  <c:v>-7.7278403579224636E-2</c:v>
                </c:pt>
                <c:pt idx="119">
                  <c:v>-7.789137308686675E-2</c:v>
                </c:pt>
                <c:pt idx="120">
                  <c:v>-7.834679028504192E-2</c:v>
                </c:pt>
                <c:pt idx="121">
                  <c:v>-7.8849958510030224E-2</c:v>
                </c:pt>
                <c:pt idx="122">
                  <c:v>-7.9211862866086405E-2</c:v>
                </c:pt>
                <c:pt idx="123">
                  <c:v>-7.939614083509712E-2</c:v>
                </c:pt>
                <c:pt idx="124">
                  <c:v>-8.009608421405727E-2</c:v>
                </c:pt>
                <c:pt idx="125">
                  <c:v>-8.0405062178006304E-2</c:v>
                </c:pt>
                <c:pt idx="126">
                  <c:v>-8.0971502264120254E-2</c:v>
                </c:pt>
                <c:pt idx="127">
                  <c:v>-8.1699909865586673E-2</c:v>
                </c:pt>
                <c:pt idx="128">
                  <c:v>-8.2006500404228008E-2</c:v>
                </c:pt>
                <c:pt idx="129">
                  <c:v>-8.2327039290514006E-2</c:v>
                </c:pt>
                <c:pt idx="130">
                  <c:v>-8.2881558828029112E-2</c:v>
                </c:pt>
                <c:pt idx="131">
                  <c:v>-8.3131675666449995E-2</c:v>
                </c:pt>
                <c:pt idx="132">
                  <c:v>-8.3629398352892265E-2</c:v>
                </c:pt>
                <c:pt idx="133">
                  <c:v>-8.4155933350933881E-2</c:v>
                </c:pt>
                <c:pt idx="134">
                  <c:v>-8.4268162157590143E-2</c:v>
                </c:pt>
                <c:pt idx="135">
                  <c:v>-8.464174884428094E-2</c:v>
                </c:pt>
                <c:pt idx="136">
                  <c:v>-8.5134581168582399E-2</c:v>
                </c:pt>
                <c:pt idx="137">
                  <c:v>-8.5417941710770939E-2</c:v>
                </c:pt>
                <c:pt idx="138">
                  <c:v>-8.6088320068816476E-2</c:v>
                </c:pt>
                <c:pt idx="139">
                  <c:v>-8.6811203720804545E-2</c:v>
                </c:pt>
                <c:pt idx="140">
                  <c:v>-8.6999215344067696E-2</c:v>
                </c:pt>
                <c:pt idx="141">
                  <c:v>-8.73350451197306E-2</c:v>
                </c:pt>
                <c:pt idx="142">
                  <c:v>-8.7669941878079222E-2</c:v>
                </c:pt>
                <c:pt idx="143">
                  <c:v>-8.8006234787091811E-2</c:v>
                </c:pt>
                <c:pt idx="144">
                  <c:v>-8.8644470471745784E-2</c:v>
                </c:pt>
                <c:pt idx="145">
                  <c:v>-8.8915738131446445E-2</c:v>
                </c:pt>
                <c:pt idx="146">
                  <c:v>-8.9274733598301112E-2</c:v>
                </c:pt>
                <c:pt idx="147">
                  <c:v>-8.9695971349613032E-2</c:v>
                </c:pt>
                <c:pt idx="148">
                  <c:v>-9.0023892853584808E-2</c:v>
                </c:pt>
                <c:pt idx="149">
                  <c:v>-9.0671380672176408E-2</c:v>
                </c:pt>
                <c:pt idx="150">
                  <c:v>-9.1248963263344501E-2</c:v>
                </c:pt>
              </c:numCache>
            </c:numRef>
          </c:yVal>
          <c:smooth val="1"/>
          <c:extLst>
            <c:ext xmlns:c16="http://schemas.microsoft.com/office/drawing/2014/chart" uri="{C3380CC4-5D6E-409C-BE32-E72D297353CC}">
              <c16:uniqueId val="{00000001-E492-A249-87A9-C8B2F838E25A}"/>
            </c:ext>
          </c:extLst>
        </c:ser>
        <c:ser>
          <c:idx val="2"/>
          <c:order val="2"/>
          <c:tx>
            <c:strRef>
              <c:f>koff!$S$2</c:f>
              <c:strCache>
                <c:ptCount val="1"/>
                <c:pt idx="0">
                  <c:v>R3-6</c:v>
                </c:pt>
              </c:strCache>
            </c:strRef>
          </c:tx>
          <c:spPr>
            <a:ln w="19050" cap="rnd">
              <a:solidFill>
                <a:schemeClr val="accent3"/>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koff!$S$3:$S$153</c:f>
              <c:numCache>
                <c:formatCode>General</c:formatCode>
                <c:ptCount val="151"/>
                <c:pt idx="0">
                  <c:v>0</c:v>
                </c:pt>
                <c:pt idx="1">
                  <c:v>-1.6267068613261444E-3</c:v>
                </c:pt>
                <c:pt idx="2">
                  <c:v>-3.4477368467349858E-3</c:v>
                </c:pt>
                <c:pt idx="3">
                  <c:v>-6.6466149241507615E-3</c:v>
                </c:pt>
                <c:pt idx="4">
                  <c:v>-7.1845622280698376E-3</c:v>
                </c:pt>
                <c:pt idx="5">
                  <c:v>-7.5498792914611024E-3</c:v>
                </c:pt>
                <c:pt idx="6">
                  <c:v>-1.3232707266574531E-2</c:v>
                </c:pt>
                <c:pt idx="7">
                  <c:v>-1.7276437606196172E-2</c:v>
                </c:pt>
                <c:pt idx="8">
                  <c:v>-1.6489423624889421E-2</c:v>
                </c:pt>
                <c:pt idx="9">
                  <c:v>-1.8908418186830599E-2</c:v>
                </c:pt>
                <c:pt idx="10">
                  <c:v>-2.3664567468592333E-2</c:v>
                </c:pt>
                <c:pt idx="11">
                  <c:v>-2.358168707655342E-2</c:v>
                </c:pt>
                <c:pt idx="12">
                  <c:v>-2.6386859060399587E-2</c:v>
                </c:pt>
                <c:pt idx="13">
                  <c:v>-3.2127908214935996E-2</c:v>
                </c:pt>
                <c:pt idx="14">
                  <c:v>-3.0357404996467739E-2</c:v>
                </c:pt>
                <c:pt idx="15">
                  <c:v>-3.5017546543315334E-2</c:v>
                </c:pt>
                <c:pt idx="16">
                  <c:v>-3.7555789401619327E-2</c:v>
                </c:pt>
                <c:pt idx="17">
                  <c:v>-3.6628382445456457E-2</c:v>
                </c:pt>
                <c:pt idx="18">
                  <c:v>-3.9005745164554018E-2</c:v>
                </c:pt>
                <c:pt idx="19">
                  <c:v>-4.1631776733102838E-2</c:v>
                </c:pt>
                <c:pt idx="20">
                  <c:v>-4.4102286505467839E-2</c:v>
                </c:pt>
                <c:pt idx="21">
                  <c:v>-4.7505414292002286E-2</c:v>
                </c:pt>
                <c:pt idx="22">
                  <c:v>-5.0102827180230514E-2</c:v>
                </c:pt>
                <c:pt idx="23">
                  <c:v>-5.0470545593787546E-2</c:v>
                </c:pt>
                <c:pt idx="24">
                  <c:v>-5.3628952781643459E-2</c:v>
                </c:pt>
                <c:pt idx="25">
                  <c:v>-5.5899885489426739E-2</c:v>
                </c:pt>
                <c:pt idx="26">
                  <c:v>-5.5968367148353154E-2</c:v>
                </c:pt>
                <c:pt idx="27">
                  <c:v>-5.899308155806722E-2</c:v>
                </c:pt>
                <c:pt idx="28">
                  <c:v>-6.0921735725373218E-2</c:v>
                </c:pt>
                <c:pt idx="29">
                  <c:v>-6.4531182111024127E-2</c:v>
                </c:pt>
                <c:pt idx="30">
                  <c:v>-6.6740501215465486E-2</c:v>
                </c:pt>
                <c:pt idx="31">
                  <c:v>-6.7235587580063261E-2</c:v>
                </c:pt>
                <c:pt idx="32">
                  <c:v>-7.2558507573605338E-2</c:v>
                </c:pt>
                <c:pt idx="33">
                  <c:v>-7.8298506295085848E-2</c:v>
                </c:pt>
                <c:pt idx="34">
                  <c:v>-7.6405974233209523E-2</c:v>
                </c:pt>
                <c:pt idx="35">
                  <c:v>-7.9041104863629946E-2</c:v>
                </c:pt>
                <c:pt idx="36">
                  <c:v>-8.1201978472549341E-2</c:v>
                </c:pt>
                <c:pt idx="37">
                  <c:v>-8.1093121557832881E-2</c:v>
                </c:pt>
                <c:pt idx="38">
                  <c:v>-8.4815018179739771E-2</c:v>
                </c:pt>
                <c:pt idx="39">
                  <c:v>-8.8352732737447481E-2</c:v>
                </c:pt>
                <c:pt idx="40">
                  <c:v>-8.7327555716261829E-2</c:v>
                </c:pt>
                <c:pt idx="41">
                  <c:v>-9.074654396926321E-2</c:v>
                </c:pt>
                <c:pt idx="42">
                  <c:v>-9.4216395817911289E-2</c:v>
                </c:pt>
                <c:pt idx="43">
                  <c:v>-9.3633102184170314E-2</c:v>
                </c:pt>
                <c:pt idx="44">
                  <c:v>-9.8730625422459251E-2</c:v>
                </c:pt>
                <c:pt idx="45">
                  <c:v>-9.9084494483877322E-2</c:v>
                </c:pt>
                <c:pt idx="46">
                  <c:v>-0.10161885102954646</c:v>
                </c:pt>
                <c:pt idx="47">
                  <c:v>-0.10343407211674312</c:v>
                </c:pt>
                <c:pt idx="48">
                  <c:v>-0.10664927768885185</c:v>
                </c:pt>
                <c:pt idx="49">
                  <c:v>-0.10636474321594089</c:v>
                </c:pt>
                <c:pt idx="50">
                  <c:v>-0.10843035690211514</c:v>
                </c:pt>
                <c:pt idx="51">
                  <c:v>-0.10989292358772162</c:v>
                </c:pt>
                <c:pt idx="52">
                  <c:v>-0.11358230334845489</c:v>
                </c:pt>
                <c:pt idx="53">
                  <c:v>-0.11641922590269692</c:v>
                </c:pt>
                <c:pt idx="54">
                  <c:v>-0.11653927326698295</c:v>
                </c:pt>
                <c:pt idx="55">
                  <c:v>-0.12051259530253014</c:v>
                </c:pt>
                <c:pt idx="56">
                  <c:v>-0.12388954926786228</c:v>
                </c:pt>
                <c:pt idx="57">
                  <c:v>-0.12081945246658207</c:v>
                </c:pt>
                <c:pt idx="58">
                  <c:v>-0.1248355294728241</c:v>
                </c:pt>
                <c:pt idx="59">
                  <c:v>-0.12854373605244876</c:v>
                </c:pt>
                <c:pt idx="60">
                  <c:v>-0.12884201871983425</c:v>
                </c:pt>
                <c:pt idx="61">
                  <c:v>-0.13146041016413476</c:v>
                </c:pt>
                <c:pt idx="62">
                  <c:v>-0.13460044370063243</c:v>
                </c:pt>
                <c:pt idx="63">
                  <c:v>-0.13911507377025878</c:v>
                </c:pt>
                <c:pt idx="64">
                  <c:v>-0.13870211888622103</c:v>
                </c:pt>
                <c:pt idx="65">
                  <c:v>-0.13876163339662026</c:v>
                </c:pt>
                <c:pt idx="66">
                  <c:v>-0.14154043731985477</c:v>
                </c:pt>
                <c:pt idx="67">
                  <c:v>-0.14409135906997383</c:v>
                </c:pt>
                <c:pt idx="68">
                  <c:v>-0.14459633874124594</c:v>
                </c:pt>
                <c:pt idx="69">
                  <c:v>-0.1457943471957131</c:v>
                </c:pt>
                <c:pt idx="70">
                  <c:v>-0.15062336971133464</c:v>
                </c:pt>
                <c:pt idx="71">
                  <c:v>-0.15147443038759303</c:v>
                </c:pt>
                <c:pt idx="72">
                  <c:v>-0.15300892186536963</c:v>
                </c:pt>
                <c:pt idx="73">
                  <c:v>-0.155797385937262</c:v>
                </c:pt>
                <c:pt idx="74">
                  <c:v>-0.15634238426655542</c:v>
                </c:pt>
                <c:pt idx="75">
                  <c:v>-0.15844568153285168</c:v>
                </c:pt>
                <c:pt idx="76">
                  <c:v>-0.16053820522964182</c:v>
                </c:pt>
                <c:pt idx="77">
                  <c:v>-0.16206764146267294</c:v>
                </c:pt>
                <c:pt idx="78">
                  <c:v>-0.16354603546477342</c:v>
                </c:pt>
                <c:pt idx="79">
                  <c:v>-0.16806332116150252</c:v>
                </c:pt>
                <c:pt idx="80">
                  <c:v>-0.16810545618126446</c:v>
                </c:pt>
                <c:pt idx="81">
                  <c:v>-0.17159233730103338</c:v>
                </c:pt>
                <c:pt idx="82">
                  <c:v>-0.17464213424076033</c:v>
                </c:pt>
                <c:pt idx="83">
                  <c:v>-0.17413023389596036</c:v>
                </c:pt>
                <c:pt idx="84">
                  <c:v>-0.17736716721974319</c:v>
                </c:pt>
                <c:pt idx="85">
                  <c:v>-0.18053122256523371</c:v>
                </c:pt>
                <c:pt idx="86">
                  <c:v>-0.18297295880819531</c:v>
                </c:pt>
                <c:pt idx="87">
                  <c:v>-0.18468627379836108</c:v>
                </c:pt>
                <c:pt idx="88">
                  <c:v>-0.18379792535165806</c:v>
                </c:pt>
                <c:pt idx="89">
                  <c:v>-0.18510074298574505</c:v>
                </c:pt>
                <c:pt idx="90">
                  <c:v>-0.1908653823391776</c:v>
                </c:pt>
                <c:pt idx="91">
                  <c:v>-0.19157256933257608</c:v>
                </c:pt>
                <c:pt idx="92">
                  <c:v>-0.1931565372120394</c:v>
                </c:pt>
                <c:pt idx="93">
                  <c:v>-0.19595225656640666</c:v>
                </c:pt>
                <c:pt idx="94">
                  <c:v>-0.19570848048554026</c:v>
                </c:pt>
                <c:pt idx="95">
                  <c:v>-0.19788684888793864</c:v>
                </c:pt>
                <c:pt idx="96">
                  <c:v>-0.20342425368093844</c:v>
                </c:pt>
                <c:pt idx="97">
                  <c:v>-0.20244854169080229</c:v>
                </c:pt>
                <c:pt idx="98">
                  <c:v>-0.20548351045472008</c:v>
                </c:pt>
                <c:pt idx="99">
                  <c:v>-0.2085755820238954</c:v>
                </c:pt>
                <c:pt idx="100">
                  <c:v>-0.21017674641343476</c:v>
                </c:pt>
                <c:pt idx="101">
                  <c:v>-0.2102722345968443</c:v>
                </c:pt>
                <c:pt idx="102">
                  <c:v>-0.21433873338972451</c:v>
                </c:pt>
                <c:pt idx="103">
                  <c:v>-0.21475524423867093</c:v>
                </c:pt>
                <c:pt idx="104">
                  <c:v>-0.21510006027029246</c:v>
                </c:pt>
                <c:pt idx="105">
                  <c:v>-0.2180686247602531</c:v>
                </c:pt>
                <c:pt idx="106">
                  <c:v>-0.21937213877083578</c:v>
                </c:pt>
                <c:pt idx="107">
                  <c:v>-0.22130373598978614</c:v>
                </c:pt>
                <c:pt idx="108">
                  <c:v>-0.22524467245513929</c:v>
                </c:pt>
                <c:pt idx="109">
                  <c:v>-0.22532376338805413</c:v>
                </c:pt>
                <c:pt idx="110">
                  <c:v>-0.22991403148616779</c:v>
                </c:pt>
                <c:pt idx="111">
                  <c:v>-0.23260536625087633</c:v>
                </c:pt>
                <c:pt idx="112">
                  <c:v>-0.2316873115474434</c:v>
                </c:pt>
                <c:pt idx="113">
                  <c:v>-0.23347478277268341</c:v>
                </c:pt>
                <c:pt idx="114">
                  <c:v>-0.23651365769774957</c:v>
                </c:pt>
                <c:pt idx="115">
                  <c:v>-0.23900117775129878</c:v>
                </c:pt>
                <c:pt idx="116">
                  <c:v>-0.2434945319397698</c:v>
                </c:pt>
                <c:pt idx="117">
                  <c:v>-0.24498426672921783</c:v>
                </c:pt>
                <c:pt idx="118">
                  <c:v>-0.24700084224988444</c:v>
                </c:pt>
                <c:pt idx="119">
                  <c:v>-0.24908587193735696</c:v>
                </c:pt>
                <c:pt idx="120">
                  <c:v>-0.24937334524835389</c:v>
                </c:pt>
                <c:pt idx="121">
                  <c:v>-0.25316182853321706</c:v>
                </c:pt>
                <c:pt idx="122">
                  <c:v>-0.25478091667557262</c:v>
                </c:pt>
                <c:pt idx="123">
                  <c:v>-0.25326526491513801</c:v>
                </c:pt>
                <c:pt idx="124">
                  <c:v>-0.25651602725274941</c:v>
                </c:pt>
                <c:pt idx="125">
                  <c:v>-0.25896619145959282</c:v>
                </c:pt>
                <c:pt idx="126">
                  <c:v>-0.26022502925151708</c:v>
                </c:pt>
                <c:pt idx="127">
                  <c:v>-0.2640545054601342</c:v>
                </c:pt>
                <c:pt idx="128">
                  <c:v>-0.26657353193324235</c:v>
                </c:pt>
                <c:pt idx="129">
                  <c:v>-0.2660917793588039</c:v>
                </c:pt>
                <c:pt idx="130">
                  <c:v>-0.26876717041753573</c:v>
                </c:pt>
                <c:pt idx="131">
                  <c:v>-0.27070329257990738</c:v>
                </c:pt>
                <c:pt idx="132">
                  <c:v>-0.27115967079162995</c:v>
                </c:pt>
                <c:pt idx="133">
                  <c:v>-0.27373542257625139</c:v>
                </c:pt>
                <c:pt idx="134">
                  <c:v>-0.2761688731564238</c:v>
                </c:pt>
                <c:pt idx="135">
                  <c:v>-0.27834091466904209</c:v>
                </c:pt>
                <c:pt idx="136">
                  <c:v>-0.28130323762262932</c:v>
                </c:pt>
                <c:pt idx="137">
                  <c:v>-0.28031496412445461</c:v>
                </c:pt>
                <c:pt idx="138">
                  <c:v>-0.2818713472916537</c:v>
                </c:pt>
                <c:pt idx="139">
                  <c:v>-0.28459838551816236</c:v>
                </c:pt>
                <c:pt idx="140">
                  <c:v>-0.28682075227440867</c:v>
                </c:pt>
                <c:pt idx="141">
                  <c:v>-0.28722974370638954</c:v>
                </c:pt>
                <c:pt idx="142">
                  <c:v>-0.29376952899246284</c:v>
                </c:pt>
                <c:pt idx="143">
                  <c:v>-0.29220407235222817</c:v>
                </c:pt>
                <c:pt idx="144">
                  <c:v>-0.29653143062208642</c:v>
                </c:pt>
                <c:pt idx="145">
                  <c:v>-0.30011804567342104</c:v>
                </c:pt>
                <c:pt idx="146">
                  <c:v>-0.29963777573413458</c:v>
                </c:pt>
                <c:pt idx="147">
                  <c:v>-0.29970986706208147</c:v>
                </c:pt>
                <c:pt idx="148">
                  <c:v>-0.30283575919823791</c:v>
                </c:pt>
                <c:pt idx="149">
                  <c:v>-0.3048908705833781</c:v>
                </c:pt>
                <c:pt idx="150">
                  <c:v>-0.3100207150493729</c:v>
                </c:pt>
              </c:numCache>
            </c:numRef>
          </c:yVal>
          <c:smooth val="1"/>
          <c:extLst>
            <c:ext xmlns:c16="http://schemas.microsoft.com/office/drawing/2014/chart" uri="{C3380CC4-5D6E-409C-BE32-E72D297353CC}">
              <c16:uniqueId val="{00000002-E492-A249-87A9-C8B2F838E25A}"/>
            </c:ext>
          </c:extLst>
        </c:ser>
        <c:ser>
          <c:idx val="3"/>
          <c:order val="3"/>
          <c:tx>
            <c:strRef>
              <c:f>koff!$T$2</c:f>
              <c:strCache>
                <c:ptCount val="1"/>
                <c:pt idx="0">
                  <c:v>R3-7</c:v>
                </c:pt>
              </c:strCache>
            </c:strRef>
          </c:tx>
          <c:spPr>
            <a:ln w="19050" cap="rnd">
              <a:solidFill>
                <a:schemeClr val="accent4"/>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koff!$T$3:$T$153</c:f>
              <c:numCache>
                <c:formatCode>General</c:formatCode>
                <c:ptCount val="151"/>
                <c:pt idx="0">
                  <c:v>0</c:v>
                </c:pt>
                <c:pt idx="1">
                  <c:v>-2.0174356629452305E-3</c:v>
                </c:pt>
                <c:pt idx="2">
                  <c:v>-4.2133329154364794E-3</c:v>
                </c:pt>
                <c:pt idx="3">
                  <c:v>-6.318326462004439E-3</c:v>
                </c:pt>
                <c:pt idx="4">
                  <c:v>-7.3708156959692824E-3</c:v>
                </c:pt>
                <c:pt idx="5">
                  <c:v>-9.432223604062687E-3</c:v>
                </c:pt>
                <c:pt idx="6">
                  <c:v>-1.2390082728894598E-2</c:v>
                </c:pt>
                <c:pt idx="7">
                  <c:v>-1.4439429180177614E-2</c:v>
                </c:pt>
                <c:pt idx="8">
                  <c:v>-1.5819609496488241E-2</c:v>
                </c:pt>
                <c:pt idx="9">
                  <c:v>-1.8542876757543854E-2</c:v>
                </c:pt>
                <c:pt idx="10">
                  <c:v>-2.0521328751489112E-2</c:v>
                </c:pt>
                <c:pt idx="11">
                  <c:v>-2.1611487214841078E-2</c:v>
                </c:pt>
                <c:pt idx="12">
                  <c:v>-2.3966441144715668E-2</c:v>
                </c:pt>
                <c:pt idx="13">
                  <c:v>-2.7166556447010829E-2</c:v>
                </c:pt>
                <c:pt idx="14">
                  <c:v>-2.8656625584367195E-2</c:v>
                </c:pt>
                <c:pt idx="15">
                  <c:v>-3.1064761754119759E-2</c:v>
                </c:pt>
                <c:pt idx="16">
                  <c:v>-3.3173361071249498E-2</c:v>
                </c:pt>
                <c:pt idx="17">
                  <c:v>-3.4954166841250807E-2</c:v>
                </c:pt>
                <c:pt idx="18">
                  <c:v>-3.6732411846554881E-2</c:v>
                </c:pt>
                <c:pt idx="19">
                  <c:v>-3.9008266776721472E-2</c:v>
                </c:pt>
                <c:pt idx="20">
                  <c:v>-4.0660095184926429E-2</c:v>
                </c:pt>
                <c:pt idx="21">
                  <c:v>-4.2625119774603787E-2</c:v>
                </c:pt>
                <c:pt idx="22">
                  <c:v>-4.4908655854874378E-2</c:v>
                </c:pt>
                <c:pt idx="23">
                  <c:v>-4.6949293260189137E-2</c:v>
                </c:pt>
                <c:pt idx="24">
                  <c:v>-4.909401392827082E-2</c:v>
                </c:pt>
                <c:pt idx="25">
                  <c:v>-5.0812642983322463E-2</c:v>
                </c:pt>
                <c:pt idx="26">
                  <c:v>-5.248293638344103E-2</c:v>
                </c:pt>
                <c:pt idx="27">
                  <c:v>-5.4543777412865084E-2</c:v>
                </c:pt>
                <c:pt idx="28">
                  <c:v>-5.662877420693295E-2</c:v>
                </c:pt>
                <c:pt idx="29">
                  <c:v>-5.8002826394614529E-2</c:v>
                </c:pt>
                <c:pt idx="30">
                  <c:v>-6.0703714539972961E-2</c:v>
                </c:pt>
                <c:pt idx="31">
                  <c:v>-6.1932736787083102E-2</c:v>
                </c:pt>
                <c:pt idx="32">
                  <c:v>-6.4580555652338861E-2</c:v>
                </c:pt>
                <c:pt idx="33">
                  <c:v>-6.7972733265239435E-2</c:v>
                </c:pt>
                <c:pt idx="34">
                  <c:v>-6.8798287348310241E-2</c:v>
                </c:pt>
                <c:pt idx="35">
                  <c:v>-7.0725651827096919E-2</c:v>
                </c:pt>
                <c:pt idx="36">
                  <c:v>-7.2853026463674989E-2</c:v>
                </c:pt>
                <c:pt idx="37">
                  <c:v>-7.3861246457673696E-2</c:v>
                </c:pt>
                <c:pt idx="38">
                  <c:v>-7.658745406891071E-2</c:v>
                </c:pt>
                <c:pt idx="39">
                  <c:v>-7.8744103635274898E-2</c:v>
                </c:pt>
                <c:pt idx="40">
                  <c:v>-7.947919179514619E-2</c:v>
                </c:pt>
                <c:pt idx="41">
                  <c:v>-8.1171708090489014E-2</c:v>
                </c:pt>
                <c:pt idx="42">
                  <c:v>-8.3890277897501905E-2</c:v>
                </c:pt>
                <c:pt idx="43">
                  <c:v>-8.4848282240870349E-2</c:v>
                </c:pt>
                <c:pt idx="44">
                  <c:v>-8.6870805490842695E-2</c:v>
                </c:pt>
                <c:pt idx="45">
                  <c:v>-8.9242047783003903E-2</c:v>
                </c:pt>
                <c:pt idx="46">
                  <c:v>-9.0367424539924579E-2</c:v>
                </c:pt>
                <c:pt idx="47">
                  <c:v>-9.16031667178593E-2</c:v>
                </c:pt>
                <c:pt idx="48">
                  <c:v>-9.422994606766423E-2</c:v>
                </c:pt>
                <c:pt idx="49">
                  <c:v>-9.5483860152166311E-2</c:v>
                </c:pt>
                <c:pt idx="50">
                  <c:v>-9.7475595416534194E-2</c:v>
                </c:pt>
                <c:pt idx="51">
                  <c:v>-9.9999278400920169E-2</c:v>
                </c:pt>
                <c:pt idx="52">
                  <c:v>-0.10191184545111139</c:v>
                </c:pt>
                <c:pt idx="53">
                  <c:v>-0.10375690400804133</c:v>
                </c:pt>
                <c:pt idx="54">
                  <c:v>-0.10581684443685614</c:v>
                </c:pt>
                <c:pt idx="55">
                  <c:v>-0.10727623165491067</c:v>
                </c:pt>
                <c:pt idx="56">
                  <c:v>-0.10901772996809066</c:v>
                </c:pt>
                <c:pt idx="57">
                  <c:v>-0.10987295035051908</c:v>
                </c:pt>
                <c:pt idx="58">
                  <c:v>-0.11167092635152114</c:v>
                </c:pt>
                <c:pt idx="59">
                  <c:v>-0.11378195480976659</c:v>
                </c:pt>
                <c:pt idx="60">
                  <c:v>-0.1158577036091506</c:v>
                </c:pt>
                <c:pt idx="61">
                  <c:v>-0.11817800855276955</c:v>
                </c:pt>
                <c:pt idx="62">
                  <c:v>-0.11851792629097019</c:v>
                </c:pt>
                <c:pt idx="63">
                  <c:v>-0.12156365950860119</c:v>
                </c:pt>
                <c:pt idx="64">
                  <c:v>-0.1229248884495921</c:v>
                </c:pt>
                <c:pt idx="65">
                  <c:v>-0.12430175087324163</c:v>
                </c:pt>
                <c:pt idx="66">
                  <c:v>-0.1260393010643642</c:v>
                </c:pt>
                <c:pt idx="67">
                  <c:v>-0.12768309748574921</c:v>
                </c:pt>
                <c:pt idx="68">
                  <c:v>-0.12957888750140359</c:v>
                </c:pt>
                <c:pt idx="69">
                  <c:v>-0.13114401645254875</c:v>
                </c:pt>
                <c:pt idx="70">
                  <c:v>-0.13350010492224629</c:v>
                </c:pt>
                <c:pt idx="71">
                  <c:v>-0.1348359178035119</c:v>
                </c:pt>
                <c:pt idx="72">
                  <c:v>-0.13661597768064565</c:v>
                </c:pt>
                <c:pt idx="73">
                  <c:v>-0.1389189151328355</c:v>
                </c:pt>
                <c:pt idx="74">
                  <c:v>-0.1400507440601037</c:v>
                </c:pt>
                <c:pt idx="75">
                  <c:v>-0.14207724464694876</c:v>
                </c:pt>
                <c:pt idx="76">
                  <c:v>-0.14324456814529765</c:v>
                </c:pt>
                <c:pt idx="77">
                  <c:v>-0.14483636370959832</c:v>
                </c:pt>
                <c:pt idx="78">
                  <c:v>-0.14586739977462346</c:v>
                </c:pt>
                <c:pt idx="79">
                  <c:v>-0.14767876240396183</c:v>
                </c:pt>
                <c:pt idx="80">
                  <c:v>-0.1499700788076069</c:v>
                </c:pt>
                <c:pt idx="81">
                  <c:v>-0.15104334621623119</c:v>
                </c:pt>
                <c:pt idx="82">
                  <c:v>-0.1535760719091861</c:v>
                </c:pt>
                <c:pt idx="83">
                  <c:v>-0.15514204017797073</c:v>
                </c:pt>
                <c:pt idx="84">
                  <c:v>-0.15678732004752696</c:v>
                </c:pt>
                <c:pt idx="85">
                  <c:v>-0.15891042555699395</c:v>
                </c:pt>
                <c:pt idx="86">
                  <c:v>-0.16033361817550523</c:v>
                </c:pt>
                <c:pt idx="87">
                  <c:v>-0.16209634005650803</c:v>
                </c:pt>
                <c:pt idx="88">
                  <c:v>-0.16403615360004442</c:v>
                </c:pt>
                <c:pt idx="89">
                  <c:v>-0.1653463335687515</c:v>
                </c:pt>
                <c:pt idx="90">
                  <c:v>-0.16680551378106315</c:v>
                </c:pt>
                <c:pt idx="91">
                  <c:v>-0.16838868789383871</c:v>
                </c:pt>
                <c:pt idx="92">
                  <c:v>-0.16986844202377613</c:v>
                </c:pt>
                <c:pt idx="93">
                  <c:v>-0.1718641253557936</c:v>
                </c:pt>
                <c:pt idx="94">
                  <c:v>-0.17303664757119089</c:v>
                </c:pt>
                <c:pt idx="95">
                  <c:v>-0.17494616853086015</c:v>
                </c:pt>
                <c:pt idx="96">
                  <c:v>-0.17716394707842045</c:v>
                </c:pt>
                <c:pt idx="97">
                  <c:v>-0.17792751605258394</c:v>
                </c:pt>
                <c:pt idx="98">
                  <c:v>-0.18018516933359308</c:v>
                </c:pt>
                <c:pt idx="99">
                  <c:v>-0.18123794190395551</c:v>
                </c:pt>
                <c:pt idx="100">
                  <c:v>-0.18336316150906473</c:v>
                </c:pt>
                <c:pt idx="101">
                  <c:v>-0.18438137788390971</c:v>
                </c:pt>
                <c:pt idx="102">
                  <c:v>-0.18606898764141253</c:v>
                </c:pt>
                <c:pt idx="103">
                  <c:v>-0.18747401669710917</c:v>
                </c:pt>
                <c:pt idx="104">
                  <c:v>-0.18940504995623889</c:v>
                </c:pt>
                <c:pt idx="105">
                  <c:v>-0.19120106683638288</c:v>
                </c:pt>
                <c:pt idx="106">
                  <c:v>-0.19255928500425346</c:v>
                </c:pt>
                <c:pt idx="107">
                  <c:v>-0.1945360485490284</c:v>
                </c:pt>
                <c:pt idx="108">
                  <c:v>-0.19560566054160383</c:v>
                </c:pt>
                <c:pt idx="109">
                  <c:v>-0.19692408264010963</c:v>
                </c:pt>
                <c:pt idx="110">
                  <c:v>-0.19931783309159751</c:v>
                </c:pt>
                <c:pt idx="111">
                  <c:v>-0.20136618827205088</c:v>
                </c:pt>
                <c:pt idx="112">
                  <c:v>-0.20153829189834174</c:v>
                </c:pt>
                <c:pt idx="113">
                  <c:v>-0.20441037643737911</c:v>
                </c:pt>
                <c:pt idx="114">
                  <c:v>-0.20518961188939311</c:v>
                </c:pt>
                <c:pt idx="115">
                  <c:v>-0.20591196498489039</c:v>
                </c:pt>
                <c:pt idx="116">
                  <c:v>-0.20916854948141259</c:v>
                </c:pt>
                <c:pt idx="117">
                  <c:v>-0.2099247578528454</c:v>
                </c:pt>
                <c:pt idx="118">
                  <c:v>-0.21103473498086317</c:v>
                </c:pt>
                <c:pt idx="119">
                  <c:v>-0.21406990399575088</c:v>
                </c:pt>
                <c:pt idx="120">
                  <c:v>-0.21496257393578205</c:v>
                </c:pt>
                <c:pt idx="121">
                  <c:v>-0.21639824613579628</c:v>
                </c:pt>
                <c:pt idx="122">
                  <c:v>-0.2188457356431433</c:v>
                </c:pt>
                <c:pt idx="123">
                  <c:v>-0.21944191076165642</c:v>
                </c:pt>
                <c:pt idx="124">
                  <c:v>-0.22119586310095898</c:v>
                </c:pt>
                <c:pt idx="125">
                  <c:v>-0.2225088237336707</c:v>
                </c:pt>
                <c:pt idx="126">
                  <c:v>-0.22421529167908361</c:v>
                </c:pt>
                <c:pt idx="127">
                  <c:v>-0.22553388850103939</c:v>
                </c:pt>
                <c:pt idx="128">
                  <c:v>-0.22722165121003535</c:v>
                </c:pt>
                <c:pt idx="129">
                  <c:v>-0.22797163353727368</c:v>
                </c:pt>
                <c:pt idx="130">
                  <c:v>-0.23014475583998173</c:v>
                </c:pt>
                <c:pt idx="131">
                  <c:v>-0.23217498471987513</c:v>
                </c:pt>
                <c:pt idx="132">
                  <c:v>-0.23394779899020862</c:v>
                </c:pt>
                <c:pt idx="133">
                  <c:v>-0.23569057777084015</c:v>
                </c:pt>
                <c:pt idx="134">
                  <c:v>-0.23721635702646318</c:v>
                </c:pt>
                <c:pt idx="135">
                  <c:v>-0.2382972583204411</c:v>
                </c:pt>
                <c:pt idx="136">
                  <c:v>-0.2393753943452844</c:v>
                </c:pt>
                <c:pt idx="137">
                  <c:v>-0.24093861973406416</c:v>
                </c:pt>
                <c:pt idx="138">
                  <c:v>-0.2426951863714244</c:v>
                </c:pt>
                <c:pt idx="139">
                  <c:v>-0.24353659631371843</c:v>
                </c:pt>
                <c:pt idx="140">
                  <c:v>-0.24567794169517443</c:v>
                </c:pt>
                <c:pt idx="141">
                  <c:v>-0.2470999373220783</c:v>
                </c:pt>
                <c:pt idx="142">
                  <c:v>-0.24902869059567881</c:v>
                </c:pt>
                <c:pt idx="143">
                  <c:v>-0.24996179736142923</c:v>
                </c:pt>
                <c:pt idx="144">
                  <c:v>-0.25171836455740287</c:v>
                </c:pt>
                <c:pt idx="145">
                  <c:v>-0.25244993336240534</c:v>
                </c:pt>
                <c:pt idx="146">
                  <c:v>-0.25398611832242102</c:v>
                </c:pt>
                <c:pt idx="147">
                  <c:v>-0.25609096197253867</c:v>
                </c:pt>
                <c:pt idx="148">
                  <c:v>-0.25803099521813749</c:v>
                </c:pt>
                <c:pt idx="149">
                  <c:v>-0.25922638240428708</c:v>
                </c:pt>
                <c:pt idx="150">
                  <c:v>-0.26152978058190485</c:v>
                </c:pt>
              </c:numCache>
            </c:numRef>
          </c:yVal>
          <c:smooth val="1"/>
          <c:extLst>
            <c:ext xmlns:c16="http://schemas.microsoft.com/office/drawing/2014/chart" uri="{C3380CC4-5D6E-409C-BE32-E72D297353CC}">
              <c16:uniqueId val="{00000003-E492-A249-87A9-C8B2F838E25A}"/>
            </c:ext>
          </c:extLst>
        </c:ser>
        <c:ser>
          <c:idx val="4"/>
          <c:order val="4"/>
          <c:tx>
            <c:strRef>
              <c:f>koff!$U$2</c:f>
              <c:strCache>
                <c:ptCount val="1"/>
                <c:pt idx="0">
                  <c:v>R3-10</c:v>
                </c:pt>
              </c:strCache>
            </c:strRef>
          </c:tx>
          <c:spPr>
            <a:ln w="19050" cap="rnd">
              <a:solidFill>
                <a:schemeClr val="accent5"/>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koff!$U$3:$U$153</c:f>
              <c:numCache>
                <c:formatCode>General</c:formatCode>
                <c:ptCount val="151"/>
                <c:pt idx="0">
                  <c:v>0</c:v>
                </c:pt>
                <c:pt idx="1">
                  <c:v>-1.1661029596871926E-3</c:v>
                </c:pt>
                <c:pt idx="2">
                  <c:v>-1.3784198476182216E-3</c:v>
                </c:pt>
                <c:pt idx="3">
                  <c:v>-3.4889921507528627E-3</c:v>
                </c:pt>
                <c:pt idx="4">
                  <c:v>-3.698451152432496E-3</c:v>
                </c:pt>
                <c:pt idx="5">
                  <c:v>-6.806947127141391E-3</c:v>
                </c:pt>
                <c:pt idx="6">
                  <c:v>-8.4136542538449464E-3</c:v>
                </c:pt>
                <c:pt idx="7">
                  <c:v>-1.0247274042162942E-2</c:v>
                </c:pt>
                <c:pt idx="8">
                  <c:v>-1.173788037697762E-2</c:v>
                </c:pt>
                <c:pt idx="9">
                  <c:v>-1.3530222822120998E-2</c:v>
                </c:pt>
                <c:pt idx="10">
                  <c:v>-1.4868117615914406E-2</c:v>
                </c:pt>
                <c:pt idx="11">
                  <c:v>-1.7364091165870607E-2</c:v>
                </c:pt>
                <c:pt idx="12">
                  <c:v>-1.7875592739991501E-2</c:v>
                </c:pt>
                <c:pt idx="13">
                  <c:v>-2.055121605232205E-2</c:v>
                </c:pt>
                <c:pt idx="14">
                  <c:v>-2.2096531972644624E-2</c:v>
                </c:pt>
                <c:pt idx="15">
                  <c:v>-2.4005032209787537E-2</c:v>
                </c:pt>
                <c:pt idx="16">
                  <c:v>-2.5428953641815657E-2</c:v>
                </c:pt>
                <c:pt idx="17">
                  <c:v>-2.7036723388077683E-2</c:v>
                </c:pt>
                <c:pt idx="18">
                  <c:v>-2.7405606474338956E-2</c:v>
                </c:pt>
                <c:pt idx="19">
                  <c:v>-2.9602848866791109E-2</c:v>
                </c:pt>
                <c:pt idx="20">
                  <c:v>-3.1250078769585438E-2</c:v>
                </c:pt>
                <c:pt idx="21">
                  <c:v>-3.2204889086514372E-2</c:v>
                </c:pt>
                <c:pt idx="22">
                  <c:v>-3.4950303037165786E-2</c:v>
                </c:pt>
                <c:pt idx="23">
                  <c:v>-3.6109436619540511E-2</c:v>
                </c:pt>
                <c:pt idx="24">
                  <c:v>-3.7640859669475044E-2</c:v>
                </c:pt>
                <c:pt idx="25">
                  <c:v>-3.9956302304140427E-2</c:v>
                </c:pt>
                <c:pt idx="26">
                  <c:v>-4.1166490987389566E-2</c:v>
                </c:pt>
                <c:pt idx="27">
                  <c:v>-4.1556288732542211E-2</c:v>
                </c:pt>
                <c:pt idx="28">
                  <c:v>-4.3875591995055363E-2</c:v>
                </c:pt>
                <c:pt idx="29">
                  <c:v>-4.4837300873874879E-2</c:v>
                </c:pt>
                <c:pt idx="30">
                  <c:v>-4.6866729144224885E-2</c:v>
                </c:pt>
                <c:pt idx="31">
                  <c:v>-4.8363907112615658E-2</c:v>
                </c:pt>
                <c:pt idx="32">
                  <c:v>-5.0382952777955299E-2</c:v>
                </c:pt>
                <c:pt idx="33">
                  <c:v>-5.2319871714806815E-2</c:v>
                </c:pt>
                <c:pt idx="34">
                  <c:v>-5.4234108528765208E-2</c:v>
                </c:pt>
                <c:pt idx="35">
                  <c:v>-5.3816432545846928E-2</c:v>
                </c:pt>
                <c:pt idx="36">
                  <c:v>-5.5244654088868209E-2</c:v>
                </c:pt>
                <c:pt idx="37">
                  <c:v>-5.807361026080806E-2</c:v>
                </c:pt>
                <c:pt idx="38">
                  <c:v>-5.9235073197122727E-2</c:v>
                </c:pt>
                <c:pt idx="39">
                  <c:v>-6.1029492185950475E-2</c:v>
                </c:pt>
                <c:pt idx="40">
                  <c:v>-6.2784467581808556E-2</c:v>
                </c:pt>
                <c:pt idx="41">
                  <c:v>-6.345316288619969E-2</c:v>
                </c:pt>
                <c:pt idx="42">
                  <c:v>-6.5182104202597013E-2</c:v>
                </c:pt>
                <c:pt idx="43">
                  <c:v>-6.630546942330684E-2</c:v>
                </c:pt>
                <c:pt idx="44">
                  <c:v>-6.7658748653475376E-2</c:v>
                </c:pt>
                <c:pt idx="45">
                  <c:v>-6.9806685198603224E-2</c:v>
                </c:pt>
                <c:pt idx="46">
                  <c:v>-7.1297390961779561E-2</c:v>
                </c:pt>
                <c:pt idx="47">
                  <c:v>-7.2513818260706242E-2</c:v>
                </c:pt>
                <c:pt idx="48">
                  <c:v>-7.4357424919618664E-2</c:v>
                </c:pt>
                <c:pt idx="49">
                  <c:v>-7.6545048170626656E-2</c:v>
                </c:pt>
                <c:pt idx="50">
                  <c:v>-7.8090971130062081E-2</c:v>
                </c:pt>
                <c:pt idx="51">
                  <c:v>-7.880430812353563E-2</c:v>
                </c:pt>
                <c:pt idx="52">
                  <c:v>-8.0969102766461493E-2</c:v>
                </c:pt>
                <c:pt idx="53">
                  <c:v>-8.2808426196725612E-2</c:v>
                </c:pt>
                <c:pt idx="54">
                  <c:v>-8.3902751512889992E-2</c:v>
                </c:pt>
                <c:pt idx="55">
                  <c:v>-8.5109166735039724E-2</c:v>
                </c:pt>
                <c:pt idx="56">
                  <c:v>-8.7579222898193296E-2</c:v>
                </c:pt>
                <c:pt idx="57">
                  <c:v>-8.8299362873472689E-2</c:v>
                </c:pt>
                <c:pt idx="58">
                  <c:v>-8.7951078534997243E-2</c:v>
                </c:pt>
                <c:pt idx="59">
                  <c:v>-9.1613213184127004E-2</c:v>
                </c:pt>
                <c:pt idx="60">
                  <c:v>-9.1867594631391727E-2</c:v>
                </c:pt>
                <c:pt idx="61">
                  <c:v>-9.221907690163153E-2</c:v>
                </c:pt>
                <c:pt idx="62">
                  <c:v>-9.5331050783688129E-2</c:v>
                </c:pt>
                <c:pt idx="63">
                  <c:v>-9.6444689851887547E-2</c:v>
                </c:pt>
                <c:pt idx="64">
                  <c:v>-9.641343223858781E-2</c:v>
                </c:pt>
                <c:pt idx="65">
                  <c:v>-9.9119913423615952E-2</c:v>
                </c:pt>
                <c:pt idx="66">
                  <c:v>-0.10029315480315991</c:v>
                </c:pt>
                <c:pt idx="67">
                  <c:v>-0.10083781461196166</c:v>
                </c:pt>
                <c:pt idx="68">
                  <c:v>-0.10277329372024635</c:v>
                </c:pt>
                <c:pt idx="69">
                  <c:v>-0.10380634210064582</c:v>
                </c:pt>
                <c:pt idx="70">
                  <c:v>-0.10653664832215549</c:v>
                </c:pt>
                <c:pt idx="71">
                  <c:v>-0.10788972286961744</c:v>
                </c:pt>
                <c:pt idx="72">
                  <c:v>-0.10869537400673136</c:v>
                </c:pt>
                <c:pt idx="73">
                  <c:v>-0.1102825251248203</c:v>
                </c:pt>
                <c:pt idx="74">
                  <c:v>-0.11109570464542823</c:v>
                </c:pt>
                <c:pt idx="75">
                  <c:v>-0.11332414383959893</c:v>
                </c:pt>
                <c:pt idx="76">
                  <c:v>-0.11371505268893617</c:v>
                </c:pt>
                <c:pt idx="77">
                  <c:v>-0.11518653870575024</c:v>
                </c:pt>
                <c:pt idx="78">
                  <c:v>-0.11657764112547632</c:v>
                </c:pt>
                <c:pt idx="79">
                  <c:v>-0.11757247184230092</c:v>
                </c:pt>
                <c:pt idx="80">
                  <c:v>-0.11956322555521273</c:v>
                </c:pt>
                <c:pt idx="81">
                  <c:v>-0.12098436548741764</c:v>
                </c:pt>
                <c:pt idx="82">
                  <c:v>-0.12107896641291922</c:v>
                </c:pt>
                <c:pt idx="83">
                  <c:v>-0.12299779050555008</c:v>
                </c:pt>
                <c:pt idx="84">
                  <c:v>-0.12369401941353511</c:v>
                </c:pt>
                <c:pt idx="85">
                  <c:v>-0.12492881680305354</c:v>
                </c:pt>
                <c:pt idx="86">
                  <c:v>-0.12692253105422532</c:v>
                </c:pt>
                <c:pt idx="87">
                  <c:v>-0.12872555805825131</c:v>
                </c:pt>
                <c:pt idx="88">
                  <c:v>-0.12983102771797586</c:v>
                </c:pt>
                <c:pt idx="89">
                  <c:v>-0.13113720035801299</c:v>
                </c:pt>
                <c:pt idx="90">
                  <c:v>-0.13303748580109576</c:v>
                </c:pt>
                <c:pt idx="91">
                  <c:v>-0.13393505498314534</c:v>
                </c:pt>
                <c:pt idx="92">
                  <c:v>-0.13456062404987038</c:v>
                </c:pt>
                <c:pt idx="93">
                  <c:v>-0.13567447892815521</c:v>
                </c:pt>
                <c:pt idx="94">
                  <c:v>-0.13670017685277813</c:v>
                </c:pt>
                <c:pt idx="95">
                  <c:v>-0.13788502745430059</c:v>
                </c:pt>
                <c:pt idx="96">
                  <c:v>-0.13923381783733327</c:v>
                </c:pt>
                <c:pt idx="97">
                  <c:v>-0.14053196915284971</c:v>
                </c:pt>
                <c:pt idx="98">
                  <c:v>-0.14215587687237574</c:v>
                </c:pt>
                <c:pt idx="99">
                  <c:v>-0.14387496681784714</c:v>
                </c:pt>
                <c:pt idx="100">
                  <c:v>-0.14424733753252261</c:v>
                </c:pt>
                <c:pt idx="101">
                  <c:v>-0.14527762337405831</c:v>
                </c:pt>
                <c:pt idx="102">
                  <c:v>-0.1464516168800947</c:v>
                </c:pt>
                <c:pt idx="103">
                  <c:v>-0.14841321296069612</c:v>
                </c:pt>
                <c:pt idx="104">
                  <c:v>-0.15041767136436232</c:v>
                </c:pt>
                <c:pt idx="105">
                  <c:v>-0.15090742474557359</c:v>
                </c:pt>
                <c:pt idx="106">
                  <c:v>-0.15166397586823263</c:v>
                </c:pt>
                <c:pt idx="107">
                  <c:v>-0.15355951635445936</c:v>
                </c:pt>
                <c:pt idx="108">
                  <c:v>-0.15567518426669827</c:v>
                </c:pt>
                <c:pt idx="109">
                  <c:v>-0.1564548765531778</c:v>
                </c:pt>
                <c:pt idx="110">
                  <c:v>-0.15861483948268559</c:v>
                </c:pt>
                <c:pt idx="111">
                  <c:v>-0.15976914810254034</c:v>
                </c:pt>
                <c:pt idx="112">
                  <c:v>-0.16061810946934946</c:v>
                </c:pt>
                <c:pt idx="113">
                  <c:v>-0.16053478842990557</c:v>
                </c:pt>
                <c:pt idx="114">
                  <c:v>-0.16189624166761793</c:v>
                </c:pt>
                <c:pt idx="115">
                  <c:v>-0.16311350551245846</c:v>
                </c:pt>
                <c:pt idx="116">
                  <c:v>-0.16657933063081876</c:v>
                </c:pt>
                <c:pt idx="117">
                  <c:v>-0.16620939576156013</c:v>
                </c:pt>
                <c:pt idx="118">
                  <c:v>-0.1675608336997042</c:v>
                </c:pt>
                <c:pt idx="119">
                  <c:v>-0.16974771512597672</c:v>
                </c:pt>
                <c:pt idx="120">
                  <c:v>-0.17051806653297108</c:v>
                </c:pt>
                <c:pt idx="121">
                  <c:v>-0.17242888876471371</c:v>
                </c:pt>
                <c:pt idx="122">
                  <c:v>-0.17351247023119282</c:v>
                </c:pt>
                <c:pt idx="123">
                  <c:v>-0.17494521851743522</c:v>
                </c:pt>
                <c:pt idx="124">
                  <c:v>-0.17582886523207381</c:v>
                </c:pt>
                <c:pt idx="125">
                  <c:v>-0.17759970110356996</c:v>
                </c:pt>
                <c:pt idx="126">
                  <c:v>-0.17844538078144093</c:v>
                </c:pt>
                <c:pt idx="127">
                  <c:v>-0.17940384405492033</c:v>
                </c:pt>
                <c:pt idx="128">
                  <c:v>-0.18104074565661282</c:v>
                </c:pt>
                <c:pt idx="129">
                  <c:v>-0.18158116936194016</c:v>
                </c:pt>
                <c:pt idx="130">
                  <c:v>-0.18298443147485591</c:v>
                </c:pt>
                <c:pt idx="131">
                  <c:v>-0.18436998983107539</c:v>
                </c:pt>
                <c:pt idx="132">
                  <c:v>-0.18498353083029034</c:v>
                </c:pt>
                <c:pt idx="133">
                  <c:v>-0.18740481419456065</c:v>
                </c:pt>
                <c:pt idx="134">
                  <c:v>-0.18718513232966355</c:v>
                </c:pt>
                <c:pt idx="135">
                  <c:v>-0.18838259105627622</c:v>
                </c:pt>
                <c:pt idx="136">
                  <c:v>-0.18997147613709042</c:v>
                </c:pt>
                <c:pt idx="137">
                  <c:v>-0.19129579353198609</c:v>
                </c:pt>
                <c:pt idx="138">
                  <c:v>-0.19080849132211594</c:v>
                </c:pt>
                <c:pt idx="139">
                  <c:v>-0.19166258896535016</c:v>
                </c:pt>
                <c:pt idx="140">
                  <c:v>-0.19423798622583333</c:v>
                </c:pt>
                <c:pt idx="141">
                  <c:v>-0.19535541879556723</c:v>
                </c:pt>
                <c:pt idx="142">
                  <c:v>-0.19666067025088824</c:v>
                </c:pt>
                <c:pt idx="143">
                  <c:v>-0.19857572312067254</c:v>
                </c:pt>
                <c:pt idx="144">
                  <c:v>-0.19818826633186515</c:v>
                </c:pt>
                <c:pt idx="145">
                  <c:v>-0.20015254842052896</c:v>
                </c:pt>
                <c:pt idx="146">
                  <c:v>-0.20216586236681372</c:v>
                </c:pt>
                <c:pt idx="147">
                  <c:v>-0.20308290466419771</c:v>
                </c:pt>
                <c:pt idx="148">
                  <c:v>-0.20350091324917888</c:v>
                </c:pt>
                <c:pt idx="149">
                  <c:v>-0.20471808169753838</c:v>
                </c:pt>
                <c:pt idx="150">
                  <c:v>-0.20630319338401687</c:v>
                </c:pt>
              </c:numCache>
            </c:numRef>
          </c:yVal>
          <c:smooth val="1"/>
          <c:extLst>
            <c:ext xmlns:c16="http://schemas.microsoft.com/office/drawing/2014/chart" uri="{C3380CC4-5D6E-409C-BE32-E72D297353CC}">
              <c16:uniqueId val="{00000004-E492-A249-87A9-C8B2F838E25A}"/>
            </c:ext>
          </c:extLst>
        </c:ser>
        <c:ser>
          <c:idx val="5"/>
          <c:order val="5"/>
          <c:tx>
            <c:strRef>
              <c:f>koff!$V$2</c:f>
              <c:strCache>
                <c:ptCount val="1"/>
                <c:pt idx="0">
                  <c:v>R3-12</c:v>
                </c:pt>
              </c:strCache>
            </c:strRef>
          </c:tx>
          <c:spPr>
            <a:ln w="19050" cap="rnd">
              <a:solidFill>
                <a:schemeClr val="accent6"/>
              </a:solidFill>
              <a:round/>
            </a:ln>
            <a:effectLst/>
          </c:spPr>
          <c:marker>
            <c:symbol val="none"/>
          </c:marker>
          <c:xVal>
            <c:numRef>
              <c:f>koff!$P$3:$P$63</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koff!$V$3:$V$63</c:f>
              <c:numCache>
                <c:formatCode>General</c:formatCode>
                <c:ptCount val="61"/>
                <c:pt idx="0">
                  <c:v>0</c:v>
                </c:pt>
                <c:pt idx="1">
                  <c:v>-9.6137315960828813E-3</c:v>
                </c:pt>
                <c:pt idx="2">
                  <c:v>-1.9863320836086017E-2</c:v>
                </c:pt>
                <c:pt idx="3">
                  <c:v>-3.5479306342423363E-2</c:v>
                </c:pt>
                <c:pt idx="4">
                  <c:v>-4.3479720919844311E-2</c:v>
                </c:pt>
                <c:pt idx="5">
                  <c:v>-5.5212525901323431E-2</c:v>
                </c:pt>
                <c:pt idx="6">
                  <c:v>-6.7690143960386598E-2</c:v>
                </c:pt>
                <c:pt idx="7">
                  <c:v>-7.72814901625309E-2</c:v>
                </c:pt>
                <c:pt idx="8">
                  <c:v>-8.9825118356981912E-2</c:v>
                </c:pt>
                <c:pt idx="9">
                  <c:v>-0.10235362796464063</c:v>
                </c:pt>
                <c:pt idx="10">
                  <c:v>-0.11066724315438001</c:v>
                </c:pt>
                <c:pt idx="11">
                  <c:v>-0.122253384433738</c:v>
                </c:pt>
                <c:pt idx="12">
                  <c:v>-0.13336237973840737</c:v>
                </c:pt>
                <c:pt idx="13">
                  <c:v>-0.14270445201037738</c:v>
                </c:pt>
                <c:pt idx="14">
                  <c:v>-0.15374147055639781</c:v>
                </c:pt>
                <c:pt idx="15">
                  <c:v>-0.16737914722122132</c:v>
                </c:pt>
                <c:pt idx="16">
                  <c:v>-0.17389100005614519</c:v>
                </c:pt>
                <c:pt idx="17">
                  <c:v>-0.18735125140786155</c:v>
                </c:pt>
                <c:pt idx="18">
                  <c:v>-0.19605877118153076</c:v>
                </c:pt>
                <c:pt idx="19">
                  <c:v>-0.206965821486463</c:v>
                </c:pt>
                <c:pt idx="20">
                  <c:v>-0.22145000239373677</c:v>
                </c:pt>
                <c:pt idx="21">
                  <c:v>-0.22873140683136067</c:v>
                </c:pt>
                <c:pt idx="22">
                  <c:v>-0.23825667061720743</c:v>
                </c:pt>
                <c:pt idx="23">
                  <c:v>-0.2533088692191327</c:v>
                </c:pt>
                <c:pt idx="24">
                  <c:v>-0.26149002232758206</c:v>
                </c:pt>
                <c:pt idx="25">
                  <c:v>-0.27275308042987523</c:v>
                </c:pt>
                <c:pt idx="26">
                  <c:v>-0.28368086080512439</c:v>
                </c:pt>
                <c:pt idx="27">
                  <c:v>-0.29235479873798886</c:v>
                </c:pt>
                <c:pt idx="28">
                  <c:v>-0.30163966122929253</c:v>
                </c:pt>
                <c:pt idx="29">
                  <c:v>-0.3090617135697078</c:v>
                </c:pt>
                <c:pt idx="30">
                  <c:v>-0.32003824749114906</c:v>
                </c:pt>
                <c:pt idx="31">
                  <c:v>-0.32861496764522691</c:v>
                </c:pt>
                <c:pt idx="32">
                  <c:v>-0.3402041124654242</c:v>
                </c:pt>
                <c:pt idx="33">
                  <c:v>-0.35530542445996577</c:v>
                </c:pt>
                <c:pt idx="34">
                  <c:v>-0.36623956595291191</c:v>
                </c:pt>
                <c:pt idx="35">
                  <c:v>-0.37135375370798057</c:v>
                </c:pt>
                <c:pt idx="36">
                  <c:v>-0.38302119401762286</c:v>
                </c:pt>
                <c:pt idx="37">
                  <c:v>-0.3912386924731498</c:v>
                </c:pt>
                <c:pt idx="38">
                  <c:v>-0.40085153630256781</c:v>
                </c:pt>
                <c:pt idx="39">
                  <c:v>-0.4138484508814872</c:v>
                </c:pt>
                <c:pt idx="40">
                  <c:v>-0.41906382219489607</c:v>
                </c:pt>
                <c:pt idx="41">
                  <c:v>-0.4257909018799142</c:v>
                </c:pt>
                <c:pt idx="42">
                  <c:v>-0.4390059853804375</c:v>
                </c:pt>
                <c:pt idx="43">
                  <c:v>-0.44689324565894462</c:v>
                </c:pt>
                <c:pt idx="44">
                  <c:v>-0.45031934466100576</c:v>
                </c:pt>
                <c:pt idx="45">
                  <c:v>-0.466250010774234</c:v>
                </c:pt>
                <c:pt idx="46">
                  <c:v>-0.47530027801698538</c:v>
                </c:pt>
                <c:pt idx="47">
                  <c:v>-0.48265234290525405</c:v>
                </c:pt>
                <c:pt idx="48">
                  <c:v>-0.49466883305775461</c:v>
                </c:pt>
                <c:pt idx="49">
                  <c:v>-0.5033121473319101</c:v>
                </c:pt>
                <c:pt idx="50">
                  <c:v>-0.51134925865544412</c:v>
                </c:pt>
                <c:pt idx="51">
                  <c:v>-0.52178671674470256</c:v>
                </c:pt>
                <c:pt idx="52">
                  <c:v>-0.53052398254297628</c:v>
                </c:pt>
                <c:pt idx="53">
                  <c:v>-0.5402729229332115</c:v>
                </c:pt>
                <c:pt idx="54">
                  <c:v>-0.54593604545122876</c:v>
                </c:pt>
                <c:pt idx="55">
                  <c:v>-0.55528080410372471</c:v>
                </c:pt>
                <c:pt idx="56">
                  <c:v>-0.56207456630539465</c:v>
                </c:pt>
                <c:pt idx="57">
                  <c:v>-0.57121787289175807</c:v>
                </c:pt>
                <c:pt idx="58">
                  <c:v>-0.57894091197815001</c:v>
                </c:pt>
                <c:pt idx="59">
                  <c:v>-0.5864332965228386</c:v>
                </c:pt>
                <c:pt idx="60">
                  <c:v>-0.59199540880905344</c:v>
                </c:pt>
              </c:numCache>
            </c:numRef>
          </c:yVal>
          <c:smooth val="1"/>
          <c:extLst>
            <c:ext xmlns:c16="http://schemas.microsoft.com/office/drawing/2014/chart" uri="{C3380CC4-5D6E-409C-BE32-E72D297353CC}">
              <c16:uniqueId val="{00000005-E492-A249-87A9-C8B2F838E25A}"/>
            </c:ext>
          </c:extLst>
        </c:ser>
        <c:ser>
          <c:idx val="6"/>
          <c:order val="6"/>
          <c:tx>
            <c:strRef>
              <c:f>koff!$W$2</c:f>
              <c:strCache>
                <c:ptCount val="1"/>
                <c:pt idx="0">
                  <c:v>R3-14</c:v>
                </c:pt>
              </c:strCache>
            </c:strRef>
          </c:tx>
          <c:spPr>
            <a:ln w="19050" cap="rnd">
              <a:solidFill>
                <a:schemeClr val="accent1">
                  <a:lumMod val="60000"/>
                </a:schemeClr>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koff!$W$3:$W$153</c:f>
              <c:numCache>
                <c:formatCode>General</c:formatCode>
                <c:ptCount val="151"/>
                <c:pt idx="0">
                  <c:v>0</c:v>
                </c:pt>
                <c:pt idx="1">
                  <c:v>-1.7971439256408161E-3</c:v>
                </c:pt>
                <c:pt idx="2">
                  <c:v>-2.6125847267293042E-3</c:v>
                </c:pt>
                <c:pt idx="3">
                  <c:v>-4.7422598428824778E-3</c:v>
                </c:pt>
                <c:pt idx="4">
                  <c:v>-6.0415057777626355E-3</c:v>
                </c:pt>
                <c:pt idx="5">
                  <c:v>-8.1682679862713266E-3</c:v>
                </c:pt>
                <c:pt idx="6">
                  <c:v>-1.0509131748739317E-2</c:v>
                </c:pt>
                <c:pt idx="7">
                  <c:v>-1.1336111268010637E-2</c:v>
                </c:pt>
                <c:pt idx="8">
                  <c:v>-1.2761469224940092E-2</c:v>
                </c:pt>
                <c:pt idx="9">
                  <c:v>-1.5680169945705324E-2</c:v>
                </c:pt>
                <c:pt idx="10">
                  <c:v>-1.6750335142179135E-2</c:v>
                </c:pt>
                <c:pt idx="11">
                  <c:v>-1.8083008485462546E-2</c:v>
                </c:pt>
                <c:pt idx="12">
                  <c:v>-1.907444102404322E-2</c:v>
                </c:pt>
                <c:pt idx="13">
                  <c:v>-2.0636721738584659E-2</c:v>
                </c:pt>
                <c:pt idx="14">
                  <c:v>-2.1937524330417686E-2</c:v>
                </c:pt>
                <c:pt idx="15">
                  <c:v>-2.4189033769972008E-2</c:v>
                </c:pt>
                <c:pt idx="16">
                  <c:v>-2.507499725368862E-2</c:v>
                </c:pt>
                <c:pt idx="17">
                  <c:v>-2.6470940910435697E-2</c:v>
                </c:pt>
                <c:pt idx="18">
                  <c:v>-2.8138804085172588E-2</c:v>
                </c:pt>
                <c:pt idx="19">
                  <c:v>-2.863567626272007E-2</c:v>
                </c:pt>
                <c:pt idx="20">
                  <c:v>-3.1647553398015692E-2</c:v>
                </c:pt>
                <c:pt idx="21">
                  <c:v>-3.310068057311584E-2</c:v>
                </c:pt>
                <c:pt idx="22">
                  <c:v>-3.3961567850058341E-2</c:v>
                </c:pt>
                <c:pt idx="23">
                  <c:v>-3.5980207906516612E-2</c:v>
                </c:pt>
                <c:pt idx="24">
                  <c:v>-3.7632394494871581E-2</c:v>
                </c:pt>
                <c:pt idx="25">
                  <c:v>-3.8204825912884335E-2</c:v>
                </c:pt>
                <c:pt idx="26">
                  <c:v>-3.9383861532103916E-2</c:v>
                </c:pt>
                <c:pt idx="27">
                  <c:v>-4.0337756196063085E-2</c:v>
                </c:pt>
                <c:pt idx="28">
                  <c:v>-4.1566178689090037E-2</c:v>
                </c:pt>
                <c:pt idx="29">
                  <c:v>-4.4180650293986538E-2</c:v>
                </c:pt>
                <c:pt idx="30">
                  <c:v>-4.4039685137156941E-2</c:v>
                </c:pt>
                <c:pt idx="31">
                  <c:v>-4.5102718886599613E-2</c:v>
                </c:pt>
                <c:pt idx="32">
                  <c:v>-4.7297565904441126E-2</c:v>
                </c:pt>
                <c:pt idx="33">
                  <c:v>-4.8268175380338466E-2</c:v>
                </c:pt>
                <c:pt idx="34">
                  <c:v>-4.9948429443687117E-2</c:v>
                </c:pt>
                <c:pt idx="35">
                  <c:v>-5.2010328326186628E-2</c:v>
                </c:pt>
                <c:pt idx="36">
                  <c:v>-5.1600968022309256E-2</c:v>
                </c:pt>
                <c:pt idx="37">
                  <c:v>-5.2607867430434399E-2</c:v>
                </c:pt>
                <c:pt idx="38">
                  <c:v>-5.60748238281914E-2</c:v>
                </c:pt>
                <c:pt idx="39">
                  <c:v>-5.6621076563448287E-2</c:v>
                </c:pt>
                <c:pt idx="40">
                  <c:v>-5.7336566489595828E-2</c:v>
                </c:pt>
                <c:pt idx="41">
                  <c:v>-5.8904449201158955E-2</c:v>
                </c:pt>
                <c:pt idx="42">
                  <c:v>-6.0519477160858974E-2</c:v>
                </c:pt>
                <c:pt idx="43">
                  <c:v>-6.0667407978816319E-2</c:v>
                </c:pt>
                <c:pt idx="44">
                  <c:v>-6.1453657593435351E-2</c:v>
                </c:pt>
                <c:pt idx="45">
                  <c:v>-6.3085169434184574E-2</c:v>
                </c:pt>
                <c:pt idx="46">
                  <c:v>-6.3629083558611133E-2</c:v>
                </c:pt>
                <c:pt idx="47">
                  <c:v>-6.5367883513430494E-2</c:v>
                </c:pt>
                <c:pt idx="48">
                  <c:v>-6.5934729541636636E-2</c:v>
                </c:pt>
                <c:pt idx="49">
                  <c:v>-6.7989527440626682E-2</c:v>
                </c:pt>
                <c:pt idx="50">
                  <c:v>-6.8192910588006708E-2</c:v>
                </c:pt>
                <c:pt idx="51">
                  <c:v>-6.9567995970619828E-2</c:v>
                </c:pt>
                <c:pt idx="52">
                  <c:v>-7.1726884398329485E-2</c:v>
                </c:pt>
                <c:pt idx="53">
                  <c:v>-7.1052412209535301E-2</c:v>
                </c:pt>
                <c:pt idx="54">
                  <c:v>-7.2119627385824461E-2</c:v>
                </c:pt>
                <c:pt idx="55">
                  <c:v>-7.3361210594903054E-2</c:v>
                </c:pt>
                <c:pt idx="56">
                  <c:v>-7.4180938444332142E-2</c:v>
                </c:pt>
                <c:pt idx="57">
                  <c:v>-7.5404753758786844E-2</c:v>
                </c:pt>
                <c:pt idx="58">
                  <c:v>-7.5891257208712787E-2</c:v>
                </c:pt>
                <c:pt idx="59">
                  <c:v>-7.8415171883196064E-2</c:v>
                </c:pt>
                <c:pt idx="60">
                  <c:v>-7.8165786913856894E-2</c:v>
                </c:pt>
                <c:pt idx="61">
                  <c:v>-7.9110327399269945E-2</c:v>
                </c:pt>
                <c:pt idx="62">
                  <c:v>-8.0264756332598719E-2</c:v>
                </c:pt>
                <c:pt idx="63">
                  <c:v>-8.2350817298506337E-2</c:v>
                </c:pt>
                <c:pt idx="64">
                  <c:v>-8.2424837534412737E-2</c:v>
                </c:pt>
                <c:pt idx="65">
                  <c:v>-8.2399638541111209E-2</c:v>
                </c:pt>
                <c:pt idx="66">
                  <c:v>-8.4714293795465412E-2</c:v>
                </c:pt>
                <c:pt idx="67">
                  <c:v>-8.5451756373449456E-2</c:v>
                </c:pt>
                <c:pt idx="68">
                  <c:v>-8.5424901300010958E-2</c:v>
                </c:pt>
                <c:pt idx="69">
                  <c:v>-8.6455389292451321E-2</c:v>
                </c:pt>
                <c:pt idx="70">
                  <c:v>-8.7661079917826901E-2</c:v>
                </c:pt>
                <c:pt idx="71">
                  <c:v>-8.852589483640555E-2</c:v>
                </c:pt>
                <c:pt idx="72">
                  <c:v>-8.9970504008530863E-2</c:v>
                </c:pt>
                <c:pt idx="73">
                  <c:v>-9.1148667163195404E-2</c:v>
                </c:pt>
                <c:pt idx="74">
                  <c:v>-9.1615870751681025E-2</c:v>
                </c:pt>
                <c:pt idx="75">
                  <c:v>-9.3475723692832358E-2</c:v>
                </c:pt>
                <c:pt idx="76">
                  <c:v>-9.3267133435788449E-2</c:v>
                </c:pt>
                <c:pt idx="77">
                  <c:v>-9.4210116485777831E-2</c:v>
                </c:pt>
                <c:pt idx="78">
                  <c:v>-9.5128467790971283E-2</c:v>
                </c:pt>
                <c:pt idx="79">
                  <c:v>-9.6031697777055475E-2</c:v>
                </c:pt>
                <c:pt idx="80">
                  <c:v>-9.7615115525317417E-2</c:v>
                </c:pt>
                <c:pt idx="81">
                  <c:v>-9.8684981449360609E-2</c:v>
                </c:pt>
                <c:pt idx="82">
                  <c:v>-9.9412318030070793E-2</c:v>
                </c:pt>
                <c:pt idx="83">
                  <c:v>-9.9660970031502566E-2</c:v>
                </c:pt>
                <c:pt idx="84">
                  <c:v>-0.1006462524364382</c:v>
                </c:pt>
                <c:pt idx="85">
                  <c:v>-0.10213756403068774</c:v>
                </c:pt>
                <c:pt idx="86">
                  <c:v>-0.10268835932358383</c:v>
                </c:pt>
                <c:pt idx="87">
                  <c:v>-0.10396255266176499</c:v>
                </c:pt>
                <c:pt idx="88">
                  <c:v>-0.10432598640316776</c:v>
                </c:pt>
                <c:pt idx="89">
                  <c:v>-0.10550926789996043</c:v>
                </c:pt>
                <c:pt idx="90">
                  <c:v>-0.10683386422124219</c:v>
                </c:pt>
                <c:pt idx="91">
                  <c:v>-0.10737368906894128</c:v>
                </c:pt>
                <c:pt idx="92">
                  <c:v>-0.10774450316192917</c:v>
                </c:pt>
                <c:pt idx="93">
                  <c:v>-0.10888688016709465</c:v>
                </c:pt>
                <c:pt idx="94">
                  <c:v>-0.10882882473772736</c:v>
                </c:pt>
                <c:pt idx="95">
                  <c:v>-0.10977138890542879</c:v>
                </c:pt>
                <c:pt idx="96">
                  <c:v>-0.11175016706905491</c:v>
                </c:pt>
                <c:pt idx="97">
                  <c:v>-0.11106599020437864</c:v>
                </c:pt>
                <c:pt idx="98">
                  <c:v>-0.11209145768943866</c:v>
                </c:pt>
                <c:pt idx="99">
                  <c:v>-0.11368980577588927</c:v>
                </c:pt>
                <c:pt idx="100">
                  <c:v>-0.11567929132695152</c:v>
                </c:pt>
                <c:pt idx="101">
                  <c:v>-0.11508988955429841</c:v>
                </c:pt>
                <c:pt idx="102">
                  <c:v>-0.11533677422338781</c:v>
                </c:pt>
                <c:pt idx="103">
                  <c:v>-0.11718717484051359</c:v>
                </c:pt>
                <c:pt idx="104">
                  <c:v>-0.1188222780009428</c:v>
                </c:pt>
                <c:pt idx="105">
                  <c:v>-0.11832309139366358</c:v>
                </c:pt>
                <c:pt idx="106">
                  <c:v>-0.11969453377194753</c:v>
                </c:pt>
                <c:pt idx="107">
                  <c:v>-0.11923461734310833</c:v>
                </c:pt>
                <c:pt idx="108">
                  <c:v>-0.12094787400879237</c:v>
                </c:pt>
                <c:pt idx="109">
                  <c:v>-0.12166096018497304</c:v>
                </c:pt>
                <c:pt idx="110">
                  <c:v>-0.12283624633834535</c:v>
                </c:pt>
                <c:pt idx="111">
                  <c:v>-0.12365587951801556</c:v>
                </c:pt>
                <c:pt idx="112">
                  <c:v>-0.12417990422352146</c:v>
                </c:pt>
                <c:pt idx="113">
                  <c:v>-0.12460283739037226</c:v>
                </c:pt>
                <c:pt idx="114">
                  <c:v>-0.1253226455383562</c:v>
                </c:pt>
                <c:pt idx="115">
                  <c:v>-0.12704324443229847</c:v>
                </c:pt>
                <c:pt idx="116">
                  <c:v>-0.12802242897328522</c:v>
                </c:pt>
                <c:pt idx="117">
                  <c:v>-0.12785166583140223</c:v>
                </c:pt>
                <c:pt idx="118">
                  <c:v>-0.12880640154108872</c:v>
                </c:pt>
                <c:pt idx="119">
                  <c:v>-0.12971168614573048</c:v>
                </c:pt>
                <c:pt idx="120">
                  <c:v>-0.1302488073082019</c:v>
                </c:pt>
                <c:pt idx="121">
                  <c:v>-0.13127380444948455</c:v>
                </c:pt>
                <c:pt idx="122">
                  <c:v>-0.13260418044832109</c:v>
                </c:pt>
                <c:pt idx="123">
                  <c:v>-0.13279778601641909</c:v>
                </c:pt>
                <c:pt idx="124">
                  <c:v>-0.1339613680076584</c:v>
                </c:pt>
                <c:pt idx="125">
                  <c:v>-0.13406882855581073</c:v>
                </c:pt>
                <c:pt idx="126">
                  <c:v>-0.13435727128472069</c:v>
                </c:pt>
                <c:pt idx="127">
                  <c:v>-0.13574175962790838</c:v>
                </c:pt>
                <c:pt idx="128">
                  <c:v>-0.13594561058415966</c:v>
                </c:pt>
                <c:pt idx="129">
                  <c:v>-0.13698960645645211</c:v>
                </c:pt>
                <c:pt idx="130">
                  <c:v>-0.13783224732666818</c:v>
                </c:pt>
                <c:pt idx="131">
                  <c:v>-0.13967274999038887</c:v>
                </c:pt>
                <c:pt idx="132">
                  <c:v>-0.1398720660617199</c:v>
                </c:pt>
                <c:pt idx="133">
                  <c:v>-0.14109017473582613</c:v>
                </c:pt>
                <c:pt idx="134">
                  <c:v>-0.14128208951222446</c:v>
                </c:pt>
                <c:pt idx="135">
                  <c:v>-0.14137296540555191</c:v>
                </c:pt>
                <c:pt idx="136">
                  <c:v>-0.14124534057693736</c:v>
                </c:pt>
                <c:pt idx="137">
                  <c:v>-0.14240441742646603</c:v>
                </c:pt>
                <c:pt idx="138">
                  <c:v>-0.14373462310162086</c:v>
                </c:pt>
                <c:pt idx="139">
                  <c:v>-0.14533424898453667</c:v>
                </c:pt>
                <c:pt idx="140">
                  <c:v>-0.14583049360741274</c:v>
                </c:pt>
                <c:pt idx="141">
                  <c:v>-0.14540570108582887</c:v>
                </c:pt>
                <c:pt idx="142">
                  <c:v>-0.14641026079023275</c:v>
                </c:pt>
                <c:pt idx="143">
                  <c:v>-0.14681885106627937</c:v>
                </c:pt>
                <c:pt idx="144">
                  <c:v>-0.14765855525812344</c:v>
                </c:pt>
                <c:pt idx="145">
                  <c:v>-0.14823366444802535</c:v>
                </c:pt>
                <c:pt idx="146">
                  <c:v>-0.14969158438231275</c:v>
                </c:pt>
                <c:pt idx="147">
                  <c:v>-0.15029904681983708</c:v>
                </c:pt>
                <c:pt idx="148">
                  <c:v>-0.15119330284051247</c:v>
                </c:pt>
                <c:pt idx="149">
                  <c:v>-0.15238914165351161</c:v>
                </c:pt>
                <c:pt idx="150">
                  <c:v>-0.15296866875197804</c:v>
                </c:pt>
              </c:numCache>
            </c:numRef>
          </c:yVal>
          <c:smooth val="1"/>
          <c:extLst>
            <c:ext xmlns:c16="http://schemas.microsoft.com/office/drawing/2014/chart" uri="{C3380CC4-5D6E-409C-BE32-E72D297353CC}">
              <c16:uniqueId val="{00000006-E492-A249-87A9-C8B2F838E25A}"/>
            </c:ext>
          </c:extLst>
        </c:ser>
        <c:ser>
          <c:idx val="7"/>
          <c:order val="7"/>
          <c:tx>
            <c:strRef>
              <c:f>koff!$X$2</c:f>
              <c:strCache>
                <c:ptCount val="1"/>
                <c:pt idx="0">
                  <c:v>R3-16</c:v>
                </c:pt>
              </c:strCache>
            </c:strRef>
          </c:tx>
          <c:spPr>
            <a:ln w="19050" cap="rnd">
              <a:solidFill>
                <a:schemeClr val="accent2">
                  <a:lumMod val="60000"/>
                </a:schemeClr>
              </a:solidFill>
              <a:round/>
            </a:ln>
            <a:effectLst/>
          </c:spPr>
          <c:marker>
            <c:symbol val="none"/>
          </c:marker>
          <c:xVal>
            <c:numRef>
              <c:f>koff!$P$3:$P$63</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koff!$X$3:$X$63</c:f>
              <c:numCache>
                <c:formatCode>General</c:formatCode>
                <c:ptCount val="61"/>
                <c:pt idx="0">
                  <c:v>0</c:v>
                </c:pt>
                <c:pt idx="1">
                  <c:v>-1.2603325148708327E-2</c:v>
                </c:pt>
                <c:pt idx="2">
                  <c:v>-2.0309926913465261E-2</c:v>
                </c:pt>
                <c:pt idx="3">
                  <c:v>-3.4578221541696937E-2</c:v>
                </c:pt>
                <c:pt idx="4">
                  <c:v>-4.0524882098881596E-2</c:v>
                </c:pt>
                <c:pt idx="5">
                  <c:v>-5.0244124683931697E-2</c:v>
                </c:pt>
                <c:pt idx="6">
                  <c:v>-6.4348454043315101E-2</c:v>
                </c:pt>
                <c:pt idx="7">
                  <c:v>-7.5155817063232447E-2</c:v>
                </c:pt>
                <c:pt idx="8">
                  <c:v>-8.0120823844202729E-2</c:v>
                </c:pt>
                <c:pt idx="9">
                  <c:v>-9.5216448453632002E-2</c:v>
                </c:pt>
                <c:pt idx="10">
                  <c:v>-0.10455851957098385</c:v>
                </c:pt>
                <c:pt idx="11">
                  <c:v>-0.11217287541048679</c:v>
                </c:pt>
                <c:pt idx="12">
                  <c:v>-0.12529264685326424</c:v>
                </c:pt>
                <c:pt idx="13">
                  <c:v>-0.13545989985273721</c:v>
                </c:pt>
                <c:pt idx="14">
                  <c:v>-0.14231513198656046</c:v>
                </c:pt>
                <c:pt idx="15">
                  <c:v>-0.15872554845886225</c:v>
                </c:pt>
                <c:pt idx="16">
                  <c:v>-0.16660964337878797</c:v>
                </c:pt>
                <c:pt idx="17">
                  <c:v>-0.17357230649259409</c:v>
                </c:pt>
                <c:pt idx="18">
                  <c:v>-0.18532131846299663</c:v>
                </c:pt>
                <c:pt idx="19">
                  <c:v>-0.19418452762117705</c:v>
                </c:pt>
                <c:pt idx="20">
                  <c:v>-0.20682817647450696</c:v>
                </c:pt>
                <c:pt idx="21">
                  <c:v>-0.21734999773295066</c:v>
                </c:pt>
                <c:pt idx="22">
                  <c:v>-0.22300901571352605</c:v>
                </c:pt>
                <c:pt idx="23">
                  <c:v>-0.23277632702480516</c:v>
                </c:pt>
                <c:pt idx="24">
                  <c:v>-0.24462261940611607</c:v>
                </c:pt>
                <c:pt idx="25">
                  <c:v>-0.24973372846045455</c:v>
                </c:pt>
                <c:pt idx="26">
                  <c:v>-0.25974843406087289</c:v>
                </c:pt>
                <c:pt idx="27">
                  <c:v>-0.27203284683688711</c:v>
                </c:pt>
                <c:pt idx="28">
                  <c:v>-0.27933425714454568</c:v>
                </c:pt>
                <c:pt idx="29">
                  <c:v>-0.28804805334405875</c:v>
                </c:pt>
                <c:pt idx="30">
                  <c:v>-0.29988364286514524</c:v>
                </c:pt>
                <c:pt idx="31">
                  <c:v>-0.30283681581597688</c:v>
                </c:pt>
                <c:pt idx="32">
                  <c:v>-0.31836195983922766</c:v>
                </c:pt>
                <c:pt idx="33">
                  <c:v>-0.32900276883253993</c:v>
                </c:pt>
                <c:pt idx="34">
                  <c:v>-0.33809236104242102</c:v>
                </c:pt>
                <c:pt idx="35">
                  <c:v>-0.34641831908012105</c:v>
                </c:pt>
                <c:pt idx="36">
                  <c:v>-0.355073401883576</c:v>
                </c:pt>
                <c:pt idx="37">
                  <c:v>-0.36104387326646742</c:v>
                </c:pt>
                <c:pt idx="38">
                  <c:v>-0.37253399607782994</c:v>
                </c:pt>
                <c:pt idx="39">
                  <c:v>-0.38266203382192771</c:v>
                </c:pt>
                <c:pt idx="40">
                  <c:v>-0.39038387737260416</c:v>
                </c:pt>
                <c:pt idx="41">
                  <c:v>-0.39871791995165973</c:v>
                </c:pt>
                <c:pt idx="42">
                  <c:v>-0.4070952282312208</c:v>
                </c:pt>
                <c:pt idx="43">
                  <c:v>-0.41348790972409244</c:v>
                </c:pt>
                <c:pt idx="44">
                  <c:v>-0.42447738859535278</c:v>
                </c:pt>
                <c:pt idx="45">
                  <c:v>-0.4306151434601635</c:v>
                </c:pt>
                <c:pt idx="46">
                  <c:v>-0.44017800518809813</c:v>
                </c:pt>
                <c:pt idx="47">
                  <c:v>-0.44807989006738558</c:v>
                </c:pt>
                <c:pt idx="48">
                  <c:v>-0.45577482050960139</c:v>
                </c:pt>
                <c:pt idx="49">
                  <c:v>-0.4645214212727522</c:v>
                </c:pt>
                <c:pt idx="50">
                  <c:v>-0.47035154560102838</c:v>
                </c:pt>
                <c:pt idx="51">
                  <c:v>-0.48173965478043818</c:v>
                </c:pt>
                <c:pt idx="52">
                  <c:v>-0.49064750901820198</c:v>
                </c:pt>
                <c:pt idx="53">
                  <c:v>-0.49718307917339954</c:v>
                </c:pt>
                <c:pt idx="54">
                  <c:v>-0.50238238237237187</c:v>
                </c:pt>
                <c:pt idx="55">
                  <c:v>-0.51403012351341937</c:v>
                </c:pt>
                <c:pt idx="56">
                  <c:v>-0.52187334789749318</c:v>
                </c:pt>
                <c:pt idx="57">
                  <c:v>-0.52611667404531992</c:v>
                </c:pt>
                <c:pt idx="58">
                  <c:v>-0.53457864739967986</c:v>
                </c:pt>
                <c:pt idx="59">
                  <c:v>-0.54614816986754477</c:v>
                </c:pt>
                <c:pt idx="60">
                  <c:v>-0.55191852632888128</c:v>
                </c:pt>
              </c:numCache>
            </c:numRef>
          </c:yVal>
          <c:smooth val="1"/>
          <c:extLst>
            <c:ext xmlns:c16="http://schemas.microsoft.com/office/drawing/2014/chart" uri="{C3380CC4-5D6E-409C-BE32-E72D297353CC}">
              <c16:uniqueId val="{00000007-E492-A249-87A9-C8B2F838E25A}"/>
            </c:ext>
          </c:extLst>
        </c:ser>
        <c:ser>
          <c:idx val="8"/>
          <c:order val="8"/>
          <c:tx>
            <c:strRef>
              <c:f>koff!$Y$2</c:f>
              <c:strCache>
                <c:ptCount val="1"/>
                <c:pt idx="0">
                  <c:v>R3-17</c:v>
                </c:pt>
              </c:strCache>
            </c:strRef>
          </c:tx>
          <c:spPr>
            <a:ln w="19050" cap="rnd">
              <a:solidFill>
                <a:schemeClr val="accent3">
                  <a:lumMod val="60000"/>
                </a:schemeClr>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koff!$Y$3:$Y$153</c:f>
              <c:numCache>
                <c:formatCode>General</c:formatCode>
                <c:ptCount val="151"/>
                <c:pt idx="0">
                  <c:v>0</c:v>
                </c:pt>
                <c:pt idx="1">
                  <c:v>-1.9805652552594599E-3</c:v>
                </c:pt>
                <c:pt idx="2">
                  <c:v>-3.5540000015829485E-3</c:v>
                </c:pt>
                <c:pt idx="3">
                  <c:v>-5.1682743674078841E-3</c:v>
                </c:pt>
                <c:pt idx="4">
                  <c:v>-5.7217076230954419E-3</c:v>
                </c:pt>
                <c:pt idx="5">
                  <c:v>-8.4150232691379244E-3</c:v>
                </c:pt>
                <c:pt idx="6">
                  <c:v>-9.7614417998279288E-3</c:v>
                </c:pt>
                <c:pt idx="7">
                  <c:v>-1.1740662122993472E-2</c:v>
                </c:pt>
                <c:pt idx="8">
                  <c:v>-1.2612821068690052E-2</c:v>
                </c:pt>
                <c:pt idx="9">
                  <c:v>-1.5151905862380667E-2</c:v>
                </c:pt>
                <c:pt idx="10">
                  <c:v>-1.7536113340520867E-2</c:v>
                </c:pt>
                <c:pt idx="11">
                  <c:v>-1.7672056077466511E-2</c:v>
                </c:pt>
                <c:pt idx="12">
                  <c:v>-1.9375146198884325E-2</c:v>
                </c:pt>
                <c:pt idx="13">
                  <c:v>-2.1445484484307508E-2</c:v>
                </c:pt>
                <c:pt idx="14">
                  <c:v>-2.1766455920605665E-2</c:v>
                </c:pt>
                <c:pt idx="15">
                  <c:v>-2.5678878666668646E-2</c:v>
                </c:pt>
                <c:pt idx="16">
                  <c:v>-2.6769808687137804E-2</c:v>
                </c:pt>
                <c:pt idx="17">
                  <c:v>-2.7671779055666604E-2</c:v>
                </c:pt>
                <c:pt idx="18">
                  <c:v>-2.9316423120889622E-2</c:v>
                </c:pt>
                <c:pt idx="19">
                  <c:v>-3.084872155781743E-2</c:v>
                </c:pt>
                <c:pt idx="20">
                  <c:v>-3.2204485541447198E-2</c:v>
                </c:pt>
                <c:pt idx="21">
                  <c:v>-3.490938058868983E-2</c:v>
                </c:pt>
                <c:pt idx="22">
                  <c:v>-3.5794384843380531E-2</c:v>
                </c:pt>
                <c:pt idx="23">
                  <c:v>-3.7371693849400443E-2</c:v>
                </c:pt>
                <c:pt idx="24">
                  <c:v>-3.9604882943434283E-2</c:v>
                </c:pt>
                <c:pt idx="25">
                  <c:v>-3.9913406127885853E-2</c:v>
                </c:pt>
                <c:pt idx="26">
                  <c:v>-4.0946582487915863E-2</c:v>
                </c:pt>
                <c:pt idx="27">
                  <c:v>-4.4362430426623807E-2</c:v>
                </c:pt>
                <c:pt idx="28">
                  <c:v>-4.4419204449914783E-2</c:v>
                </c:pt>
                <c:pt idx="29">
                  <c:v>-4.5575333404913987E-2</c:v>
                </c:pt>
                <c:pt idx="30">
                  <c:v>-4.7185083887632394E-2</c:v>
                </c:pt>
                <c:pt idx="31">
                  <c:v>-4.7980922172819802E-2</c:v>
                </c:pt>
                <c:pt idx="32">
                  <c:v>-5.0430904240963477E-2</c:v>
                </c:pt>
                <c:pt idx="33">
                  <c:v>-5.3399265567242796E-2</c:v>
                </c:pt>
                <c:pt idx="34">
                  <c:v>-5.3503008279216828E-2</c:v>
                </c:pt>
                <c:pt idx="35">
                  <c:v>-5.5088358306393734E-2</c:v>
                </c:pt>
                <c:pt idx="36">
                  <c:v>-5.7308659595659131E-2</c:v>
                </c:pt>
                <c:pt idx="37">
                  <c:v>-5.679429106491498E-2</c:v>
                </c:pt>
                <c:pt idx="38">
                  <c:v>-6.0002923194590378E-2</c:v>
                </c:pt>
                <c:pt idx="39">
                  <c:v>-6.2640393003649195E-2</c:v>
                </c:pt>
                <c:pt idx="40">
                  <c:v>-6.2252920242979501E-2</c:v>
                </c:pt>
                <c:pt idx="41">
                  <c:v>-6.367230254985301E-2</c:v>
                </c:pt>
                <c:pt idx="42">
                  <c:v>-6.6892130050913254E-2</c:v>
                </c:pt>
                <c:pt idx="43">
                  <c:v>-6.6813665569389682E-2</c:v>
                </c:pt>
                <c:pt idx="44">
                  <c:v>-6.8157827774699739E-2</c:v>
                </c:pt>
                <c:pt idx="45">
                  <c:v>-7.031445709711158E-2</c:v>
                </c:pt>
                <c:pt idx="46">
                  <c:v>-7.1206152416976864E-2</c:v>
                </c:pt>
                <c:pt idx="47">
                  <c:v>-7.2287966690148309E-2</c:v>
                </c:pt>
                <c:pt idx="48">
                  <c:v>-7.4262216800716638E-2</c:v>
                </c:pt>
                <c:pt idx="49">
                  <c:v>-7.5811175835173758E-2</c:v>
                </c:pt>
                <c:pt idx="50">
                  <c:v>-7.6509703965077613E-2</c:v>
                </c:pt>
                <c:pt idx="51">
                  <c:v>-7.7782881555047395E-2</c:v>
                </c:pt>
                <c:pt idx="52">
                  <c:v>-7.9248327543815777E-2</c:v>
                </c:pt>
                <c:pt idx="53">
                  <c:v>-8.0665007233574823E-2</c:v>
                </c:pt>
                <c:pt idx="54">
                  <c:v>-8.1472028200227989E-2</c:v>
                </c:pt>
                <c:pt idx="55">
                  <c:v>-8.3324110807804372E-2</c:v>
                </c:pt>
                <c:pt idx="56">
                  <c:v>-8.3791658163468966E-2</c:v>
                </c:pt>
                <c:pt idx="57">
                  <c:v>-8.5707213001807794E-2</c:v>
                </c:pt>
                <c:pt idx="58">
                  <c:v>-8.6655963737939809E-2</c:v>
                </c:pt>
                <c:pt idx="59">
                  <c:v>-8.884006871887995E-2</c:v>
                </c:pt>
                <c:pt idx="60">
                  <c:v>-8.9059864983068004E-2</c:v>
                </c:pt>
                <c:pt idx="61">
                  <c:v>-9.0797473719670549E-2</c:v>
                </c:pt>
                <c:pt idx="62">
                  <c:v>-9.2597683184523091E-2</c:v>
                </c:pt>
                <c:pt idx="63">
                  <c:v>-9.4986873963358087E-2</c:v>
                </c:pt>
                <c:pt idx="64">
                  <c:v>-9.5114393379976209E-2</c:v>
                </c:pt>
                <c:pt idx="65">
                  <c:v>-9.5530962503373965E-2</c:v>
                </c:pt>
                <c:pt idx="66">
                  <c:v>-9.7509611848246622E-2</c:v>
                </c:pt>
                <c:pt idx="67">
                  <c:v>-9.8988069631330819E-2</c:v>
                </c:pt>
                <c:pt idx="68">
                  <c:v>-9.949542672515381E-2</c:v>
                </c:pt>
                <c:pt idx="69">
                  <c:v>-0.10037459044085405</c:v>
                </c:pt>
                <c:pt idx="70">
                  <c:v>-0.10256775547096859</c:v>
                </c:pt>
                <c:pt idx="71">
                  <c:v>-0.10371010502719397</c:v>
                </c:pt>
                <c:pt idx="72">
                  <c:v>-0.10495320034759149</c:v>
                </c:pt>
                <c:pt idx="73">
                  <c:v>-0.10730022846965445</c:v>
                </c:pt>
                <c:pt idx="74">
                  <c:v>-0.10851343986764567</c:v>
                </c:pt>
                <c:pt idx="75">
                  <c:v>-0.10976907668705826</c:v>
                </c:pt>
                <c:pt idx="76">
                  <c:v>-0.11087868821564607</c:v>
                </c:pt>
                <c:pt idx="77">
                  <c:v>-0.11143313561968174</c:v>
                </c:pt>
                <c:pt idx="78">
                  <c:v>-0.11171539851662145</c:v>
                </c:pt>
                <c:pt idx="79">
                  <c:v>-0.11520759970041325</c:v>
                </c:pt>
                <c:pt idx="80">
                  <c:v>-0.11566063740831191</c:v>
                </c:pt>
                <c:pt idx="81">
                  <c:v>-0.11711949470771536</c:v>
                </c:pt>
                <c:pt idx="82">
                  <c:v>-0.11812364346817233</c:v>
                </c:pt>
                <c:pt idx="83">
                  <c:v>-0.11869402354148359</c:v>
                </c:pt>
                <c:pt idx="84">
                  <c:v>-0.11935635011417771</c:v>
                </c:pt>
                <c:pt idx="85">
                  <c:v>-0.12189845596844488</c:v>
                </c:pt>
                <c:pt idx="86">
                  <c:v>-0.12348617985355702</c:v>
                </c:pt>
                <c:pt idx="87">
                  <c:v>-0.12470972243822116</c:v>
                </c:pt>
                <c:pt idx="88">
                  <c:v>-0.12515843619398659</c:v>
                </c:pt>
                <c:pt idx="89">
                  <c:v>-0.12716430827829542</c:v>
                </c:pt>
                <c:pt idx="90">
                  <c:v>-0.1281737607440197</c:v>
                </c:pt>
                <c:pt idx="91">
                  <c:v>-0.12876860226400486</c:v>
                </c:pt>
                <c:pt idx="92">
                  <c:v>-0.13075329757064513</c:v>
                </c:pt>
                <c:pt idx="93">
                  <c:v>-0.13159475601429424</c:v>
                </c:pt>
                <c:pt idx="94">
                  <c:v>-0.13247261530013879</c:v>
                </c:pt>
                <c:pt idx="95">
                  <c:v>-0.1340399706314406</c:v>
                </c:pt>
                <c:pt idx="96">
                  <c:v>-0.13563449720745327</c:v>
                </c:pt>
                <c:pt idx="97">
                  <c:v>-0.13607165965355339</c:v>
                </c:pt>
                <c:pt idx="98">
                  <c:v>-0.13778920332238417</c:v>
                </c:pt>
                <c:pt idx="99">
                  <c:v>-0.13900019068454891</c:v>
                </c:pt>
                <c:pt idx="100">
                  <c:v>-0.14005509926682999</c:v>
                </c:pt>
                <c:pt idx="101">
                  <c:v>-0.14118684828939576</c:v>
                </c:pt>
                <c:pt idx="102">
                  <c:v>-0.14186610705602293</c:v>
                </c:pt>
                <c:pt idx="103">
                  <c:v>-0.14359940163597906</c:v>
                </c:pt>
                <c:pt idx="104">
                  <c:v>-0.14536982434471191</c:v>
                </c:pt>
                <c:pt idx="105">
                  <c:v>-0.14578799907670228</c:v>
                </c:pt>
                <c:pt idx="106">
                  <c:v>-0.14585168292226355</c:v>
                </c:pt>
                <c:pt idx="107">
                  <c:v>-0.14820249962364107</c:v>
                </c:pt>
                <c:pt idx="108">
                  <c:v>-0.14978960900596966</c:v>
                </c:pt>
                <c:pt idx="109">
                  <c:v>-0.14980239651935506</c:v>
                </c:pt>
                <c:pt idx="110">
                  <c:v>-0.15212578626731318</c:v>
                </c:pt>
                <c:pt idx="111">
                  <c:v>-0.15318180890852348</c:v>
                </c:pt>
                <c:pt idx="112">
                  <c:v>-0.15361849641490707</c:v>
                </c:pt>
                <c:pt idx="113">
                  <c:v>-0.1558313861316164</c:v>
                </c:pt>
                <c:pt idx="114">
                  <c:v>-0.15675808993847282</c:v>
                </c:pt>
                <c:pt idx="115">
                  <c:v>-0.15700484085943839</c:v>
                </c:pt>
                <c:pt idx="116">
                  <c:v>-0.15948827225092319</c:v>
                </c:pt>
                <c:pt idx="117">
                  <c:v>-0.15933402811830688</c:v>
                </c:pt>
                <c:pt idx="118">
                  <c:v>-0.16177614919547914</c:v>
                </c:pt>
                <c:pt idx="119">
                  <c:v>-0.16227064174100531</c:v>
                </c:pt>
                <c:pt idx="120">
                  <c:v>-0.1631501134238513</c:v>
                </c:pt>
                <c:pt idx="121">
                  <c:v>-0.16420487547970625</c:v>
                </c:pt>
                <c:pt idx="122">
                  <c:v>-0.16655299381760766</c:v>
                </c:pt>
                <c:pt idx="123">
                  <c:v>-0.16654761901111129</c:v>
                </c:pt>
                <c:pt idx="124">
                  <c:v>-0.16818931771945531</c:v>
                </c:pt>
                <c:pt idx="125">
                  <c:v>-0.16823586109250369</c:v>
                </c:pt>
                <c:pt idx="126">
                  <c:v>-0.1722067868307971</c:v>
                </c:pt>
                <c:pt idx="127">
                  <c:v>-0.17178142827240184</c:v>
                </c:pt>
                <c:pt idx="128">
                  <c:v>-0.17310115272581278</c:v>
                </c:pt>
                <c:pt idx="129">
                  <c:v>-0.1742746178826558</c:v>
                </c:pt>
                <c:pt idx="130">
                  <c:v>-0.17476117143289283</c:v>
                </c:pt>
                <c:pt idx="131">
                  <c:v>-0.1762947340223002</c:v>
                </c:pt>
                <c:pt idx="132">
                  <c:v>-0.17667560252089323</c:v>
                </c:pt>
                <c:pt idx="133">
                  <c:v>-0.17793709377134531</c:v>
                </c:pt>
                <c:pt idx="134">
                  <c:v>-0.17836665830669063</c:v>
                </c:pt>
                <c:pt idx="135">
                  <c:v>-0.17927656210291693</c:v>
                </c:pt>
                <c:pt idx="136">
                  <c:v>-0.18063593840501385</c:v>
                </c:pt>
                <c:pt idx="137">
                  <c:v>-0.18218012881318815</c:v>
                </c:pt>
                <c:pt idx="138">
                  <c:v>-0.18290756000290859</c:v>
                </c:pt>
                <c:pt idx="139">
                  <c:v>-0.18393821497966314</c:v>
                </c:pt>
                <c:pt idx="140">
                  <c:v>-0.18509939245711438</c:v>
                </c:pt>
                <c:pt idx="141">
                  <c:v>-0.18682971292909376</c:v>
                </c:pt>
                <c:pt idx="142">
                  <c:v>-0.18785042826188184</c:v>
                </c:pt>
                <c:pt idx="143">
                  <c:v>-0.18741004397122418</c:v>
                </c:pt>
                <c:pt idx="144">
                  <c:v>-0.18980945006568883</c:v>
                </c:pt>
                <c:pt idx="145">
                  <c:v>-0.18986623913707307</c:v>
                </c:pt>
                <c:pt idx="146">
                  <c:v>-0.19147204204017484</c:v>
                </c:pt>
                <c:pt idx="147">
                  <c:v>-0.19262189605182947</c:v>
                </c:pt>
                <c:pt idx="148">
                  <c:v>-0.19425388008815198</c:v>
                </c:pt>
                <c:pt idx="149">
                  <c:v>-0.19509986188580147</c:v>
                </c:pt>
                <c:pt idx="150">
                  <c:v>-0.19739138484670463</c:v>
                </c:pt>
              </c:numCache>
            </c:numRef>
          </c:yVal>
          <c:smooth val="1"/>
          <c:extLst>
            <c:ext xmlns:c16="http://schemas.microsoft.com/office/drawing/2014/chart" uri="{C3380CC4-5D6E-409C-BE32-E72D297353CC}">
              <c16:uniqueId val="{00000008-E492-A249-87A9-C8B2F838E25A}"/>
            </c:ext>
          </c:extLst>
        </c:ser>
        <c:ser>
          <c:idx val="9"/>
          <c:order val="9"/>
          <c:tx>
            <c:strRef>
              <c:f>koff!$Z$2</c:f>
              <c:strCache>
                <c:ptCount val="1"/>
                <c:pt idx="0">
                  <c:v>R3-19</c:v>
                </c:pt>
              </c:strCache>
            </c:strRef>
          </c:tx>
          <c:spPr>
            <a:ln w="19050" cap="rnd">
              <a:solidFill>
                <a:schemeClr val="accent4">
                  <a:lumMod val="60000"/>
                </a:schemeClr>
              </a:solidFill>
              <a:round/>
            </a:ln>
            <a:effectLst/>
          </c:spPr>
          <c:marker>
            <c:symbol val="none"/>
          </c:marker>
          <c:xVal>
            <c:numRef>
              <c:f>koff!$P$3:$P$153</c:f>
              <c:numCache>
                <c:formatCode>General</c:formatCode>
                <c:ptCount val="1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numCache>
            </c:numRef>
          </c:xVal>
          <c:yVal>
            <c:numRef>
              <c:f>koff!$Z$3:$Z$153</c:f>
              <c:numCache>
                <c:formatCode>General</c:formatCode>
                <c:ptCount val="151"/>
                <c:pt idx="0">
                  <c:v>0</c:v>
                </c:pt>
                <c:pt idx="1">
                  <c:v>-1.2875099203716353E-3</c:v>
                </c:pt>
                <c:pt idx="2">
                  <c:v>-1.9239641733007631E-3</c:v>
                </c:pt>
                <c:pt idx="3">
                  <c:v>-3.593114373397864E-3</c:v>
                </c:pt>
                <c:pt idx="4">
                  <c:v>-4.5067472161210761E-3</c:v>
                </c:pt>
                <c:pt idx="5">
                  <c:v>-5.6614660222572954E-3</c:v>
                </c:pt>
                <c:pt idx="6">
                  <c:v>-7.3118363941158723E-3</c:v>
                </c:pt>
                <c:pt idx="7">
                  <c:v>-8.5506919776779516E-3</c:v>
                </c:pt>
                <c:pt idx="8">
                  <c:v>-9.5190466911480223E-3</c:v>
                </c:pt>
                <c:pt idx="9">
                  <c:v>-1.1034730251444922E-2</c:v>
                </c:pt>
                <c:pt idx="10">
                  <c:v>-1.2216456154301799E-2</c:v>
                </c:pt>
                <c:pt idx="11">
                  <c:v>-1.3013251853835639E-2</c:v>
                </c:pt>
                <c:pt idx="12">
                  <c:v>-1.4066132730816326E-2</c:v>
                </c:pt>
                <c:pt idx="13">
                  <c:v>-1.5897429254351947E-2</c:v>
                </c:pt>
                <c:pt idx="14">
                  <c:v>-1.6519709310782161E-2</c:v>
                </c:pt>
                <c:pt idx="15">
                  <c:v>-1.802361978947856E-2</c:v>
                </c:pt>
                <c:pt idx="16">
                  <c:v>-1.9077762055887394E-2</c:v>
                </c:pt>
                <c:pt idx="17">
                  <c:v>-2.0397004460668021E-2</c:v>
                </c:pt>
                <c:pt idx="18">
                  <c:v>-2.158927543369275E-2</c:v>
                </c:pt>
                <c:pt idx="19">
                  <c:v>-2.2819952417963609E-2</c:v>
                </c:pt>
                <c:pt idx="20">
                  <c:v>-2.3882057932203497E-2</c:v>
                </c:pt>
                <c:pt idx="21">
                  <c:v>-2.5308452135493202E-2</c:v>
                </c:pt>
                <c:pt idx="22">
                  <c:v>-2.6243890718039318E-2</c:v>
                </c:pt>
                <c:pt idx="23">
                  <c:v>-2.7196456277494615E-2</c:v>
                </c:pt>
                <c:pt idx="24">
                  <c:v>-2.8595040845389399E-2</c:v>
                </c:pt>
                <c:pt idx="25">
                  <c:v>-2.9496328410136413E-2</c:v>
                </c:pt>
                <c:pt idx="26">
                  <c:v>-3.0520711730794729E-2</c:v>
                </c:pt>
                <c:pt idx="27">
                  <c:v>-3.1539150333511234E-2</c:v>
                </c:pt>
                <c:pt idx="28">
                  <c:v>-3.2708603649731265E-2</c:v>
                </c:pt>
                <c:pt idx="29">
                  <c:v>-3.4018497681898116E-2</c:v>
                </c:pt>
                <c:pt idx="30">
                  <c:v>-3.4961538499858974E-2</c:v>
                </c:pt>
                <c:pt idx="31">
                  <c:v>-3.5697060898720497E-2</c:v>
                </c:pt>
                <c:pt idx="32">
                  <c:v>-3.753735757629538E-2</c:v>
                </c:pt>
                <c:pt idx="33">
                  <c:v>-3.8712089362661441E-2</c:v>
                </c:pt>
                <c:pt idx="34">
                  <c:v>-3.9289398770426927E-2</c:v>
                </c:pt>
                <c:pt idx="35">
                  <c:v>-4.10727631566222E-2</c:v>
                </c:pt>
                <c:pt idx="36">
                  <c:v>-4.176155883349205E-2</c:v>
                </c:pt>
                <c:pt idx="37">
                  <c:v>-4.2740228798475444E-2</c:v>
                </c:pt>
                <c:pt idx="38">
                  <c:v>-4.4144208899094109E-2</c:v>
                </c:pt>
                <c:pt idx="39">
                  <c:v>-4.545676520491973E-2</c:v>
                </c:pt>
                <c:pt idx="40">
                  <c:v>-4.6162784491897542E-2</c:v>
                </c:pt>
                <c:pt idx="41">
                  <c:v>-4.7277819647578524E-2</c:v>
                </c:pt>
                <c:pt idx="42">
                  <c:v>-4.8670992261554781E-2</c:v>
                </c:pt>
                <c:pt idx="43">
                  <c:v>-4.9497976432845342E-2</c:v>
                </c:pt>
                <c:pt idx="44">
                  <c:v>-5.0338712767856647E-2</c:v>
                </c:pt>
                <c:pt idx="45">
                  <c:v>-5.172664216763545E-2</c:v>
                </c:pt>
                <c:pt idx="46">
                  <c:v>-5.2519249774962161E-2</c:v>
                </c:pt>
                <c:pt idx="47">
                  <c:v>-5.3693844594431495E-2</c:v>
                </c:pt>
                <c:pt idx="48">
                  <c:v>-5.4934265041267964E-2</c:v>
                </c:pt>
                <c:pt idx="49">
                  <c:v>-5.5881717899949321E-2</c:v>
                </c:pt>
                <c:pt idx="50">
                  <c:v>-5.6423608214179855E-2</c:v>
                </c:pt>
                <c:pt idx="51">
                  <c:v>-5.7737431925630273E-2</c:v>
                </c:pt>
                <c:pt idx="52">
                  <c:v>-5.9079348696436648E-2</c:v>
                </c:pt>
                <c:pt idx="53">
                  <c:v>-5.9953970601132153E-2</c:v>
                </c:pt>
                <c:pt idx="54">
                  <c:v>-6.0865374036413233E-2</c:v>
                </c:pt>
                <c:pt idx="55">
                  <c:v>-6.1685687098486763E-2</c:v>
                </c:pt>
                <c:pt idx="56">
                  <c:v>-6.2918622804483959E-2</c:v>
                </c:pt>
                <c:pt idx="57">
                  <c:v>-6.3554620600832501E-2</c:v>
                </c:pt>
                <c:pt idx="58">
                  <c:v>-6.4594629101358103E-2</c:v>
                </c:pt>
                <c:pt idx="59">
                  <c:v>-6.576962775197033E-2</c:v>
                </c:pt>
                <c:pt idx="60">
                  <c:v>-6.6958087460539564E-2</c:v>
                </c:pt>
                <c:pt idx="61">
                  <c:v>-6.7575509038315329E-2</c:v>
                </c:pt>
                <c:pt idx="62">
                  <c:v>-6.8374130929084787E-2</c:v>
                </c:pt>
                <c:pt idx="63">
                  <c:v>-7.0494386880531029E-2</c:v>
                </c:pt>
                <c:pt idx="64">
                  <c:v>-7.0526509835081894E-2</c:v>
                </c:pt>
                <c:pt idx="65">
                  <c:v>-7.1485825120104735E-2</c:v>
                </c:pt>
                <c:pt idx="66">
                  <c:v>-7.2890680418563322E-2</c:v>
                </c:pt>
                <c:pt idx="67">
                  <c:v>-7.3968425573872301E-2</c:v>
                </c:pt>
                <c:pt idx="68">
                  <c:v>-7.4492216873574421E-2</c:v>
                </c:pt>
                <c:pt idx="69">
                  <c:v>-7.5915930033126675E-2</c:v>
                </c:pt>
                <c:pt idx="70">
                  <c:v>-7.6719413708269776E-2</c:v>
                </c:pt>
                <c:pt idx="71">
                  <c:v>-7.7740854907704146E-2</c:v>
                </c:pt>
                <c:pt idx="72">
                  <c:v>-7.8669844107908143E-2</c:v>
                </c:pt>
                <c:pt idx="73">
                  <c:v>-7.9886591592794792E-2</c:v>
                </c:pt>
                <c:pt idx="74">
                  <c:v>-8.0334531718278979E-2</c:v>
                </c:pt>
                <c:pt idx="75">
                  <c:v>-8.1856701320902239E-2</c:v>
                </c:pt>
                <c:pt idx="76">
                  <c:v>-8.2627551333086455E-2</c:v>
                </c:pt>
                <c:pt idx="77">
                  <c:v>-8.3322254495106648E-2</c:v>
                </c:pt>
                <c:pt idx="78">
                  <c:v>-8.4177180597917664E-2</c:v>
                </c:pt>
                <c:pt idx="79">
                  <c:v>-8.5331753276120595E-2</c:v>
                </c:pt>
                <c:pt idx="80">
                  <c:v>-8.6276444596967095E-2</c:v>
                </c:pt>
                <c:pt idx="81">
                  <c:v>-8.6870610865145095E-2</c:v>
                </c:pt>
                <c:pt idx="82">
                  <c:v>-8.8132051194889691E-2</c:v>
                </c:pt>
                <c:pt idx="83">
                  <c:v>-8.9100510015888992E-2</c:v>
                </c:pt>
                <c:pt idx="84">
                  <c:v>-8.9817398166582976E-2</c:v>
                </c:pt>
                <c:pt idx="85">
                  <c:v>-9.1074458708391245E-2</c:v>
                </c:pt>
                <c:pt idx="86">
                  <c:v>-9.1732214707361995E-2</c:v>
                </c:pt>
                <c:pt idx="87">
                  <c:v>-9.2787892464144844E-2</c:v>
                </c:pt>
                <c:pt idx="88">
                  <c:v>-9.3463521166110258E-2</c:v>
                </c:pt>
                <c:pt idx="89">
                  <c:v>-9.4865210174275946E-2</c:v>
                </c:pt>
                <c:pt idx="90">
                  <c:v>-9.5642614579349319E-2</c:v>
                </c:pt>
                <c:pt idx="91">
                  <c:v>-9.6600460958419634E-2</c:v>
                </c:pt>
                <c:pt idx="92">
                  <c:v>-9.7048234827904797E-2</c:v>
                </c:pt>
                <c:pt idx="93">
                  <c:v>-9.7959086276645527E-2</c:v>
                </c:pt>
                <c:pt idx="94">
                  <c:v>-9.8952640782345488E-2</c:v>
                </c:pt>
                <c:pt idx="95">
                  <c:v>-0.10030335299126666</c:v>
                </c:pt>
                <c:pt idx="96">
                  <c:v>-0.10108624802803219</c:v>
                </c:pt>
                <c:pt idx="97">
                  <c:v>-0.10231808207306271</c:v>
                </c:pt>
                <c:pt idx="98">
                  <c:v>-0.10299179281001958</c:v>
                </c:pt>
                <c:pt idx="99">
                  <c:v>-0.10408957880566309</c:v>
                </c:pt>
                <c:pt idx="100">
                  <c:v>-0.10512877417034729</c:v>
                </c:pt>
                <c:pt idx="101">
                  <c:v>-0.10573123798872681</c:v>
                </c:pt>
                <c:pt idx="102">
                  <c:v>-0.10651236391177633</c:v>
                </c:pt>
                <c:pt idx="103">
                  <c:v>-0.10747024368015487</c:v>
                </c:pt>
                <c:pt idx="104">
                  <c:v>-0.10866205324171874</c:v>
                </c:pt>
                <c:pt idx="105">
                  <c:v>-0.10945215244521039</c:v>
                </c:pt>
                <c:pt idx="106">
                  <c:v>-0.11003301482121082</c:v>
                </c:pt>
                <c:pt idx="107">
                  <c:v>-0.11071585699748408</c:v>
                </c:pt>
                <c:pt idx="108">
                  <c:v>-0.11161449276785758</c:v>
                </c:pt>
                <c:pt idx="109">
                  <c:v>-0.11272375073627983</c:v>
                </c:pt>
                <c:pt idx="110">
                  <c:v>-0.11364159553732564</c:v>
                </c:pt>
                <c:pt idx="111">
                  <c:v>-0.114256619848146</c:v>
                </c:pt>
                <c:pt idx="112">
                  <c:v>-0.11505425859608218</c:v>
                </c:pt>
                <c:pt idx="113">
                  <c:v>-0.11643255825530262</c:v>
                </c:pt>
                <c:pt idx="114">
                  <c:v>-0.1168057583072362</c:v>
                </c:pt>
                <c:pt idx="115">
                  <c:v>-0.11765784905002331</c:v>
                </c:pt>
                <c:pt idx="116">
                  <c:v>-0.11942461165993196</c:v>
                </c:pt>
                <c:pt idx="117">
                  <c:v>-0.11961200806810908</c:v>
                </c:pt>
                <c:pt idx="118">
                  <c:v>-0.12063936554559697</c:v>
                </c:pt>
                <c:pt idx="119">
                  <c:v>-0.12211664745151581</c:v>
                </c:pt>
                <c:pt idx="120">
                  <c:v>-0.12274303837004966</c:v>
                </c:pt>
                <c:pt idx="121">
                  <c:v>-0.12339467903945123</c:v>
                </c:pt>
                <c:pt idx="122">
                  <c:v>-0.12451606536140718</c:v>
                </c:pt>
                <c:pt idx="123">
                  <c:v>-0.12491591002302227</c:v>
                </c:pt>
                <c:pt idx="124">
                  <c:v>-0.12559714661697682</c:v>
                </c:pt>
                <c:pt idx="125">
                  <c:v>-0.12644208660590583</c:v>
                </c:pt>
                <c:pt idx="126">
                  <c:v>-0.12755021383024556</c:v>
                </c:pt>
                <c:pt idx="127">
                  <c:v>-0.12826015268914104</c:v>
                </c:pt>
                <c:pt idx="128">
                  <c:v>-0.12955596661203034</c:v>
                </c:pt>
                <c:pt idx="129">
                  <c:v>-0.12980417928912752</c:v>
                </c:pt>
                <c:pt idx="130">
                  <c:v>-0.13072451842285665</c:v>
                </c:pt>
                <c:pt idx="131">
                  <c:v>-0.13198350617016119</c:v>
                </c:pt>
                <c:pt idx="132">
                  <c:v>-0.13277496873266326</c:v>
                </c:pt>
                <c:pt idx="133">
                  <c:v>-0.13352722903341291</c:v>
                </c:pt>
                <c:pt idx="134">
                  <c:v>-0.13426397031535214</c:v>
                </c:pt>
                <c:pt idx="135">
                  <c:v>-0.13478761964614083</c:v>
                </c:pt>
                <c:pt idx="136">
                  <c:v>-0.13570557200191055</c:v>
                </c:pt>
                <c:pt idx="137">
                  <c:v>-0.13659192759219077</c:v>
                </c:pt>
                <c:pt idx="138">
                  <c:v>-0.13722337271794524</c:v>
                </c:pt>
                <c:pt idx="139">
                  <c:v>-0.13798981638217514</c:v>
                </c:pt>
                <c:pt idx="140">
                  <c:v>-0.13926915694179351</c:v>
                </c:pt>
                <c:pt idx="141">
                  <c:v>-0.13966968456826129</c:v>
                </c:pt>
                <c:pt idx="142">
                  <c:v>-0.1407735239432549</c:v>
                </c:pt>
                <c:pt idx="143">
                  <c:v>-0.14161609744125364</c:v>
                </c:pt>
                <c:pt idx="144">
                  <c:v>-0.14219003661587737</c:v>
                </c:pt>
                <c:pt idx="145">
                  <c:v>-0.14324412506158615</c:v>
                </c:pt>
                <c:pt idx="146">
                  <c:v>-0.14394188064286678</c:v>
                </c:pt>
                <c:pt idx="147">
                  <c:v>-0.14497463833744537</c:v>
                </c:pt>
                <c:pt idx="148">
                  <c:v>-0.14584232630603927</c:v>
                </c:pt>
                <c:pt idx="149">
                  <c:v>-0.14665458364273992</c:v>
                </c:pt>
                <c:pt idx="150">
                  <c:v>-0.14773368825954494</c:v>
                </c:pt>
              </c:numCache>
            </c:numRef>
          </c:yVal>
          <c:smooth val="1"/>
          <c:extLst>
            <c:ext xmlns:c16="http://schemas.microsoft.com/office/drawing/2014/chart" uri="{C3380CC4-5D6E-409C-BE32-E72D297353CC}">
              <c16:uniqueId val="{00000009-E492-A249-87A9-C8B2F838E25A}"/>
            </c:ext>
          </c:extLst>
        </c:ser>
        <c:ser>
          <c:idx val="10"/>
          <c:order val="10"/>
          <c:tx>
            <c:strRef>
              <c:f>koff!$AA$2</c:f>
              <c:strCache>
                <c:ptCount val="1"/>
                <c:pt idx="0">
                  <c:v>R3-20</c:v>
                </c:pt>
              </c:strCache>
            </c:strRef>
          </c:tx>
          <c:spPr>
            <a:ln w="19050" cap="rnd">
              <a:solidFill>
                <a:schemeClr val="accent5">
                  <a:lumMod val="60000"/>
                </a:schemeClr>
              </a:solidFill>
              <a:round/>
            </a:ln>
            <a:effectLst/>
          </c:spPr>
          <c:marker>
            <c:symbol val="none"/>
          </c:marker>
          <c:xVal>
            <c:numRef>
              <c:f>koff!$P$3:$P$63</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koff!$AA$3:$AA$63</c:f>
              <c:numCache>
                <c:formatCode>General</c:formatCode>
                <c:ptCount val="61"/>
                <c:pt idx="0">
                  <c:v>0</c:v>
                </c:pt>
                <c:pt idx="1">
                  <c:v>-1.1701135135017197E-2</c:v>
                </c:pt>
                <c:pt idx="2">
                  <c:v>-1.93750946909832E-2</c:v>
                </c:pt>
                <c:pt idx="3">
                  <c:v>-3.0779483357310948E-2</c:v>
                </c:pt>
                <c:pt idx="4">
                  <c:v>-3.8890254124824691E-2</c:v>
                </c:pt>
                <c:pt idx="5">
                  <c:v>-5.0616795917696959E-2</c:v>
                </c:pt>
                <c:pt idx="6">
                  <c:v>-6.3069748515656873E-2</c:v>
                </c:pt>
                <c:pt idx="7">
                  <c:v>-7.2418622661069201E-2</c:v>
                </c:pt>
                <c:pt idx="8">
                  <c:v>-7.8530520077013541E-2</c:v>
                </c:pt>
                <c:pt idx="9">
                  <c:v>-9.1408685025256051E-2</c:v>
                </c:pt>
                <c:pt idx="10">
                  <c:v>-0.10185894988798112</c:v>
                </c:pt>
                <c:pt idx="11">
                  <c:v>-0.11209022939320516</c:v>
                </c:pt>
                <c:pt idx="12">
                  <c:v>-0.12237373206960013</c:v>
                </c:pt>
                <c:pt idx="13">
                  <c:v>-0.13262112538569143</c:v>
                </c:pt>
                <c:pt idx="14">
                  <c:v>-0.13867418744003138</c:v>
                </c:pt>
                <c:pt idx="15">
                  <c:v>-0.14936191165751866</c:v>
                </c:pt>
                <c:pt idx="16">
                  <c:v>-0.15913703706614193</c:v>
                </c:pt>
                <c:pt idx="17">
                  <c:v>-0.16825568973826455</c:v>
                </c:pt>
                <c:pt idx="18">
                  <c:v>-0.17748654307786643</c:v>
                </c:pt>
                <c:pt idx="19">
                  <c:v>-0.18748883970620875</c:v>
                </c:pt>
                <c:pt idx="20">
                  <c:v>-0.19466102887747971</c:v>
                </c:pt>
                <c:pt idx="21">
                  <c:v>-0.20473366283180031</c:v>
                </c:pt>
                <c:pt idx="22">
                  <c:v>-0.21201851569921643</c:v>
                </c:pt>
                <c:pt idx="23">
                  <c:v>-0.2188429050762957</c:v>
                </c:pt>
                <c:pt idx="24">
                  <c:v>-0.23079864823251886</c:v>
                </c:pt>
                <c:pt idx="25">
                  <c:v>-0.23935068426106393</c:v>
                </c:pt>
                <c:pt idx="26">
                  <c:v>-0.24514482788158803</c:v>
                </c:pt>
                <c:pt idx="27">
                  <c:v>-0.25641495338797454</c:v>
                </c:pt>
                <c:pt idx="28">
                  <c:v>-0.26334329130101541</c:v>
                </c:pt>
                <c:pt idx="29">
                  <c:v>-0.26687635733845178</c:v>
                </c:pt>
                <c:pt idx="30">
                  <c:v>-0.27754214191131982</c:v>
                </c:pt>
                <c:pt idx="31">
                  <c:v>-0.28382765288897316</c:v>
                </c:pt>
                <c:pt idx="32">
                  <c:v>-0.29457682505115873</c:v>
                </c:pt>
                <c:pt idx="33">
                  <c:v>-0.30437335093208934</c:v>
                </c:pt>
                <c:pt idx="34">
                  <c:v>-0.30910501425268511</c:v>
                </c:pt>
                <c:pt idx="35">
                  <c:v>-0.31932031749965911</c:v>
                </c:pt>
                <c:pt idx="36">
                  <c:v>-0.32907192722598483</c:v>
                </c:pt>
                <c:pt idx="37">
                  <c:v>-0.33257175298101854</c:v>
                </c:pt>
                <c:pt idx="38">
                  <c:v>-0.34253987330467472</c:v>
                </c:pt>
                <c:pt idx="39">
                  <c:v>-0.35028102021314705</c:v>
                </c:pt>
                <c:pt idx="40">
                  <c:v>-0.35570382850502125</c:v>
                </c:pt>
                <c:pt idx="41">
                  <c:v>-0.35990427504972816</c:v>
                </c:pt>
                <c:pt idx="42">
                  <c:v>-0.36728801042492815</c:v>
                </c:pt>
                <c:pt idx="43">
                  <c:v>-0.37478081260583357</c:v>
                </c:pt>
                <c:pt idx="44">
                  <c:v>-0.38071472777874826</c:v>
                </c:pt>
                <c:pt idx="45">
                  <c:v>-0.39092191956739764</c:v>
                </c:pt>
                <c:pt idx="46">
                  <c:v>-0.39763732895629189</c:v>
                </c:pt>
                <c:pt idx="47">
                  <c:v>-0.40456039465881061</c:v>
                </c:pt>
                <c:pt idx="48">
                  <c:v>-0.41219576808966657</c:v>
                </c:pt>
                <c:pt idx="49">
                  <c:v>-0.41763194245100632</c:v>
                </c:pt>
                <c:pt idx="50">
                  <c:v>-0.42423494009925294</c:v>
                </c:pt>
                <c:pt idx="51">
                  <c:v>-0.43002838954805966</c:v>
                </c:pt>
                <c:pt idx="52">
                  <c:v>-0.43992394832988352</c:v>
                </c:pt>
                <c:pt idx="53">
                  <c:v>-0.44562962442465981</c:v>
                </c:pt>
                <c:pt idx="54">
                  <c:v>-0.44818479606696937</c:v>
                </c:pt>
                <c:pt idx="55">
                  <c:v>-0.4586104314775214</c:v>
                </c:pt>
                <c:pt idx="56">
                  <c:v>-0.46140297329768759</c:v>
                </c:pt>
                <c:pt idx="57">
                  <c:v>-0.46549597224833383</c:v>
                </c:pt>
                <c:pt idx="58">
                  <c:v>-0.47182704066729825</c:v>
                </c:pt>
                <c:pt idx="59">
                  <c:v>-0.48098609573476386</c:v>
                </c:pt>
                <c:pt idx="60">
                  <c:v>-0.48522616769024612</c:v>
                </c:pt>
              </c:numCache>
            </c:numRef>
          </c:yVal>
          <c:smooth val="1"/>
          <c:extLst>
            <c:ext xmlns:c16="http://schemas.microsoft.com/office/drawing/2014/chart" uri="{C3380CC4-5D6E-409C-BE32-E72D297353CC}">
              <c16:uniqueId val="{0000000A-E492-A249-87A9-C8B2F838E25A}"/>
            </c:ext>
          </c:extLst>
        </c:ser>
        <c:dLbls>
          <c:showLegendKey val="0"/>
          <c:showVal val="0"/>
          <c:showCatName val="0"/>
          <c:showSerName val="0"/>
          <c:showPercent val="0"/>
          <c:showBubbleSize val="0"/>
        </c:dLbls>
        <c:axId val="735218192"/>
        <c:axId val="735217800"/>
      </c:scatterChart>
      <c:valAx>
        <c:axId val="735218192"/>
        <c:scaling>
          <c:orientation val="minMax"/>
          <c:max val="1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a:t>time, sec</a:t>
                </a:r>
                <a:endParaRPr lang="ja-JP"/>
              </a:p>
            </c:rich>
          </c:tx>
          <c:layout>
            <c:manualLayout>
              <c:xMode val="edge"/>
              <c:yMode val="edge"/>
              <c:x val="0.42675086798996448"/>
              <c:y val="3.819305848038602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title>
        <c:numFmt formatCode="General" sourceLinked="1"/>
        <c:majorTickMark val="out"/>
        <c:minorTickMark val="out"/>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735217800"/>
        <c:crossesAt val="0"/>
        <c:crossBetween val="midCat"/>
        <c:minorUnit val="25"/>
      </c:valAx>
      <c:valAx>
        <c:axId val="735217800"/>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dirty="0"/>
                  <a:t>ln(C/C</a:t>
                </a:r>
                <a:r>
                  <a:rPr lang="en-US" baseline="-25000" dirty="0"/>
                  <a:t>0</a:t>
                </a:r>
                <a:r>
                  <a:rPr lang="en-US" dirty="0"/>
                  <a:t>)</a:t>
                </a:r>
                <a:endParaRPr lang="ja-JP"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title>
        <c:numFmt formatCode="General" sourceLinked="1"/>
        <c:majorTickMark val="none"/>
        <c:minorTickMark val="in"/>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735218192"/>
        <c:crosses val="autoZero"/>
        <c:crossBetween val="midCat"/>
        <c:majorUnit val="0.1"/>
        <c:minorUnit val="5.000000000000001E-2"/>
      </c:valAx>
      <c:spPr>
        <a:noFill/>
        <a:ln>
          <a:solidFill>
            <a:schemeClr val="tx1">
              <a:lumMod val="95000"/>
              <a:lumOff val="5000"/>
            </a:schemeClr>
          </a:solidFill>
        </a:ln>
        <a:effectLst/>
      </c:spPr>
    </c:plotArea>
    <c:plotVisOnly val="1"/>
    <c:dispBlanksAs val="gap"/>
    <c:showDLblsOverMax val="0"/>
  </c:chart>
  <c:spPr>
    <a:noFill/>
    <a:ln>
      <a:noFill/>
    </a:ln>
    <a:effectLst/>
  </c:spPr>
  <c:txPr>
    <a:bodyPr/>
    <a:lstStyle/>
    <a:p>
      <a:pPr>
        <a:defRPr sz="1600">
          <a:solidFill>
            <a:schemeClr val="tx1">
              <a:lumMod val="95000"/>
              <a:lumOff val="5000"/>
            </a:schemeClr>
          </a:solidFill>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11615758175157"/>
          <c:y val="2.619052900077631E-2"/>
          <c:w val="0.81711894708813571"/>
          <c:h val="0.86333792782944385"/>
        </c:manualLayout>
      </c:layout>
      <c:lineChart>
        <c:grouping val="standard"/>
        <c:varyColors val="0"/>
        <c:ser>
          <c:idx val="0"/>
          <c:order val="0"/>
          <c:spPr>
            <a:ln w="28575" cap="rnd">
              <a:solidFill>
                <a:schemeClr val="tx1">
                  <a:lumMod val="95000"/>
                  <a:lumOff val="5000"/>
                </a:schemeClr>
              </a:solidFill>
              <a:round/>
            </a:ln>
            <a:effectLst/>
          </c:spPr>
          <c:marker>
            <c:symbol val="circle"/>
            <c:size val="9"/>
            <c:spPr>
              <a:solidFill>
                <a:schemeClr val="tx1">
                  <a:lumMod val="95000"/>
                  <a:lumOff val="5000"/>
                </a:schemeClr>
              </a:solidFill>
              <a:ln w="9525">
                <a:solidFill>
                  <a:schemeClr val="tx1">
                    <a:lumMod val="95000"/>
                    <a:lumOff val="5000"/>
                  </a:schemeClr>
                </a:solidFill>
              </a:ln>
              <a:effectLst/>
            </c:spPr>
          </c:marker>
          <c:errBars>
            <c:errDir val="y"/>
            <c:errBarType val="both"/>
            <c:errValType val="cust"/>
            <c:noEndCap val="0"/>
            <c:plus>
              <c:numRef>
                <c:f>('https://d.docs.live.net/21b157ba3ed5118b/47本目 phage display/150625 biopanning　using IgG-MLVs/Kumada anti-huIgG scFv/[Dissociation rate constant summary.xlsx]Sheet2'!$D$4,'https://d.docs.live.net/21b157ba3ed5118b/47本目 phage display/150625 biopanning　using IgG-MLVs/Kumada anti-huIgG scFv/[Dissociation rate constant summary.xlsx]Sheet2'!$G$4,'https://d.docs.live.net/21b157ba3ed5118b/47本目 phage display/150625 biopanning　using IgG-MLVs/Kumada anti-huIgG scFv/[Dissociation rate constant summary.xlsx]Sheet2'!$J$4)</c:f>
                <c:numCache>
                  <c:formatCode>General</c:formatCode>
                  <c:ptCount val="3"/>
                  <c:pt idx="0">
                    <c:v>1.761666666666667E-3</c:v>
                  </c:pt>
                  <c:pt idx="1">
                    <c:v>9.8784583333333268E-4</c:v>
                  </c:pt>
                  <c:pt idx="2">
                    <c:v>1.1520891891891891E-3</c:v>
                  </c:pt>
                </c:numCache>
              </c:numRef>
            </c:plus>
            <c:minus>
              <c:numRef>
                <c:f>('https://d.docs.live.net/21b157ba3ed5118b/47本目 phage display/150625 biopanning　using IgG-MLVs/Kumada anti-huIgG scFv/[Dissociation rate constant summary.xlsx]Sheet2'!$D$5,'https://d.docs.live.net/21b157ba3ed5118b/47本目 phage display/150625 biopanning　using IgG-MLVs/Kumada anti-huIgG scFv/[Dissociation rate constant summary.xlsx]Sheet2'!$G$5,'https://d.docs.live.net/21b157ba3ed5118b/47本目 phage display/150625 biopanning　using IgG-MLVs/Kumada anti-huIgG scFv/[Dissociation rate constant summary.xlsx]Sheet2'!$J$5)</c:f>
                <c:numCache>
                  <c:formatCode>General</c:formatCode>
                  <c:ptCount val="3"/>
                  <c:pt idx="0">
                    <c:v>1.7553333333333327E-3</c:v>
                  </c:pt>
                  <c:pt idx="1">
                    <c:v>1.1716541666666673E-3</c:v>
                  </c:pt>
                  <c:pt idx="2">
                    <c:v>1.1570108108108108E-3</c:v>
                  </c:pt>
                </c:numCache>
              </c:numRef>
            </c:minus>
            <c:spPr>
              <a:noFill/>
              <a:ln w="9525" cap="flat" cmpd="sng" algn="ctr">
                <a:solidFill>
                  <a:schemeClr val="tx1">
                    <a:lumMod val="65000"/>
                    <a:lumOff val="35000"/>
                  </a:schemeClr>
                </a:solidFill>
                <a:round/>
              </a:ln>
              <a:effectLst/>
            </c:spPr>
          </c:errBars>
          <c:cat>
            <c:strRef>
              <c:f>('https://d.docs.live.net/21b157ba3ed5118b/47本目 phage display/150625 biopanning　using IgG-MLVs/Kumada anti-huIgG scFv/[Dissociation rate constant summary.xlsx]Sheet2'!$C$2,'https://d.docs.live.net/21b157ba3ed5118b/47本目 phage display/150625 biopanning　using IgG-MLVs/Kumada anti-huIgG scFv/[Dissociation rate constant summary.xlsx]Sheet2'!$F$2,'https://d.docs.live.net/21b157ba3ed5118b/47本目 phage display/150625 biopanning　using IgG-MLVs/Kumada anti-huIgG scFv/[Dissociation rate constant summary.xlsx]Sheet2'!$I$2)</c:f>
              <c:strCache>
                <c:ptCount val="3"/>
                <c:pt idx="0">
                  <c:v>Round I</c:v>
                </c:pt>
                <c:pt idx="1">
                  <c:v>Round II</c:v>
                </c:pt>
                <c:pt idx="2">
                  <c:v>Round III</c:v>
                </c:pt>
              </c:strCache>
            </c:strRef>
          </c:cat>
          <c:val>
            <c:numRef>
              <c:f>('https://d.docs.live.net/21b157ba3ed5118b/47本目 phage display/150625 biopanning　using IgG-MLVs/Kumada anti-huIgG scFv/[Dissociation rate constant summary.xlsx]Sheet2'!$C$3,'https://d.docs.live.net/21b157ba3ed5118b/47本目 phage display/150625 biopanning　using IgG-MLVs/Kumada anti-huIgG scFv/[Dissociation rate constant summary.xlsx]Sheet2'!$F$3,'https://d.docs.live.net/21b157ba3ed5118b/47本目 phage display/150625 biopanning　using IgG-MLVs/Kumada anti-huIgG scFv/[Dissociation rate constant summary.xlsx]Sheet2'!$I$3)</c:f>
              <c:numCache>
                <c:formatCode>General</c:formatCode>
                <c:ptCount val="3"/>
                <c:pt idx="0">
                  <c:v>2.6143333333333327E-3</c:v>
                </c:pt>
                <c:pt idx="1">
                  <c:v>1.9711541666666671E-3</c:v>
                </c:pt>
                <c:pt idx="2">
                  <c:v>1.4349108108108108E-3</c:v>
                </c:pt>
              </c:numCache>
            </c:numRef>
          </c:val>
          <c:smooth val="0"/>
          <c:extLst>
            <c:ext xmlns:c16="http://schemas.microsoft.com/office/drawing/2014/chart" uri="{C3380CC4-5D6E-409C-BE32-E72D297353CC}">
              <c16:uniqueId val="{00000000-AB87-9442-BC1C-1E1F871A65AE}"/>
            </c:ext>
          </c:extLst>
        </c:ser>
        <c:dLbls>
          <c:showLegendKey val="0"/>
          <c:showVal val="0"/>
          <c:showCatName val="0"/>
          <c:showSerName val="0"/>
          <c:showPercent val="0"/>
          <c:showBubbleSize val="0"/>
        </c:dLbls>
        <c:marker val="1"/>
        <c:smooth val="0"/>
        <c:axId val="631795896"/>
        <c:axId val="631795112"/>
      </c:lineChart>
      <c:catAx>
        <c:axId val="631795896"/>
        <c:scaling>
          <c:orientation val="minMax"/>
        </c:scaling>
        <c:delete val="0"/>
        <c:axPos val="b"/>
        <c:numFmt formatCode="General" sourceLinked="1"/>
        <c:majorTickMark val="in"/>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lang="ja-JP" sz="1600" b="0" i="0" u="none" strike="noStrike" kern="1200" baseline="0">
                <a:solidFill>
                  <a:schemeClr val="tx1">
                    <a:lumMod val="95000"/>
                    <a:lumOff val="5000"/>
                  </a:schemeClr>
                </a:solidFill>
                <a:latin typeface="+mn-lt"/>
                <a:ea typeface="+mn-ea"/>
                <a:cs typeface="+mn-cs"/>
              </a:defRPr>
            </a:pPr>
            <a:endParaRPr lang="ja-JP"/>
          </a:p>
        </c:txPr>
        <c:crossAx val="631795112"/>
        <c:crossesAt val="1.0000000000000004E-5"/>
        <c:auto val="1"/>
        <c:lblAlgn val="ctr"/>
        <c:lblOffset val="100"/>
        <c:noMultiLvlLbl val="0"/>
      </c:catAx>
      <c:valAx>
        <c:axId val="631795112"/>
        <c:scaling>
          <c:logBase val="10"/>
          <c:orientation val="minMax"/>
          <c:max val="1.0000000000000002E-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lang="ja-JP" sz="1600" b="0" i="0" u="none" strike="noStrike" kern="1200" baseline="0">
                    <a:solidFill>
                      <a:schemeClr val="tx1">
                        <a:lumMod val="95000"/>
                        <a:lumOff val="5000"/>
                      </a:schemeClr>
                    </a:solidFill>
                    <a:latin typeface="+mn-lt"/>
                    <a:ea typeface="+mn-ea"/>
                    <a:cs typeface="+mn-cs"/>
                  </a:defRPr>
                </a:pPr>
                <a:r>
                  <a:rPr lang="en-US" dirty="0">
                    <a:solidFill>
                      <a:schemeClr val="tx1">
                        <a:lumMod val="95000"/>
                        <a:lumOff val="5000"/>
                      </a:schemeClr>
                    </a:solidFill>
                  </a:rPr>
                  <a:t>Dissociation rate constant (</a:t>
                </a:r>
                <a:r>
                  <a:rPr lang="en-US" i="1" dirty="0" err="1">
                    <a:solidFill>
                      <a:schemeClr val="tx1">
                        <a:lumMod val="95000"/>
                        <a:lumOff val="5000"/>
                      </a:schemeClr>
                    </a:solidFill>
                  </a:rPr>
                  <a:t>k</a:t>
                </a:r>
                <a:r>
                  <a:rPr lang="en-US" baseline="-25000" dirty="0" err="1">
                    <a:solidFill>
                      <a:schemeClr val="tx1">
                        <a:lumMod val="95000"/>
                        <a:lumOff val="5000"/>
                      </a:schemeClr>
                    </a:solidFill>
                  </a:rPr>
                  <a:t>off</a:t>
                </a:r>
                <a:r>
                  <a:rPr lang="en-US" dirty="0">
                    <a:solidFill>
                      <a:schemeClr val="tx1">
                        <a:lumMod val="95000"/>
                        <a:lumOff val="5000"/>
                      </a:schemeClr>
                    </a:solidFill>
                  </a:rPr>
                  <a:t>), sec</a:t>
                </a:r>
                <a:r>
                  <a:rPr lang="en-US" baseline="30000" dirty="0">
                    <a:solidFill>
                      <a:schemeClr val="tx1">
                        <a:lumMod val="95000"/>
                        <a:lumOff val="5000"/>
                      </a:schemeClr>
                    </a:solidFill>
                  </a:rPr>
                  <a:t>-1</a:t>
                </a:r>
                <a:endParaRPr lang="ja-JP" baseline="30000" dirty="0">
                  <a:solidFill>
                    <a:schemeClr val="tx1">
                      <a:lumMod val="95000"/>
                      <a:lumOff val="5000"/>
                    </a:schemeClr>
                  </a:solidFill>
                </a:endParaRPr>
              </a:p>
            </c:rich>
          </c:tx>
          <c:overlay val="0"/>
          <c:spPr>
            <a:noFill/>
            <a:ln>
              <a:noFill/>
            </a:ln>
            <a:effectLst/>
          </c:spPr>
          <c:txPr>
            <a:bodyPr rot="-5400000" spcFirstLastPara="1" vertOverflow="ellipsis" vert="horz" wrap="square" anchor="ctr" anchorCtr="1"/>
            <a:lstStyle/>
            <a:p>
              <a:pPr>
                <a:defRPr lang="ja-JP" sz="1600" b="0" i="0" u="none" strike="noStrike" kern="1200" baseline="0">
                  <a:solidFill>
                    <a:schemeClr val="tx1">
                      <a:lumMod val="95000"/>
                      <a:lumOff val="5000"/>
                    </a:schemeClr>
                  </a:solidFill>
                  <a:latin typeface="+mn-lt"/>
                  <a:ea typeface="+mn-ea"/>
                  <a:cs typeface="+mn-cs"/>
                </a:defRPr>
              </a:pPr>
              <a:endParaRPr lang="ja-JP"/>
            </a:p>
          </c:txPr>
        </c:title>
        <c:numFmt formatCode="General" sourceLinked="0"/>
        <c:majorTickMark val="in"/>
        <c:minorTickMark val="in"/>
        <c:tickLblPos val="nextTo"/>
        <c:spPr>
          <a:noFill/>
          <a:ln>
            <a:solidFill>
              <a:schemeClr val="tx1">
                <a:lumMod val="95000"/>
                <a:lumOff val="5000"/>
              </a:schemeClr>
            </a:solidFill>
          </a:ln>
          <a:effectLst/>
        </c:spPr>
        <c:txPr>
          <a:bodyPr rot="-60000000" spcFirstLastPara="1" vertOverflow="ellipsis" vert="horz" wrap="square" anchor="ctr" anchorCtr="1"/>
          <a:lstStyle/>
          <a:p>
            <a:pPr>
              <a:defRPr lang="ja-JP" sz="1600" b="0" i="0" u="none" strike="noStrike" kern="1200" baseline="0">
                <a:solidFill>
                  <a:schemeClr val="tx1">
                    <a:lumMod val="95000"/>
                    <a:lumOff val="5000"/>
                  </a:schemeClr>
                </a:solidFill>
                <a:latin typeface="+mn-lt"/>
                <a:ea typeface="+mn-ea"/>
                <a:cs typeface="+mn-cs"/>
              </a:defRPr>
            </a:pPr>
            <a:endParaRPr lang="ja-JP"/>
          </a:p>
        </c:txPr>
        <c:crossAx val="631795896"/>
        <c:crosses val="autoZero"/>
        <c:crossBetween val="between"/>
      </c:valAx>
      <c:spPr>
        <a:noFill/>
        <a:ln w="12700">
          <a:solidFill>
            <a:schemeClr val="tx1">
              <a:lumMod val="95000"/>
              <a:lumOff val="5000"/>
            </a:schemeClr>
          </a:solidFill>
        </a:ln>
        <a:effectLst/>
      </c:spPr>
    </c:plotArea>
    <c:plotVisOnly val="1"/>
    <c:dispBlanksAs val="gap"/>
    <c:showDLblsOverMax val="0"/>
  </c:chart>
  <c:spPr>
    <a:noFill/>
    <a:ln>
      <a:noFill/>
    </a:ln>
    <a:effectLst/>
  </c:spPr>
  <c:txPr>
    <a:bodyPr/>
    <a:lstStyle/>
    <a:p>
      <a:pPr>
        <a:defRPr sz="1600">
          <a:solidFill>
            <a:schemeClr val="tx1">
              <a:lumMod val="95000"/>
              <a:lumOff val="5000"/>
            </a:schemeClr>
          </a:solidFill>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tx1">
                <a:lumMod val="95000"/>
                <a:lumOff val="5000"/>
              </a:schemeClr>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019C-654E-B7C5-FF8384C2C426}"/>
              </c:ext>
            </c:extLst>
          </c:dPt>
          <c:dPt>
            <c:idx val="1"/>
            <c:invertIfNegative val="0"/>
            <c:bubble3D val="0"/>
            <c:spPr>
              <a:solidFill>
                <a:srgbClr val="3333FF"/>
              </a:solidFill>
              <a:ln>
                <a:noFill/>
              </a:ln>
              <a:effectLst/>
            </c:spPr>
            <c:extLst>
              <c:ext xmlns:c16="http://schemas.microsoft.com/office/drawing/2014/chart" uri="{C3380CC4-5D6E-409C-BE32-E72D297353CC}">
                <c16:uniqueId val="{00000003-019C-654E-B7C5-FF8384C2C426}"/>
              </c:ext>
            </c:extLst>
          </c:dPt>
          <c:dPt>
            <c:idx val="2"/>
            <c:invertIfNegative val="0"/>
            <c:bubble3D val="0"/>
            <c:spPr>
              <a:solidFill>
                <a:srgbClr val="FF0000"/>
              </a:solidFill>
              <a:ln>
                <a:noFill/>
              </a:ln>
              <a:effectLst/>
            </c:spPr>
            <c:extLst>
              <c:ext xmlns:c16="http://schemas.microsoft.com/office/drawing/2014/chart" uri="{C3380CC4-5D6E-409C-BE32-E72D297353CC}">
                <c16:uniqueId val="{00000005-019C-654E-B7C5-FF8384C2C426}"/>
              </c:ext>
            </c:extLst>
          </c:dPt>
          <c:dPt>
            <c:idx val="4"/>
            <c:invertIfNegative val="0"/>
            <c:bubble3D val="0"/>
            <c:spPr>
              <a:solidFill>
                <a:srgbClr val="3333FF"/>
              </a:solidFill>
              <a:ln>
                <a:noFill/>
              </a:ln>
              <a:effectLst/>
            </c:spPr>
            <c:extLst>
              <c:ext xmlns:c16="http://schemas.microsoft.com/office/drawing/2014/chart" uri="{C3380CC4-5D6E-409C-BE32-E72D297353CC}">
                <c16:uniqueId val="{00000007-019C-654E-B7C5-FF8384C2C426}"/>
              </c:ext>
            </c:extLst>
          </c:dPt>
          <c:dPt>
            <c:idx val="5"/>
            <c:invertIfNegative val="0"/>
            <c:bubble3D val="0"/>
            <c:spPr>
              <a:solidFill>
                <a:srgbClr val="3333FF"/>
              </a:solidFill>
              <a:ln>
                <a:noFill/>
              </a:ln>
              <a:effectLst/>
            </c:spPr>
            <c:extLst>
              <c:ext xmlns:c16="http://schemas.microsoft.com/office/drawing/2014/chart" uri="{C3380CC4-5D6E-409C-BE32-E72D297353CC}">
                <c16:uniqueId val="{00000009-019C-654E-B7C5-FF8384C2C426}"/>
              </c:ext>
            </c:extLst>
          </c:dPt>
          <c:cat>
            <c:strRef>
              <c:f>Sheet1!$K$4:$P$4</c:f>
              <c:strCache>
                <c:ptCount val="6"/>
                <c:pt idx="0">
                  <c:v>R2-6</c:v>
                </c:pt>
                <c:pt idx="1">
                  <c:v>R2-7</c:v>
                </c:pt>
                <c:pt idx="2">
                  <c:v>R2-45</c:v>
                </c:pt>
                <c:pt idx="3">
                  <c:v>R3-2</c:v>
                </c:pt>
                <c:pt idx="4">
                  <c:v>R3-19</c:v>
                </c:pt>
                <c:pt idx="5">
                  <c:v>R3-40</c:v>
                </c:pt>
              </c:strCache>
            </c:strRef>
          </c:cat>
          <c:val>
            <c:numRef>
              <c:f>Sheet1!$K$5:$P$5</c:f>
              <c:numCache>
                <c:formatCode>0.0000</c:formatCode>
                <c:ptCount val="6"/>
                <c:pt idx="0">
                  <c:v>2.1760000000000002</c:v>
                </c:pt>
                <c:pt idx="1">
                  <c:v>0.73399999999999999</c:v>
                </c:pt>
                <c:pt idx="2">
                  <c:v>2.3620000000000001</c:v>
                </c:pt>
                <c:pt idx="3">
                  <c:v>0.154</c:v>
                </c:pt>
                <c:pt idx="4">
                  <c:v>1.2010000000000001</c:v>
                </c:pt>
                <c:pt idx="5">
                  <c:v>1.23</c:v>
                </c:pt>
              </c:numCache>
            </c:numRef>
          </c:val>
          <c:extLst>
            <c:ext xmlns:c16="http://schemas.microsoft.com/office/drawing/2014/chart" uri="{C3380CC4-5D6E-409C-BE32-E72D297353CC}">
              <c16:uniqueId val="{0000000A-019C-654E-B7C5-FF8384C2C426}"/>
            </c:ext>
          </c:extLst>
        </c:ser>
        <c:dLbls>
          <c:showLegendKey val="0"/>
          <c:showVal val="0"/>
          <c:showCatName val="0"/>
          <c:showSerName val="0"/>
          <c:showPercent val="0"/>
          <c:showBubbleSize val="0"/>
        </c:dLbls>
        <c:gapWidth val="219"/>
        <c:overlap val="-27"/>
        <c:axId val="619967056"/>
        <c:axId val="619967448"/>
      </c:barChart>
      <c:catAx>
        <c:axId val="619967056"/>
        <c:scaling>
          <c:orientation val="minMax"/>
        </c:scaling>
        <c:delete val="0"/>
        <c:axPos val="b"/>
        <c:numFmt formatCode="General" sourceLinked="1"/>
        <c:majorTickMark val="in"/>
        <c:minorTickMark val="none"/>
        <c:tickLblPos val="nextTo"/>
        <c:spPr>
          <a:noFill/>
          <a:ln w="9525" cap="flat" cmpd="sng" algn="ctr">
            <a:solidFill>
              <a:schemeClr val="tx1">
                <a:lumMod val="95000"/>
                <a:lumOff val="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619967448"/>
        <c:crosses val="autoZero"/>
        <c:auto val="1"/>
        <c:lblAlgn val="ctr"/>
        <c:lblOffset val="100"/>
        <c:noMultiLvlLbl val="0"/>
      </c:catAx>
      <c:valAx>
        <c:axId val="619967448"/>
        <c:scaling>
          <c:orientation val="minMax"/>
          <c:max val="3"/>
        </c:scaling>
        <c:delete val="0"/>
        <c:axPos val="l"/>
        <c:title>
          <c:tx>
            <c:rich>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r>
                  <a:rPr lang="en-US"/>
                  <a:t>Absorbance at 450 nm, - (ref. 650 nm)</a:t>
                </a:r>
                <a:endParaRPr lang="ja-JP"/>
              </a:p>
            </c:rich>
          </c:tx>
          <c:layout>
            <c:manualLayout>
              <c:xMode val="edge"/>
              <c:yMode val="edge"/>
              <c:x val="1.5959870498421201E-2"/>
              <c:y val="0.1268044935191570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title>
        <c:numFmt formatCode="#,##0.0_);[Red]\(#,##0.0\)" sourceLinked="0"/>
        <c:majorTickMark val="in"/>
        <c:minorTickMark val="in"/>
        <c:tickLblPos val="nextTo"/>
        <c:spPr>
          <a:noFill/>
          <a:ln>
            <a:solidFill>
              <a:schemeClr val="tx1">
                <a:lumMod val="95000"/>
                <a:lumOff val="5000"/>
              </a:schemeClr>
            </a:solidFill>
          </a:ln>
          <a:effectLst/>
        </c:spPr>
        <c:txPr>
          <a:bodyPr rot="-60000000" spcFirstLastPara="1" vertOverflow="ellipsis" vert="horz" wrap="square" anchor="ctr" anchorCtr="1"/>
          <a:lstStyle/>
          <a:p>
            <a:pPr>
              <a:defRPr sz="1600" b="0" i="0" u="none" strike="noStrike" kern="1200" baseline="0">
                <a:solidFill>
                  <a:schemeClr val="tx1">
                    <a:lumMod val="95000"/>
                    <a:lumOff val="5000"/>
                  </a:schemeClr>
                </a:solidFill>
                <a:latin typeface="+mn-lt"/>
                <a:ea typeface="+mn-ea"/>
                <a:cs typeface="+mn-cs"/>
              </a:defRPr>
            </a:pPr>
            <a:endParaRPr lang="ja-JP"/>
          </a:p>
        </c:txPr>
        <c:crossAx val="619967056"/>
        <c:crosses val="autoZero"/>
        <c:crossBetween val="between"/>
        <c:majorUnit val="1"/>
        <c:minorUnit val="0.5"/>
      </c:valAx>
      <c:spPr>
        <a:noFill/>
        <a:ln>
          <a:solidFill>
            <a:schemeClr val="tx1">
              <a:lumMod val="95000"/>
              <a:lumOff val="5000"/>
            </a:schemeClr>
          </a:solidFill>
        </a:ln>
        <a:effectLst/>
      </c:spPr>
    </c:plotArea>
    <c:plotVisOnly val="1"/>
    <c:dispBlanksAs val="gap"/>
    <c:showDLblsOverMax val="0"/>
  </c:chart>
  <c:spPr>
    <a:noFill/>
    <a:ln>
      <a:noFill/>
    </a:ln>
    <a:effectLst/>
  </c:spPr>
  <c:txPr>
    <a:bodyPr/>
    <a:lstStyle/>
    <a:p>
      <a:pPr>
        <a:defRPr sz="1600">
          <a:solidFill>
            <a:schemeClr val="tx1">
              <a:lumMod val="95000"/>
              <a:lumOff val="5000"/>
            </a:schemeClr>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drawings/drawing1.xml><?xml version="1.0" encoding="utf-8"?>
<c:userShapes xmlns:c="http://schemas.openxmlformats.org/drawingml/2006/chart">
  <cdr:relSizeAnchor xmlns:cdr="http://schemas.openxmlformats.org/drawingml/2006/chartDrawing">
    <cdr:from>
      <cdr:x>0.12948</cdr:x>
      <cdr:y>0.05031</cdr:y>
    </cdr:from>
    <cdr:to>
      <cdr:x>0.3514</cdr:x>
      <cdr:y>0.195</cdr:y>
    </cdr:to>
    <cdr:sp macro="" textlink="">
      <cdr:nvSpPr>
        <cdr:cNvPr id="2" name="テキスト ボックス 11"/>
        <cdr:cNvSpPr txBox="1"/>
      </cdr:nvSpPr>
      <cdr:spPr>
        <a:xfrm xmlns:a="http://schemas.openxmlformats.org/drawingml/2006/main">
          <a:off x="559352" y="117724"/>
          <a:ext cx="958695" cy="3385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600" dirty="0"/>
            <a:t>抗原</a:t>
          </a:r>
          <a:r>
            <a:rPr kumimoji="1" lang="en-US" altLang="ja-JP" sz="1600" dirty="0"/>
            <a:t>C</a:t>
          </a:r>
          <a:endParaRPr kumimoji="1" lang="ja-JP" altLang="en-US" sz="1600" dirty="0"/>
        </a:p>
      </cdr:txBody>
    </cdr:sp>
  </cdr:relSizeAnchor>
</c:userShapes>
</file>

<file path=ppt/drawings/drawing2.xml><?xml version="1.0" encoding="utf-8"?>
<c:userShapes xmlns:c="http://schemas.openxmlformats.org/drawingml/2006/chart">
  <cdr:relSizeAnchor xmlns:cdr="http://schemas.openxmlformats.org/drawingml/2006/chartDrawing">
    <cdr:from>
      <cdr:x>0.13244</cdr:x>
      <cdr:y>0.04931</cdr:y>
    </cdr:from>
    <cdr:to>
      <cdr:x>0.29615</cdr:x>
      <cdr:y>0.19399</cdr:y>
    </cdr:to>
    <cdr:sp macro="" textlink="">
      <cdr:nvSpPr>
        <cdr:cNvPr id="3" name="テキスト ボックス 11"/>
        <cdr:cNvSpPr txBox="1"/>
      </cdr:nvSpPr>
      <cdr:spPr>
        <a:xfrm xmlns:a="http://schemas.openxmlformats.org/drawingml/2006/main">
          <a:off x="572141" y="115385"/>
          <a:ext cx="707245"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1600" dirty="0"/>
            <a:t>抗原</a:t>
          </a:r>
          <a:r>
            <a:rPr kumimoji="1" lang="en-US" altLang="ja-JP" sz="1600" dirty="0"/>
            <a:t>B</a:t>
          </a:r>
          <a:endParaRPr kumimoji="1" lang="ja-JP" alt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5A47C-F0BA-9C40-9C81-2F10C1320CE2}" type="datetimeFigureOut">
              <a:rPr kumimoji="1" lang="ja-JP" altLang="en-US" smtClean="0"/>
              <a:t>2022/5/16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8AC69-6F75-9C4A-A22E-CAB3EAA74F67}" type="slidenum">
              <a:rPr kumimoji="1" lang="ja-JP" altLang="en-US" smtClean="0"/>
              <a:t>‹#›</a:t>
            </a:fld>
            <a:endParaRPr kumimoji="1" lang="ja-JP" altLang="en-US"/>
          </a:p>
        </p:txBody>
      </p:sp>
    </p:spTree>
    <p:extLst>
      <p:ext uri="{BB962C8B-B14F-4D97-AF65-F5344CB8AC3E}">
        <p14:creationId xmlns:p14="http://schemas.microsoft.com/office/powerpoint/2010/main" val="16437592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生産量の評価は</a:t>
            </a:r>
            <a:r>
              <a:rPr kumimoji="1" lang="en-US" altLang="ja-JP" sz="1200" kern="1200" dirty="0">
                <a:solidFill>
                  <a:schemeClr val="tx1"/>
                </a:solidFill>
                <a:effectLst/>
                <a:latin typeface="+mn-lt"/>
                <a:ea typeface="+mn-ea"/>
                <a:cs typeface="+mn-cs"/>
              </a:rPr>
              <a:t>SDS-PAGE</a:t>
            </a:r>
            <a:r>
              <a:rPr kumimoji="1" lang="ja-JP" altLang="en-US"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Lowry</a:t>
            </a:r>
            <a:r>
              <a:rPr kumimoji="1" lang="ja-JP" altLang="en-US" sz="1200" kern="1200" dirty="0">
                <a:solidFill>
                  <a:schemeClr val="tx1"/>
                </a:solidFill>
                <a:effectLst/>
                <a:latin typeface="+mn-lt"/>
                <a:ea typeface="+mn-ea"/>
                <a:cs typeface="+mn-cs"/>
              </a:rPr>
              <a:t>法を用いたプロテインアッセイで行いました。</a:t>
            </a:r>
            <a:endParaRPr kumimoji="1" lang="en-US" altLang="ja-JP" sz="1200" kern="1200" dirty="0">
              <a:solidFill>
                <a:schemeClr val="tx1"/>
              </a:solidFill>
              <a:effectLst/>
              <a:latin typeface="+mn-lt"/>
              <a:ea typeface="+mn-ea"/>
              <a:cs typeface="+mn-cs"/>
            </a:endParaRPr>
          </a:p>
          <a:p>
            <a:r>
              <a:rPr kumimoji="1" lang="en-US" altLang="ja-JP" sz="1200" kern="1200" dirty="0" err="1">
                <a:solidFill>
                  <a:schemeClr val="tx1"/>
                </a:solidFill>
                <a:effectLst/>
                <a:latin typeface="+mn-lt"/>
                <a:ea typeface="+mn-ea"/>
                <a:cs typeface="+mn-cs"/>
              </a:rPr>
              <a:t>scFv</a:t>
            </a:r>
            <a:r>
              <a:rPr kumimoji="1" lang="ja-JP" altLang="en-US" sz="1200" kern="1200" dirty="0">
                <a:solidFill>
                  <a:schemeClr val="tx1"/>
                </a:solidFill>
                <a:effectLst/>
                <a:latin typeface="+mn-lt"/>
                <a:ea typeface="+mn-ea"/>
                <a:cs typeface="+mn-cs"/>
              </a:rPr>
              <a:t>の抗原親和力の評価をこちらの図に示している抗原を固定化した</a:t>
            </a:r>
            <a:r>
              <a:rPr kumimoji="1" lang="en-US" altLang="ja-JP" sz="1200" kern="1200" dirty="0">
                <a:solidFill>
                  <a:schemeClr val="tx1"/>
                </a:solidFill>
                <a:effectLst/>
                <a:latin typeface="+mn-lt"/>
                <a:ea typeface="+mn-ea"/>
                <a:cs typeface="+mn-cs"/>
              </a:rPr>
              <a:t>SPR</a:t>
            </a:r>
            <a:r>
              <a:rPr kumimoji="1" lang="ja-JP" altLang="en-US" sz="1200" kern="1200" dirty="0">
                <a:solidFill>
                  <a:schemeClr val="tx1"/>
                </a:solidFill>
                <a:effectLst/>
                <a:latin typeface="+mn-lt"/>
                <a:ea typeface="+mn-ea"/>
                <a:cs typeface="+mn-cs"/>
              </a:rPr>
              <a:t>センサにて行いました。</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物理吸着したウサギ</a:t>
            </a:r>
            <a:r>
              <a:rPr kumimoji="1" lang="en-US" altLang="ja-JP" sz="1200" kern="1200" dirty="0" err="1">
                <a:solidFill>
                  <a:schemeClr val="tx1"/>
                </a:solidFill>
                <a:effectLst/>
                <a:latin typeface="+mn-lt"/>
                <a:ea typeface="+mn-ea"/>
                <a:cs typeface="+mn-cs"/>
              </a:rPr>
              <a:t>scFv</a:t>
            </a:r>
            <a:r>
              <a:rPr kumimoji="1" lang="ja-JP" altLang="en-US" sz="1200" kern="1200" dirty="0">
                <a:solidFill>
                  <a:schemeClr val="tx1"/>
                </a:solidFill>
                <a:effectLst/>
                <a:latin typeface="+mn-lt"/>
                <a:ea typeface="+mn-ea"/>
                <a:cs typeface="+mn-cs"/>
              </a:rPr>
              <a:t>の結合活性の評価を</a:t>
            </a:r>
            <a:r>
              <a:rPr kumimoji="1" lang="en-US" altLang="ja-JP" sz="1200" kern="1200" dirty="0">
                <a:solidFill>
                  <a:schemeClr val="tx1"/>
                </a:solidFill>
                <a:effectLst/>
                <a:latin typeface="+mn-lt"/>
                <a:ea typeface="+mn-ea"/>
                <a:cs typeface="+mn-cs"/>
              </a:rPr>
              <a:t>Sandwich ELISA</a:t>
            </a:r>
            <a:r>
              <a:rPr kumimoji="1" lang="ja-JP" altLang="en-US" sz="1200" kern="1200" dirty="0" err="1">
                <a:solidFill>
                  <a:schemeClr val="tx1"/>
                </a:solidFill>
                <a:effectLst/>
                <a:latin typeface="+mn-lt"/>
                <a:ea typeface="+mn-ea"/>
                <a:cs typeface="+mn-cs"/>
              </a:rPr>
              <a:t>にて</a:t>
            </a:r>
            <a:r>
              <a:rPr kumimoji="1" lang="ja-JP" altLang="en-US" sz="1200" kern="1200" dirty="0">
                <a:solidFill>
                  <a:schemeClr val="tx1"/>
                </a:solidFill>
                <a:effectLst/>
                <a:latin typeface="+mn-lt"/>
                <a:ea typeface="+mn-ea"/>
                <a:cs typeface="+mn-cs"/>
              </a:rPr>
              <a:t>行いました。固定化担体はポリスチレンプレート</a:t>
            </a:r>
            <a:r>
              <a:rPr kumimoji="1" lang="en-US" altLang="ja-JP" sz="1200" kern="1200" dirty="0" err="1">
                <a:solidFill>
                  <a:schemeClr val="tx1"/>
                </a:solidFill>
                <a:effectLst/>
                <a:latin typeface="+mn-lt"/>
                <a:ea typeface="+mn-ea"/>
                <a:cs typeface="+mn-cs"/>
              </a:rPr>
              <a:t>Maxisorp</a:t>
            </a:r>
            <a:r>
              <a:rPr kumimoji="1" lang="ja-JP" altLang="en-US" sz="1200" kern="1200" dirty="0">
                <a:solidFill>
                  <a:schemeClr val="tx1"/>
                </a:solidFill>
                <a:effectLst/>
                <a:latin typeface="+mn-lt"/>
                <a:ea typeface="+mn-ea"/>
                <a:cs typeface="+mn-cs"/>
              </a:rPr>
              <a:t>を使用しました。</a:t>
            </a:r>
            <a:endParaRPr kumimoji="1" lang="en-US" altLang="ja-JP" sz="1200" kern="1200" dirty="0">
              <a:solidFill>
                <a:schemeClr val="tx1"/>
              </a:solidFill>
              <a:effectLst/>
              <a:latin typeface="+mn-lt"/>
              <a:ea typeface="+mn-ea"/>
              <a:cs typeface="+mn-cs"/>
            </a:endParaRPr>
          </a:p>
          <a:p>
            <a:r>
              <a:rPr kumimoji="1" lang="ja-JP" altLang="en-US" sz="1200" kern="1200" dirty="0">
                <a:solidFill>
                  <a:schemeClr val="tx1"/>
                </a:solidFill>
                <a:effectLst/>
                <a:latin typeface="+mn-lt"/>
                <a:ea typeface="+mn-ea"/>
                <a:cs typeface="+mn-cs"/>
              </a:rPr>
              <a:t>アミンカップリングしたウサギ</a:t>
            </a:r>
            <a:r>
              <a:rPr kumimoji="1" lang="en-US" altLang="ja-JP" sz="1200" kern="1200" dirty="0" err="1">
                <a:solidFill>
                  <a:schemeClr val="tx1"/>
                </a:solidFill>
                <a:effectLst/>
                <a:latin typeface="+mn-lt"/>
                <a:ea typeface="+mn-ea"/>
                <a:cs typeface="+mn-cs"/>
              </a:rPr>
              <a:t>scFv</a:t>
            </a:r>
            <a:r>
              <a:rPr kumimoji="1" lang="ja-JP" altLang="en-US" sz="1200" kern="1200" dirty="0">
                <a:solidFill>
                  <a:schemeClr val="tx1"/>
                </a:solidFill>
                <a:effectLst/>
                <a:latin typeface="+mn-lt"/>
                <a:ea typeface="+mn-ea"/>
                <a:cs typeface="+mn-cs"/>
              </a:rPr>
              <a:t>の結合活性の評価を</a:t>
            </a:r>
            <a:r>
              <a:rPr kumimoji="1" lang="en-US" altLang="ja-JP" sz="1200" kern="1200" dirty="0" err="1">
                <a:solidFill>
                  <a:schemeClr val="tx1"/>
                </a:solidFill>
                <a:effectLst/>
                <a:latin typeface="+mn-lt"/>
                <a:ea typeface="+mn-ea"/>
                <a:cs typeface="+mn-cs"/>
              </a:rPr>
              <a:t>scFv</a:t>
            </a:r>
            <a:r>
              <a:rPr kumimoji="1" lang="ja-JP" altLang="en-US" sz="1200" kern="1200" dirty="0">
                <a:solidFill>
                  <a:schemeClr val="tx1"/>
                </a:solidFill>
                <a:effectLst/>
                <a:latin typeface="+mn-lt"/>
                <a:ea typeface="+mn-ea"/>
                <a:cs typeface="+mn-cs"/>
              </a:rPr>
              <a:t>固定化</a:t>
            </a:r>
            <a:r>
              <a:rPr kumimoji="1" lang="en-US" altLang="ja-JP" sz="1200" kern="1200" dirty="0">
                <a:solidFill>
                  <a:schemeClr val="tx1"/>
                </a:solidFill>
                <a:effectLst/>
                <a:latin typeface="+mn-lt"/>
                <a:ea typeface="+mn-ea"/>
                <a:cs typeface="+mn-cs"/>
              </a:rPr>
              <a:t>SPR</a:t>
            </a:r>
            <a:r>
              <a:rPr kumimoji="1" lang="ja-JP" altLang="en-US" sz="1200" kern="1200" dirty="0">
                <a:solidFill>
                  <a:schemeClr val="tx1"/>
                </a:solidFill>
                <a:effectLst/>
                <a:latin typeface="+mn-lt"/>
                <a:ea typeface="+mn-ea"/>
                <a:cs typeface="+mn-cs"/>
              </a:rPr>
              <a:t>センサにて行いました。固定化担体として</a:t>
            </a:r>
            <a:r>
              <a:rPr kumimoji="1" lang="en-US" altLang="ja-JP" sz="1200" kern="1200" dirty="0">
                <a:solidFill>
                  <a:schemeClr val="tx1"/>
                </a:solidFill>
                <a:effectLst/>
                <a:latin typeface="+mn-lt"/>
                <a:ea typeface="+mn-ea"/>
                <a:cs typeface="+mn-cs"/>
              </a:rPr>
              <a:t>CM5</a:t>
            </a:r>
            <a:r>
              <a:rPr kumimoji="1" lang="ja-JP" altLang="en-US" sz="1200" kern="1200" dirty="0">
                <a:solidFill>
                  <a:schemeClr val="tx1"/>
                </a:solidFill>
                <a:effectLst/>
                <a:latin typeface="+mn-lt"/>
                <a:ea typeface="+mn-ea"/>
                <a:cs typeface="+mn-cs"/>
              </a:rPr>
              <a:t>を使用しました。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4F55C52E-9378-4C50-9CEF-E40AFAE87E61}" type="slidenum">
              <a:rPr kumimoji="1" lang="ja-JP" altLang="en-US" smtClean="0"/>
              <a:t>26</a:t>
            </a:fld>
            <a:endParaRPr kumimoji="1" lang="ja-JP" altLang="en-US"/>
          </a:p>
        </p:txBody>
      </p:sp>
    </p:spTree>
    <p:extLst>
      <p:ext uri="{BB962C8B-B14F-4D97-AF65-F5344CB8AC3E}">
        <p14:creationId xmlns:p14="http://schemas.microsoft.com/office/powerpoint/2010/main" val="675308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49ED738-6E89-D124-53B7-18B98E5EB9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74B9E169-E4DF-CAC4-2949-CD87E3D46E3F}"/>
              </a:ext>
            </a:extLst>
          </p:cNvPr>
          <p:cNvSpPr>
            <a:spLocks noGrp="1"/>
          </p:cNvSpPr>
          <p:nvPr>
            <p:ph type="ctrTitle"/>
          </p:nvPr>
        </p:nvSpPr>
        <p:spPr>
          <a:xfrm>
            <a:off x="4731026" y="1421295"/>
            <a:ext cx="7050155" cy="2108545"/>
          </a:xfrm>
        </p:spPr>
        <p:txBody>
          <a:bodyPr anchor="b"/>
          <a:lstStyle>
            <a:lvl1pPr algn="ctr">
              <a:defRPr sz="6000">
                <a:solidFill>
                  <a:schemeClr val="bg1"/>
                </a:solidFill>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A3CC3B9-FB67-5AD1-F419-57BEC52860C4}"/>
              </a:ext>
            </a:extLst>
          </p:cNvPr>
          <p:cNvSpPr>
            <a:spLocks noGrp="1"/>
          </p:cNvSpPr>
          <p:nvPr>
            <p:ph type="subTitle" idx="1"/>
          </p:nvPr>
        </p:nvSpPr>
        <p:spPr>
          <a:xfrm>
            <a:off x="4731024" y="3602038"/>
            <a:ext cx="7050155"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2C888DD-2AD1-F685-908F-78243F7BFE2D}"/>
              </a:ext>
            </a:extLst>
          </p:cNvPr>
          <p:cNvSpPr>
            <a:spLocks noGrp="1"/>
          </p:cNvSpPr>
          <p:nvPr>
            <p:ph type="dt" sz="half" idx="10"/>
          </p:nvPr>
        </p:nvSpPr>
        <p:spPr/>
        <p:txBody>
          <a:bodyPr/>
          <a:lstStyle/>
          <a:p>
            <a:fld id="{3A0997A7-055B-4A4F-B2B7-065605424037}" type="datetimeFigureOut">
              <a:rPr kumimoji="1" lang="ja-JP" altLang="en-US" smtClean="0"/>
              <a:t>2022/5/13</a:t>
            </a:fld>
            <a:endParaRPr kumimoji="1" lang="ja-JP" altLang="en-US"/>
          </a:p>
        </p:txBody>
      </p:sp>
      <p:sp>
        <p:nvSpPr>
          <p:cNvPr id="5" name="フッター プレースホルダー 4">
            <a:extLst>
              <a:ext uri="{FF2B5EF4-FFF2-40B4-BE49-F238E27FC236}">
                <a16:creationId xmlns:a16="http://schemas.microsoft.com/office/drawing/2014/main" id="{5966AE05-51AD-7EBF-F765-60AD0D32AE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828F25-F2E3-C546-04FD-E7D6E2C167E1}"/>
              </a:ext>
            </a:extLst>
          </p:cNvPr>
          <p:cNvSpPr>
            <a:spLocks noGrp="1"/>
          </p:cNvSpPr>
          <p:nvPr>
            <p:ph type="sldNum" sz="quarter" idx="12"/>
          </p:nvPr>
        </p:nvSpPr>
        <p:spPr/>
        <p:txBody>
          <a:bodyPr/>
          <a:lstStyle/>
          <a:p>
            <a:fld id="{73FA7AEB-AE55-E34C-A1B7-93991AD7DE64}" type="slidenum">
              <a:rPr kumimoji="1" lang="ja-JP" altLang="en-US" smtClean="0"/>
              <a:t>‹#›</a:t>
            </a:fld>
            <a:endParaRPr kumimoji="1" lang="ja-JP" altLang="en-US"/>
          </a:p>
        </p:txBody>
      </p:sp>
    </p:spTree>
    <p:extLst>
      <p:ext uri="{BB962C8B-B14F-4D97-AF65-F5344CB8AC3E}">
        <p14:creationId xmlns:p14="http://schemas.microsoft.com/office/powerpoint/2010/main" val="9938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FFD1-1C2E-92CB-0CE3-B7A19AA9B936}"/>
              </a:ext>
            </a:extLst>
          </p:cNvPr>
          <p:cNvSpPr>
            <a:spLocks noGrp="1"/>
          </p:cNvSpPr>
          <p:nvPr>
            <p:ph type="title"/>
          </p:nvPr>
        </p:nvSpPr>
        <p:spPr>
          <a:xfrm>
            <a:off x="1520686" y="365125"/>
            <a:ext cx="9833113" cy="1325563"/>
          </a:xfr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1009D08-70F4-1F94-2368-BE0340EF746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C5D3287-FFD2-C855-4F1D-9E375A3A9C01}"/>
              </a:ext>
            </a:extLst>
          </p:cNvPr>
          <p:cNvSpPr>
            <a:spLocks noGrp="1"/>
          </p:cNvSpPr>
          <p:nvPr>
            <p:ph type="dt" sz="half" idx="10"/>
          </p:nvPr>
        </p:nvSpPr>
        <p:spPr/>
        <p:txBody>
          <a:bodyPr/>
          <a:lstStyle/>
          <a:p>
            <a:fld id="{3A0997A7-055B-4A4F-B2B7-065605424037}" type="datetimeFigureOut">
              <a:rPr kumimoji="1" lang="ja-JP" altLang="en-US" smtClean="0"/>
              <a:t>2022/5/13</a:t>
            </a:fld>
            <a:endParaRPr kumimoji="1" lang="ja-JP" altLang="en-US"/>
          </a:p>
        </p:txBody>
      </p:sp>
      <p:sp>
        <p:nvSpPr>
          <p:cNvPr id="5" name="フッター プレースホルダー 4">
            <a:extLst>
              <a:ext uri="{FF2B5EF4-FFF2-40B4-BE49-F238E27FC236}">
                <a16:creationId xmlns:a16="http://schemas.microsoft.com/office/drawing/2014/main" id="{5CC4F039-14B0-A0E1-1518-FD2E87747C1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17BA59-E448-6EC1-B9F0-A1F3060A4B5C}"/>
              </a:ext>
            </a:extLst>
          </p:cNvPr>
          <p:cNvSpPr>
            <a:spLocks noGrp="1"/>
          </p:cNvSpPr>
          <p:nvPr>
            <p:ph type="sldNum" sz="quarter" idx="12"/>
          </p:nvPr>
        </p:nvSpPr>
        <p:spPr/>
        <p:txBody>
          <a:bodyPr/>
          <a:lstStyle/>
          <a:p>
            <a:fld id="{73FA7AEB-AE55-E34C-A1B7-93991AD7DE64}"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A4256EA6-B724-8D38-95E2-9A9E06EF1030}"/>
              </a:ext>
            </a:extLst>
          </p:cNvPr>
          <p:cNvPicPr>
            <a:picLocks noChangeAspect="1"/>
          </p:cNvPicPr>
          <p:nvPr userDrawn="1"/>
        </p:nvPicPr>
        <p:blipFill>
          <a:blip r:embed="rId2"/>
          <a:stretch>
            <a:fillRect/>
          </a:stretch>
        </p:blipFill>
        <p:spPr>
          <a:xfrm>
            <a:off x="0" y="-7790"/>
            <a:ext cx="1520687" cy="1520687"/>
          </a:xfrm>
          <a:prstGeom prst="rect">
            <a:avLst/>
          </a:prstGeom>
        </p:spPr>
      </p:pic>
    </p:spTree>
    <p:extLst>
      <p:ext uri="{BB962C8B-B14F-4D97-AF65-F5344CB8AC3E}">
        <p14:creationId xmlns:p14="http://schemas.microsoft.com/office/powerpoint/2010/main" val="328897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14CC37-AB4E-5213-C5CC-10CBCC33AA9F}"/>
              </a:ext>
            </a:extLst>
          </p:cNvPr>
          <p:cNvSpPr>
            <a:spLocks noGrp="1"/>
          </p:cNvSpPr>
          <p:nvPr>
            <p:ph type="title"/>
          </p:nvPr>
        </p:nvSpPr>
        <p:spPr>
          <a:xfrm>
            <a:off x="1520686" y="365125"/>
            <a:ext cx="9833113" cy="1325563"/>
          </a:xfr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8E698AF-A9E1-DE1A-C1E1-AD9A79BA3F5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821E765-B477-D12B-AE3F-F3D9E95B78C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EA08A67-FB8A-8110-2502-C93E8E7BF7CF}"/>
              </a:ext>
            </a:extLst>
          </p:cNvPr>
          <p:cNvSpPr>
            <a:spLocks noGrp="1"/>
          </p:cNvSpPr>
          <p:nvPr>
            <p:ph type="dt" sz="half" idx="10"/>
          </p:nvPr>
        </p:nvSpPr>
        <p:spPr/>
        <p:txBody>
          <a:bodyPr/>
          <a:lstStyle/>
          <a:p>
            <a:fld id="{3A0997A7-055B-4A4F-B2B7-065605424037}" type="datetimeFigureOut">
              <a:rPr kumimoji="1" lang="ja-JP" altLang="en-US" smtClean="0"/>
              <a:t>2022/5/13</a:t>
            </a:fld>
            <a:endParaRPr kumimoji="1" lang="ja-JP" altLang="en-US"/>
          </a:p>
        </p:txBody>
      </p:sp>
      <p:sp>
        <p:nvSpPr>
          <p:cNvPr id="6" name="フッター プレースホルダー 5">
            <a:extLst>
              <a:ext uri="{FF2B5EF4-FFF2-40B4-BE49-F238E27FC236}">
                <a16:creationId xmlns:a16="http://schemas.microsoft.com/office/drawing/2014/main" id="{0E008E50-A311-2FCB-2B27-27D9A40CEC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F951B6-3905-2E1C-8258-B90B4F9B1DEB}"/>
              </a:ext>
            </a:extLst>
          </p:cNvPr>
          <p:cNvSpPr>
            <a:spLocks noGrp="1"/>
          </p:cNvSpPr>
          <p:nvPr>
            <p:ph type="sldNum" sz="quarter" idx="12"/>
          </p:nvPr>
        </p:nvSpPr>
        <p:spPr/>
        <p:txBody>
          <a:bodyPr/>
          <a:lstStyle/>
          <a:p>
            <a:fld id="{73FA7AEB-AE55-E34C-A1B7-93991AD7DE64}" type="slidenum">
              <a:rPr kumimoji="1" lang="ja-JP" altLang="en-US" smtClean="0"/>
              <a:t>‹#›</a:t>
            </a:fld>
            <a:endParaRPr kumimoji="1" lang="ja-JP" altLang="en-US"/>
          </a:p>
        </p:txBody>
      </p:sp>
      <p:pic>
        <p:nvPicPr>
          <p:cNvPr id="8" name="図 7">
            <a:extLst>
              <a:ext uri="{FF2B5EF4-FFF2-40B4-BE49-F238E27FC236}">
                <a16:creationId xmlns:a16="http://schemas.microsoft.com/office/drawing/2014/main" id="{4F869707-8E21-D276-7B17-06DD3DDBE84D}"/>
              </a:ext>
            </a:extLst>
          </p:cNvPr>
          <p:cNvPicPr>
            <a:picLocks noChangeAspect="1"/>
          </p:cNvPicPr>
          <p:nvPr userDrawn="1"/>
        </p:nvPicPr>
        <p:blipFill>
          <a:blip r:embed="rId2"/>
          <a:stretch>
            <a:fillRect/>
          </a:stretch>
        </p:blipFill>
        <p:spPr>
          <a:xfrm>
            <a:off x="0" y="-7790"/>
            <a:ext cx="1520687" cy="1520687"/>
          </a:xfrm>
          <a:prstGeom prst="rect">
            <a:avLst/>
          </a:prstGeom>
        </p:spPr>
      </p:pic>
    </p:spTree>
    <p:extLst>
      <p:ext uri="{BB962C8B-B14F-4D97-AF65-F5344CB8AC3E}">
        <p14:creationId xmlns:p14="http://schemas.microsoft.com/office/powerpoint/2010/main" val="3040752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48271-FB23-2560-FB1D-14B369B8567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DF960AB-EB0F-597B-CDB3-194FD642F6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0BEECBC-AB7B-99B8-C99B-88EBF1AB7FCF}"/>
              </a:ext>
            </a:extLst>
          </p:cNvPr>
          <p:cNvSpPr>
            <a:spLocks noGrp="1"/>
          </p:cNvSpPr>
          <p:nvPr>
            <p:ph type="dt" sz="half" idx="10"/>
          </p:nvPr>
        </p:nvSpPr>
        <p:spPr/>
        <p:txBody>
          <a:bodyPr/>
          <a:lstStyle/>
          <a:p>
            <a:fld id="{3A0997A7-055B-4A4F-B2B7-065605424037}" type="datetimeFigureOut">
              <a:rPr kumimoji="1" lang="ja-JP" altLang="en-US" smtClean="0"/>
              <a:t>2022/5/13</a:t>
            </a:fld>
            <a:endParaRPr kumimoji="1" lang="ja-JP" altLang="en-US"/>
          </a:p>
        </p:txBody>
      </p:sp>
      <p:sp>
        <p:nvSpPr>
          <p:cNvPr id="5" name="フッター プレースホルダー 4">
            <a:extLst>
              <a:ext uri="{FF2B5EF4-FFF2-40B4-BE49-F238E27FC236}">
                <a16:creationId xmlns:a16="http://schemas.microsoft.com/office/drawing/2014/main" id="{49EE4F88-6BB4-D696-305D-F69C113431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6CCFD1-A5C7-E744-3065-E2A084C26865}"/>
              </a:ext>
            </a:extLst>
          </p:cNvPr>
          <p:cNvSpPr>
            <a:spLocks noGrp="1"/>
          </p:cNvSpPr>
          <p:nvPr>
            <p:ph type="sldNum" sz="quarter" idx="12"/>
          </p:nvPr>
        </p:nvSpPr>
        <p:spPr/>
        <p:txBody>
          <a:bodyPr/>
          <a:lstStyle/>
          <a:p>
            <a:fld id="{73FA7AEB-AE55-E34C-A1B7-93991AD7DE64}" type="slidenum">
              <a:rPr kumimoji="1" lang="ja-JP" altLang="en-US" smtClean="0"/>
              <a:t>‹#›</a:t>
            </a:fld>
            <a:endParaRPr kumimoji="1" lang="ja-JP" altLang="en-US"/>
          </a:p>
        </p:txBody>
      </p:sp>
    </p:spTree>
    <p:extLst>
      <p:ext uri="{BB962C8B-B14F-4D97-AF65-F5344CB8AC3E}">
        <p14:creationId xmlns:p14="http://schemas.microsoft.com/office/powerpoint/2010/main" val="2091654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46EB46-A345-14B9-FA3B-6EBE9CF5FC6D}"/>
              </a:ext>
            </a:extLst>
          </p:cNvPr>
          <p:cNvSpPr>
            <a:spLocks noGrp="1"/>
          </p:cNvSpPr>
          <p:nvPr>
            <p:ph type="title"/>
          </p:nvPr>
        </p:nvSpPr>
        <p:spPr>
          <a:xfrm>
            <a:off x="1520686" y="365125"/>
            <a:ext cx="9834701"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7B23C60-CC3E-8272-4585-428A8D02E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032D59C-B604-999F-B3B5-EA7911036BE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9504F9B-4AA8-157D-3507-A5CDFCB3E4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1BCA0A0-AC86-15E7-FB9D-0578B998B36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A0D4AE6-68FD-7D2A-2536-118111479AC7}"/>
              </a:ext>
            </a:extLst>
          </p:cNvPr>
          <p:cNvSpPr>
            <a:spLocks noGrp="1"/>
          </p:cNvSpPr>
          <p:nvPr>
            <p:ph type="dt" sz="half" idx="10"/>
          </p:nvPr>
        </p:nvSpPr>
        <p:spPr/>
        <p:txBody>
          <a:bodyPr/>
          <a:lstStyle/>
          <a:p>
            <a:fld id="{3A0997A7-055B-4A4F-B2B7-065605424037}" type="datetimeFigureOut">
              <a:rPr kumimoji="1" lang="ja-JP" altLang="en-US" smtClean="0"/>
              <a:t>2022/5/13</a:t>
            </a:fld>
            <a:endParaRPr kumimoji="1" lang="ja-JP" altLang="en-US"/>
          </a:p>
        </p:txBody>
      </p:sp>
      <p:sp>
        <p:nvSpPr>
          <p:cNvPr id="8" name="フッター プレースホルダー 7">
            <a:extLst>
              <a:ext uri="{FF2B5EF4-FFF2-40B4-BE49-F238E27FC236}">
                <a16:creationId xmlns:a16="http://schemas.microsoft.com/office/drawing/2014/main" id="{2E039370-45F4-56D0-4315-E573007F524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C779413-3374-3ADF-B79D-7265A4C4E8FD}"/>
              </a:ext>
            </a:extLst>
          </p:cNvPr>
          <p:cNvSpPr>
            <a:spLocks noGrp="1"/>
          </p:cNvSpPr>
          <p:nvPr>
            <p:ph type="sldNum" sz="quarter" idx="12"/>
          </p:nvPr>
        </p:nvSpPr>
        <p:spPr/>
        <p:txBody>
          <a:bodyPr/>
          <a:lstStyle/>
          <a:p>
            <a:fld id="{73FA7AEB-AE55-E34C-A1B7-93991AD7DE64}" type="slidenum">
              <a:rPr kumimoji="1" lang="ja-JP" altLang="en-US" smtClean="0"/>
              <a:t>‹#›</a:t>
            </a:fld>
            <a:endParaRPr kumimoji="1" lang="ja-JP" altLang="en-US"/>
          </a:p>
        </p:txBody>
      </p:sp>
      <p:pic>
        <p:nvPicPr>
          <p:cNvPr id="10" name="図 9">
            <a:extLst>
              <a:ext uri="{FF2B5EF4-FFF2-40B4-BE49-F238E27FC236}">
                <a16:creationId xmlns:a16="http://schemas.microsoft.com/office/drawing/2014/main" id="{63AC4B05-13BD-9990-92ED-94B93AA0903A}"/>
              </a:ext>
            </a:extLst>
          </p:cNvPr>
          <p:cNvPicPr>
            <a:picLocks noChangeAspect="1"/>
          </p:cNvPicPr>
          <p:nvPr userDrawn="1"/>
        </p:nvPicPr>
        <p:blipFill>
          <a:blip r:embed="rId2"/>
          <a:stretch>
            <a:fillRect/>
          </a:stretch>
        </p:blipFill>
        <p:spPr>
          <a:xfrm>
            <a:off x="0" y="-7790"/>
            <a:ext cx="1520687" cy="1520687"/>
          </a:xfrm>
          <a:prstGeom prst="rect">
            <a:avLst/>
          </a:prstGeom>
        </p:spPr>
      </p:pic>
    </p:spTree>
    <p:extLst>
      <p:ext uri="{BB962C8B-B14F-4D97-AF65-F5344CB8AC3E}">
        <p14:creationId xmlns:p14="http://schemas.microsoft.com/office/powerpoint/2010/main" val="34674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E6790-0519-E996-4941-6A0E5A36E20E}"/>
              </a:ext>
            </a:extLst>
          </p:cNvPr>
          <p:cNvSpPr>
            <a:spLocks noGrp="1"/>
          </p:cNvSpPr>
          <p:nvPr>
            <p:ph type="title"/>
          </p:nvPr>
        </p:nvSpPr>
        <p:spPr>
          <a:xfrm>
            <a:off x="1520686" y="365125"/>
            <a:ext cx="9833113" cy="1325563"/>
          </a:xfr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705EAEB-FFC7-9078-C38F-52E8711B1F1A}"/>
              </a:ext>
            </a:extLst>
          </p:cNvPr>
          <p:cNvSpPr>
            <a:spLocks noGrp="1"/>
          </p:cNvSpPr>
          <p:nvPr>
            <p:ph type="dt" sz="half" idx="10"/>
          </p:nvPr>
        </p:nvSpPr>
        <p:spPr/>
        <p:txBody>
          <a:bodyPr/>
          <a:lstStyle/>
          <a:p>
            <a:fld id="{3A0997A7-055B-4A4F-B2B7-065605424037}" type="datetimeFigureOut">
              <a:rPr kumimoji="1" lang="ja-JP" altLang="en-US" smtClean="0"/>
              <a:t>2022/5/13</a:t>
            </a:fld>
            <a:endParaRPr kumimoji="1" lang="ja-JP" altLang="en-US"/>
          </a:p>
        </p:txBody>
      </p:sp>
      <p:sp>
        <p:nvSpPr>
          <p:cNvPr id="4" name="フッター プレースホルダー 3">
            <a:extLst>
              <a:ext uri="{FF2B5EF4-FFF2-40B4-BE49-F238E27FC236}">
                <a16:creationId xmlns:a16="http://schemas.microsoft.com/office/drawing/2014/main" id="{5B0AFEC5-0D4C-0BC7-2C11-E46C6D6040D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5612515-0F16-11BF-A3B1-CB68EE562B84}"/>
              </a:ext>
            </a:extLst>
          </p:cNvPr>
          <p:cNvSpPr>
            <a:spLocks noGrp="1"/>
          </p:cNvSpPr>
          <p:nvPr>
            <p:ph type="sldNum" sz="quarter" idx="12"/>
          </p:nvPr>
        </p:nvSpPr>
        <p:spPr/>
        <p:txBody>
          <a:bodyPr/>
          <a:lstStyle/>
          <a:p>
            <a:fld id="{73FA7AEB-AE55-E34C-A1B7-93991AD7DE64}" type="slidenum">
              <a:rPr kumimoji="1" lang="ja-JP" altLang="en-US" smtClean="0"/>
              <a:t>‹#›</a:t>
            </a:fld>
            <a:endParaRPr kumimoji="1" lang="ja-JP" altLang="en-US"/>
          </a:p>
        </p:txBody>
      </p:sp>
      <p:pic>
        <p:nvPicPr>
          <p:cNvPr id="6" name="図 5">
            <a:extLst>
              <a:ext uri="{FF2B5EF4-FFF2-40B4-BE49-F238E27FC236}">
                <a16:creationId xmlns:a16="http://schemas.microsoft.com/office/drawing/2014/main" id="{00C05998-09F0-4B9B-B747-53B4D8E92162}"/>
              </a:ext>
            </a:extLst>
          </p:cNvPr>
          <p:cNvPicPr>
            <a:picLocks noChangeAspect="1"/>
          </p:cNvPicPr>
          <p:nvPr userDrawn="1"/>
        </p:nvPicPr>
        <p:blipFill>
          <a:blip r:embed="rId2"/>
          <a:stretch>
            <a:fillRect/>
          </a:stretch>
        </p:blipFill>
        <p:spPr>
          <a:xfrm>
            <a:off x="0" y="-7790"/>
            <a:ext cx="1520687" cy="1520687"/>
          </a:xfrm>
          <a:prstGeom prst="rect">
            <a:avLst/>
          </a:prstGeom>
        </p:spPr>
      </p:pic>
    </p:spTree>
    <p:extLst>
      <p:ext uri="{BB962C8B-B14F-4D97-AF65-F5344CB8AC3E}">
        <p14:creationId xmlns:p14="http://schemas.microsoft.com/office/powerpoint/2010/main" val="4080755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58AEE6-464F-B348-AA55-ED5B70F9FAD9}" type="datetimeFigureOut">
              <a:rPr kumimoji="1" lang="ja-JP" altLang="en-US" smtClean="0"/>
              <a:t>2022/5/16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1151BF0-2C43-9843-9AE4-6D424263756E}" type="slidenum">
              <a:rPr kumimoji="1" lang="ja-JP" altLang="en-US" smtClean="0"/>
              <a:t>‹#›</a:t>
            </a:fld>
            <a:endParaRPr kumimoji="1" lang="ja-JP" altLang="en-US"/>
          </a:p>
        </p:txBody>
      </p:sp>
    </p:spTree>
    <p:extLst>
      <p:ext uri="{BB962C8B-B14F-4D97-AF65-F5344CB8AC3E}">
        <p14:creationId xmlns:p14="http://schemas.microsoft.com/office/powerpoint/2010/main" val="1827880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028872D-731F-126E-2F21-7786B7A9D56B}"/>
              </a:ext>
            </a:extLst>
          </p:cNvPr>
          <p:cNvSpPr>
            <a:spLocks noGrp="1"/>
          </p:cNvSpPr>
          <p:nvPr>
            <p:ph type="title"/>
          </p:nvPr>
        </p:nvSpPr>
        <p:spPr>
          <a:xfrm>
            <a:off x="1520686" y="365125"/>
            <a:ext cx="9833113"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8BC7D3-974F-F55B-A979-D2EFB77B7C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399D3A-5598-D6E9-454E-7A24E2FBA0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997A7-055B-4A4F-B2B7-065605424037}" type="datetimeFigureOut">
              <a:rPr kumimoji="1" lang="ja-JP" altLang="en-US" smtClean="0"/>
              <a:t>2022/5/13</a:t>
            </a:fld>
            <a:endParaRPr kumimoji="1" lang="ja-JP" altLang="en-US"/>
          </a:p>
        </p:txBody>
      </p:sp>
      <p:sp>
        <p:nvSpPr>
          <p:cNvPr id="5" name="フッター プレースホルダー 4">
            <a:extLst>
              <a:ext uri="{FF2B5EF4-FFF2-40B4-BE49-F238E27FC236}">
                <a16:creationId xmlns:a16="http://schemas.microsoft.com/office/drawing/2014/main" id="{26037AEA-9360-F828-F901-A436C6CCAC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23E59E3-91E6-9F09-1BC8-4529D746C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A7AEB-AE55-E34C-A1B7-93991AD7DE64}"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85718DF7-8C96-1E56-61E0-2997CAAE0371}"/>
              </a:ext>
            </a:extLst>
          </p:cNvPr>
          <p:cNvPicPr>
            <a:picLocks noChangeAspect="1"/>
          </p:cNvPicPr>
          <p:nvPr userDrawn="1"/>
        </p:nvPicPr>
        <p:blipFill>
          <a:blip r:embed="rId9"/>
          <a:stretch>
            <a:fillRect/>
          </a:stretch>
        </p:blipFill>
        <p:spPr>
          <a:xfrm>
            <a:off x="0" y="-7790"/>
            <a:ext cx="1520687" cy="1520687"/>
          </a:xfrm>
          <a:prstGeom prst="rect">
            <a:avLst/>
          </a:prstGeom>
        </p:spPr>
      </p:pic>
    </p:spTree>
    <p:extLst>
      <p:ext uri="{BB962C8B-B14F-4D97-AF65-F5344CB8AC3E}">
        <p14:creationId xmlns:p14="http://schemas.microsoft.com/office/powerpoint/2010/main" val="2677589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png"/><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wmf"/><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oleObject" Target="../embeddings/oleObject2.bin"/><Relationship Id="rId7"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67.emf"/><Relationship Id="rId5" Type="http://schemas.openxmlformats.org/officeDocument/2006/relationships/oleObject" Target="../embeddings/oleObject3.bin"/><Relationship Id="rId4" Type="http://schemas.openxmlformats.org/officeDocument/2006/relationships/image" Target="../media/image66.emf"/></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70.emf"/></Relationships>
</file>

<file path=ppt/slides/_rels/slide53.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965450-A24E-8F77-AA1F-F93566FA6D77}"/>
              </a:ext>
            </a:extLst>
          </p:cNvPr>
          <p:cNvSpPr>
            <a:spLocks noGrp="1"/>
          </p:cNvSpPr>
          <p:nvPr>
            <p:ph type="ctrTitle"/>
          </p:nvPr>
        </p:nvSpPr>
        <p:spPr>
          <a:xfrm>
            <a:off x="3995647" y="1688123"/>
            <a:ext cx="8078611" cy="1501748"/>
          </a:xfrm>
          <a:solidFill>
            <a:schemeClr val="bg1"/>
          </a:solidFill>
        </p:spPr>
        <p:txBody>
          <a:bodyPr>
            <a:noAutofit/>
          </a:bodyPr>
          <a:lstStyle/>
          <a:p>
            <a:r>
              <a:rPr kumimoji="1" lang="ja-JP" altLang="en-US" sz="4400">
                <a:solidFill>
                  <a:srgbClr val="0432FF"/>
                </a:solidFill>
              </a:rPr>
              <a:t>遺伝子組換え抗体の</a:t>
            </a:r>
            <a:br>
              <a:rPr kumimoji="1" lang="en-US" altLang="ja-JP" sz="4400" dirty="0">
                <a:solidFill>
                  <a:srgbClr val="0432FF"/>
                </a:solidFill>
              </a:rPr>
            </a:br>
            <a:r>
              <a:rPr kumimoji="1" lang="ja-JP" altLang="en-US" sz="4400">
                <a:solidFill>
                  <a:srgbClr val="0432FF"/>
                </a:solidFill>
              </a:rPr>
              <a:t>単離・改変・固定化技術の開発</a:t>
            </a:r>
          </a:p>
        </p:txBody>
      </p:sp>
      <p:sp>
        <p:nvSpPr>
          <p:cNvPr id="3" name="字幕 2">
            <a:extLst>
              <a:ext uri="{FF2B5EF4-FFF2-40B4-BE49-F238E27FC236}">
                <a16:creationId xmlns:a16="http://schemas.microsoft.com/office/drawing/2014/main" id="{FEFDC2EC-9FF5-023D-D6CC-88430A553BD2}"/>
              </a:ext>
            </a:extLst>
          </p:cNvPr>
          <p:cNvSpPr>
            <a:spLocks noGrp="1"/>
          </p:cNvSpPr>
          <p:nvPr>
            <p:ph type="subTitle" idx="1"/>
          </p:nvPr>
        </p:nvSpPr>
        <p:spPr>
          <a:xfrm>
            <a:off x="5813965" y="4708342"/>
            <a:ext cx="4876287" cy="923070"/>
          </a:xfrm>
          <a:solidFill>
            <a:schemeClr val="bg1"/>
          </a:solidFill>
          <a:ln>
            <a:solidFill>
              <a:schemeClr val="accent1"/>
            </a:solidFill>
          </a:ln>
        </p:spPr>
        <p:txBody>
          <a:bodyPr anchor="ctr">
            <a:normAutofit/>
          </a:bodyPr>
          <a:lstStyle/>
          <a:p>
            <a:r>
              <a:rPr kumimoji="1" lang="ja-JP" altLang="en-US">
                <a:solidFill>
                  <a:srgbClr val="0432FF"/>
                </a:solidFill>
              </a:rPr>
              <a:t>京都工芸繊維大学　分子化学系</a:t>
            </a:r>
            <a:endParaRPr kumimoji="1" lang="en-US" altLang="ja-JP" dirty="0">
              <a:solidFill>
                <a:srgbClr val="0432FF"/>
              </a:solidFill>
            </a:endParaRPr>
          </a:p>
          <a:p>
            <a:r>
              <a:rPr lang="ja-JP" altLang="en-US">
                <a:solidFill>
                  <a:srgbClr val="0432FF"/>
                </a:solidFill>
              </a:rPr>
              <a:t>准教授　熊田陽一</a:t>
            </a:r>
            <a:endParaRPr kumimoji="1" lang="ja-JP" altLang="en-US">
              <a:solidFill>
                <a:srgbClr val="0432FF"/>
              </a:solidFill>
            </a:endParaRPr>
          </a:p>
        </p:txBody>
      </p:sp>
      <p:pic>
        <p:nvPicPr>
          <p:cNvPr id="4" name="図 3">
            <a:extLst>
              <a:ext uri="{FF2B5EF4-FFF2-40B4-BE49-F238E27FC236}">
                <a16:creationId xmlns:a16="http://schemas.microsoft.com/office/drawing/2014/main" id="{D65F3C05-3CFC-0636-4F21-B2DC280484C1}"/>
              </a:ext>
            </a:extLst>
          </p:cNvPr>
          <p:cNvPicPr>
            <a:picLocks noChangeAspect="1"/>
          </p:cNvPicPr>
          <p:nvPr/>
        </p:nvPicPr>
        <p:blipFill>
          <a:blip r:embed="rId2"/>
          <a:stretch>
            <a:fillRect/>
          </a:stretch>
        </p:blipFill>
        <p:spPr>
          <a:xfrm>
            <a:off x="10690252" y="0"/>
            <a:ext cx="1501748" cy="1501748"/>
          </a:xfrm>
          <a:prstGeom prst="rect">
            <a:avLst/>
          </a:prstGeom>
        </p:spPr>
      </p:pic>
    </p:spTree>
    <p:extLst>
      <p:ext uri="{BB962C8B-B14F-4D97-AF65-F5344CB8AC3E}">
        <p14:creationId xmlns:p14="http://schemas.microsoft.com/office/powerpoint/2010/main" val="172366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416C76-ECD4-F146-BBAE-ACF48DD59D30}"/>
              </a:ext>
            </a:extLst>
          </p:cNvPr>
          <p:cNvSpPr>
            <a:spLocks noGrp="1"/>
          </p:cNvSpPr>
          <p:nvPr>
            <p:ph type="title"/>
          </p:nvPr>
        </p:nvSpPr>
        <p:spPr/>
        <p:txBody>
          <a:bodyPr>
            <a:noAutofit/>
          </a:bodyPr>
          <a:lstStyle/>
          <a:p>
            <a:r>
              <a:rPr lang="ja-JP" altLang="en-US" sz="3200">
                <a:solidFill>
                  <a:srgbClr val="0432FF"/>
                </a:solidFill>
              </a:rPr>
              <a:t>低分子抗体の産業利用への期待</a:t>
            </a:r>
            <a:endParaRPr lang="ja-JP" altLang="en-US" sz="3200"/>
          </a:p>
        </p:txBody>
      </p:sp>
      <p:pic>
        <p:nvPicPr>
          <p:cNvPr id="4" name="イメージ" descr="イメージ">
            <a:extLst>
              <a:ext uri="{FF2B5EF4-FFF2-40B4-BE49-F238E27FC236}">
                <a16:creationId xmlns:a16="http://schemas.microsoft.com/office/drawing/2014/main" id="{388F0586-1CFF-CD45-80D9-AAFC22D3183F}"/>
              </a:ext>
            </a:extLst>
          </p:cNvPr>
          <p:cNvPicPr>
            <a:picLocks noChangeAspect="1"/>
          </p:cNvPicPr>
          <p:nvPr/>
        </p:nvPicPr>
        <p:blipFill>
          <a:blip r:embed="rId2"/>
          <a:srcRect l="24042" t="12284" r="25257" b="32798"/>
          <a:stretch>
            <a:fillRect/>
          </a:stretch>
        </p:blipFill>
        <p:spPr>
          <a:xfrm>
            <a:off x="4025408" y="2943354"/>
            <a:ext cx="1524534" cy="1153436"/>
          </a:xfrm>
          <a:prstGeom prst="rect">
            <a:avLst/>
          </a:prstGeom>
          <a:ln w="12700">
            <a:miter lim="400000"/>
          </a:ln>
        </p:spPr>
      </p:pic>
      <p:pic>
        <p:nvPicPr>
          <p:cNvPr id="5" name="イメージ" descr="イメージ">
            <a:extLst>
              <a:ext uri="{FF2B5EF4-FFF2-40B4-BE49-F238E27FC236}">
                <a16:creationId xmlns:a16="http://schemas.microsoft.com/office/drawing/2014/main" id="{0EDEA500-1C13-E44B-B1B3-2CEE983CF0A5}"/>
              </a:ext>
            </a:extLst>
          </p:cNvPr>
          <p:cNvPicPr>
            <a:picLocks noChangeAspect="1"/>
          </p:cNvPicPr>
          <p:nvPr/>
        </p:nvPicPr>
        <p:blipFill>
          <a:blip r:embed="rId3"/>
          <a:srcRect l="23577" t="12647" r="47777" b="34200"/>
          <a:stretch>
            <a:fillRect/>
          </a:stretch>
        </p:blipFill>
        <p:spPr>
          <a:xfrm>
            <a:off x="6122040" y="2964143"/>
            <a:ext cx="857732" cy="1111712"/>
          </a:xfrm>
          <a:prstGeom prst="rect">
            <a:avLst/>
          </a:prstGeom>
          <a:ln w="12700">
            <a:miter lim="400000"/>
          </a:ln>
        </p:spPr>
      </p:pic>
      <p:pic>
        <p:nvPicPr>
          <p:cNvPr id="6" name="グループ" descr="グループ">
            <a:extLst>
              <a:ext uri="{FF2B5EF4-FFF2-40B4-BE49-F238E27FC236}">
                <a16:creationId xmlns:a16="http://schemas.microsoft.com/office/drawing/2014/main" id="{53CF7A8A-E7F1-254D-9315-95EBD7816D22}"/>
              </a:ext>
            </a:extLst>
          </p:cNvPr>
          <p:cNvPicPr>
            <a:picLocks noChangeAspect="1"/>
          </p:cNvPicPr>
          <p:nvPr/>
        </p:nvPicPr>
        <p:blipFill>
          <a:blip r:embed="rId4"/>
          <a:srcRect l="16627" t="5640" r="14736" b="10379"/>
          <a:stretch>
            <a:fillRect/>
          </a:stretch>
        </p:blipFill>
        <p:spPr>
          <a:xfrm>
            <a:off x="-178592" y="1348541"/>
            <a:ext cx="4081619" cy="3488294"/>
          </a:xfrm>
          <a:prstGeom prst="rect">
            <a:avLst/>
          </a:prstGeom>
          <a:ln w="12700">
            <a:miter lim="400000"/>
          </a:ln>
        </p:spPr>
      </p:pic>
      <p:sp>
        <p:nvSpPr>
          <p:cNvPr id="7" name="Whole antibody">
            <a:extLst>
              <a:ext uri="{FF2B5EF4-FFF2-40B4-BE49-F238E27FC236}">
                <a16:creationId xmlns:a16="http://schemas.microsoft.com/office/drawing/2014/main" id="{6AD85D00-3596-B749-98F8-EE4409D30089}"/>
              </a:ext>
            </a:extLst>
          </p:cNvPr>
          <p:cNvSpPr txBox="1"/>
          <p:nvPr/>
        </p:nvSpPr>
        <p:spPr>
          <a:xfrm>
            <a:off x="1616709" y="1241839"/>
            <a:ext cx="1090043" cy="6876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a:r>
              <a:rPr sz="2000" dirty="0"/>
              <a:t>Whole </a:t>
            </a:r>
            <a:endParaRPr lang="en-US" sz="2000" dirty="0"/>
          </a:p>
          <a:p>
            <a:pPr algn="ctr"/>
            <a:r>
              <a:rPr sz="2000" dirty="0"/>
              <a:t>antibody</a:t>
            </a:r>
          </a:p>
        </p:txBody>
      </p:sp>
      <p:sp>
        <p:nvSpPr>
          <p:cNvPr id="8" name="scFv">
            <a:extLst>
              <a:ext uri="{FF2B5EF4-FFF2-40B4-BE49-F238E27FC236}">
                <a16:creationId xmlns:a16="http://schemas.microsoft.com/office/drawing/2014/main" id="{06FFE0B4-8B7B-A24D-9702-5B68EEEDB3DF}"/>
              </a:ext>
            </a:extLst>
          </p:cNvPr>
          <p:cNvSpPr txBox="1"/>
          <p:nvPr/>
        </p:nvSpPr>
        <p:spPr>
          <a:xfrm>
            <a:off x="4390372" y="2418179"/>
            <a:ext cx="615554"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scFv</a:t>
            </a:r>
          </a:p>
        </p:txBody>
      </p:sp>
      <p:sp>
        <p:nvSpPr>
          <p:cNvPr id="9" name="VHH">
            <a:extLst>
              <a:ext uri="{FF2B5EF4-FFF2-40B4-BE49-F238E27FC236}">
                <a16:creationId xmlns:a16="http://schemas.microsoft.com/office/drawing/2014/main" id="{1686C14A-CE4F-8A45-9ADB-DDB40F8F4214}"/>
              </a:ext>
            </a:extLst>
          </p:cNvPr>
          <p:cNvSpPr txBox="1"/>
          <p:nvPr/>
        </p:nvSpPr>
        <p:spPr>
          <a:xfrm>
            <a:off x="6249728" y="2418179"/>
            <a:ext cx="620363"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VHH</a:t>
            </a:r>
          </a:p>
        </p:txBody>
      </p:sp>
      <p:pic>
        <p:nvPicPr>
          <p:cNvPr id="10" name="イメージ" descr="イメージ">
            <a:extLst>
              <a:ext uri="{FF2B5EF4-FFF2-40B4-BE49-F238E27FC236}">
                <a16:creationId xmlns:a16="http://schemas.microsoft.com/office/drawing/2014/main" id="{64C8AD34-63D9-084E-A36D-0603864FB419}"/>
              </a:ext>
            </a:extLst>
          </p:cNvPr>
          <p:cNvPicPr>
            <a:picLocks noChangeAspect="1"/>
          </p:cNvPicPr>
          <p:nvPr/>
        </p:nvPicPr>
        <p:blipFill>
          <a:blip r:embed="rId5"/>
          <a:srcRect l="9186" t="51275" r="30889" b="35645"/>
          <a:stretch>
            <a:fillRect/>
          </a:stretch>
        </p:blipFill>
        <p:spPr>
          <a:xfrm>
            <a:off x="7533903" y="3254343"/>
            <a:ext cx="1246326" cy="190012"/>
          </a:xfrm>
          <a:prstGeom prst="rect">
            <a:avLst/>
          </a:prstGeom>
          <a:ln w="12700">
            <a:miter lim="400000"/>
          </a:ln>
        </p:spPr>
      </p:pic>
      <p:sp>
        <p:nvSpPr>
          <p:cNvPr id="11" name="Peptide">
            <a:extLst>
              <a:ext uri="{FF2B5EF4-FFF2-40B4-BE49-F238E27FC236}">
                <a16:creationId xmlns:a16="http://schemas.microsoft.com/office/drawing/2014/main" id="{A9773E59-7FC1-B04F-99A7-CEF2514CD262}"/>
              </a:ext>
            </a:extLst>
          </p:cNvPr>
          <p:cNvSpPr txBox="1"/>
          <p:nvPr/>
        </p:nvSpPr>
        <p:spPr>
          <a:xfrm>
            <a:off x="7605531" y="2427109"/>
            <a:ext cx="982641"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Peptide</a:t>
            </a:r>
          </a:p>
        </p:txBody>
      </p:sp>
      <p:sp>
        <p:nvSpPr>
          <p:cNvPr id="12" name="Chemical">
            <a:extLst>
              <a:ext uri="{FF2B5EF4-FFF2-40B4-BE49-F238E27FC236}">
                <a16:creationId xmlns:a16="http://schemas.microsoft.com/office/drawing/2014/main" id="{F3219881-7DC2-AF46-86E1-AB39E70E262F}"/>
              </a:ext>
            </a:extLst>
          </p:cNvPr>
          <p:cNvSpPr txBox="1"/>
          <p:nvPr/>
        </p:nvSpPr>
        <p:spPr>
          <a:xfrm>
            <a:off x="9319021" y="2427109"/>
            <a:ext cx="1170193"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Chemical</a:t>
            </a:r>
          </a:p>
        </p:txBody>
      </p:sp>
      <p:pic>
        <p:nvPicPr>
          <p:cNvPr id="13" name="イメージ" descr="イメージ">
            <a:extLst>
              <a:ext uri="{FF2B5EF4-FFF2-40B4-BE49-F238E27FC236}">
                <a16:creationId xmlns:a16="http://schemas.microsoft.com/office/drawing/2014/main" id="{2D1F9291-70E0-B348-B1D3-9EDCFBDE6D62}"/>
              </a:ext>
            </a:extLst>
          </p:cNvPr>
          <p:cNvPicPr>
            <a:picLocks noChangeAspect="1"/>
          </p:cNvPicPr>
          <p:nvPr/>
        </p:nvPicPr>
        <p:blipFill>
          <a:blip r:embed="rId6"/>
          <a:srcRect t="18065" r="72848"/>
          <a:stretch>
            <a:fillRect/>
          </a:stretch>
        </p:blipFill>
        <p:spPr>
          <a:xfrm>
            <a:off x="9892815" y="3365686"/>
            <a:ext cx="84640" cy="38905"/>
          </a:xfrm>
          <a:prstGeom prst="rect">
            <a:avLst/>
          </a:prstGeom>
          <a:ln w="12700">
            <a:miter lim="400000"/>
          </a:ln>
        </p:spPr>
      </p:pic>
      <p:sp>
        <p:nvSpPr>
          <p:cNvPr id="14" name="Specificity">
            <a:extLst>
              <a:ext uri="{FF2B5EF4-FFF2-40B4-BE49-F238E27FC236}">
                <a16:creationId xmlns:a16="http://schemas.microsoft.com/office/drawing/2014/main" id="{47F429C3-C86D-D24D-B1D5-80980407E204}"/>
              </a:ext>
            </a:extLst>
          </p:cNvPr>
          <p:cNvSpPr txBox="1"/>
          <p:nvPr/>
        </p:nvSpPr>
        <p:spPr>
          <a:xfrm>
            <a:off x="1851822" y="4843345"/>
            <a:ext cx="1296830"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Specificity</a:t>
            </a:r>
          </a:p>
        </p:txBody>
      </p:sp>
      <p:sp>
        <p:nvSpPr>
          <p:cNvPr id="15" name="Affinity">
            <a:extLst>
              <a:ext uri="{FF2B5EF4-FFF2-40B4-BE49-F238E27FC236}">
                <a16:creationId xmlns:a16="http://schemas.microsoft.com/office/drawing/2014/main" id="{AB471058-F287-1B43-83A2-61F489716551}"/>
              </a:ext>
            </a:extLst>
          </p:cNvPr>
          <p:cNvSpPr txBox="1"/>
          <p:nvPr/>
        </p:nvSpPr>
        <p:spPr>
          <a:xfrm>
            <a:off x="1851823" y="5295520"/>
            <a:ext cx="915315"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Affinity</a:t>
            </a:r>
          </a:p>
        </p:txBody>
      </p:sp>
      <p:sp>
        <p:nvSpPr>
          <p:cNvPr id="16" name="Capacity">
            <a:extLst>
              <a:ext uri="{FF2B5EF4-FFF2-40B4-BE49-F238E27FC236}">
                <a16:creationId xmlns:a16="http://schemas.microsoft.com/office/drawing/2014/main" id="{8BFF89EF-2B45-7C40-989C-D4F9BCC41D2E}"/>
              </a:ext>
            </a:extLst>
          </p:cNvPr>
          <p:cNvSpPr txBox="1"/>
          <p:nvPr/>
        </p:nvSpPr>
        <p:spPr>
          <a:xfrm>
            <a:off x="1851821" y="5747693"/>
            <a:ext cx="1098058"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Capacity</a:t>
            </a:r>
          </a:p>
        </p:txBody>
      </p:sp>
      <p:sp>
        <p:nvSpPr>
          <p:cNvPr id="17" name="Cost">
            <a:extLst>
              <a:ext uri="{FF2B5EF4-FFF2-40B4-BE49-F238E27FC236}">
                <a16:creationId xmlns:a16="http://schemas.microsoft.com/office/drawing/2014/main" id="{8CD1A6C9-6A2C-F84F-BCEC-B5D3D454A282}"/>
              </a:ext>
            </a:extLst>
          </p:cNvPr>
          <p:cNvSpPr txBox="1"/>
          <p:nvPr/>
        </p:nvSpPr>
        <p:spPr>
          <a:xfrm>
            <a:off x="1851823" y="6199868"/>
            <a:ext cx="610745" cy="379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sz="2000"/>
              <a:t>Cost</a:t>
            </a:r>
          </a:p>
        </p:txBody>
      </p:sp>
      <p:sp>
        <p:nvSpPr>
          <p:cNvPr id="18" name="矢印">
            <a:extLst>
              <a:ext uri="{FF2B5EF4-FFF2-40B4-BE49-F238E27FC236}">
                <a16:creationId xmlns:a16="http://schemas.microsoft.com/office/drawing/2014/main" id="{A4752AF9-3A67-864C-8E3E-EEB1CE455ED8}"/>
              </a:ext>
            </a:extLst>
          </p:cNvPr>
          <p:cNvSpPr/>
          <p:nvPr/>
        </p:nvSpPr>
        <p:spPr>
          <a:xfrm flipH="1">
            <a:off x="3019824" y="4859831"/>
            <a:ext cx="7250535" cy="346939"/>
          </a:xfrm>
          <a:prstGeom prst="rightArrow">
            <a:avLst>
              <a:gd name="adj1" fmla="val 43624"/>
              <a:gd name="adj2" fmla="val 149320"/>
            </a:avLst>
          </a:prstGeom>
          <a:gradFill>
            <a:gsLst>
              <a:gs pos="0">
                <a:srgbClr val="76BB40"/>
              </a:gs>
              <a:gs pos="100000">
                <a:srgbClr val="FF4015"/>
              </a:gs>
            </a:gsLst>
          </a:gradFill>
          <a:ln w="12700">
            <a:miter lim="400000"/>
          </a:ln>
        </p:spPr>
        <p:txBody>
          <a:bodyPr lIns="35719" tIns="35719" rIns="35719" bIns="35719" anchor="ctr"/>
          <a:lstStyle/>
          <a:p>
            <a:pPr>
              <a:defRPr sz="2200">
                <a:solidFill>
                  <a:srgbClr val="FFFFFF"/>
                </a:solidFill>
                <a:latin typeface="+mn-lt"/>
                <a:ea typeface="+mn-ea"/>
                <a:cs typeface="+mn-cs"/>
                <a:sym typeface="ヒラギノ角ゴ ProN W3"/>
              </a:defRPr>
            </a:pPr>
            <a:endParaRPr sz="1547"/>
          </a:p>
        </p:txBody>
      </p:sp>
      <p:sp>
        <p:nvSpPr>
          <p:cNvPr id="19" name="矢印">
            <a:extLst>
              <a:ext uri="{FF2B5EF4-FFF2-40B4-BE49-F238E27FC236}">
                <a16:creationId xmlns:a16="http://schemas.microsoft.com/office/drawing/2014/main" id="{1117DDA1-4F90-C74B-8620-4F19AB961743}"/>
              </a:ext>
            </a:extLst>
          </p:cNvPr>
          <p:cNvSpPr/>
          <p:nvPr/>
        </p:nvSpPr>
        <p:spPr>
          <a:xfrm flipH="1">
            <a:off x="3019824" y="5312006"/>
            <a:ext cx="7250535" cy="346939"/>
          </a:xfrm>
          <a:prstGeom prst="rightArrow">
            <a:avLst>
              <a:gd name="adj1" fmla="val 43624"/>
              <a:gd name="adj2" fmla="val 149320"/>
            </a:avLst>
          </a:prstGeom>
          <a:gradFill>
            <a:gsLst>
              <a:gs pos="0">
                <a:srgbClr val="76BB40"/>
              </a:gs>
              <a:gs pos="100000">
                <a:srgbClr val="FF4015"/>
              </a:gs>
            </a:gsLst>
          </a:gradFill>
          <a:ln w="12700">
            <a:miter lim="400000"/>
          </a:ln>
        </p:spPr>
        <p:txBody>
          <a:bodyPr lIns="35719" tIns="35719" rIns="35719" bIns="35719" anchor="ctr"/>
          <a:lstStyle/>
          <a:p>
            <a:pPr>
              <a:defRPr sz="2200">
                <a:solidFill>
                  <a:srgbClr val="FFFFFF"/>
                </a:solidFill>
                <a:latin typeface="+mn-lt"/>
                <a:ea typeface="+mn-ea"/>
                <a:cs typeface="+mn-cs"/>
                <a:sym typeface="ヒラギノ角ゴ ProN W3"/>
              </a:defRPr>
            </a:pPr>
            <a:endParaRPr sz="1547"/>
          </a:p>
        </p:txBody>
      </p:sp>
      <p:sp>
        <p:nvSpPr>
          <p:cNvPr id="20" name="矢印">
            <a:extLst>
              <a:ext uri="{FF2B5EF4-FFF2-40B4-BE49-F238E27FC236}">
                <a16:creationId xmlns:a16="http://schemas.microsoft.com/office/drawing/2014/main" id="{6C062914-41B1-D94B-BDA2-A6E33E19B580}"/>
              </a:ext>
            </a:extLst>
          </p:cNvPr>
          <p:cNvSpPr/>
          <p:nvPr/>
        </p:nvSpPr>
        <p:spPr>
          <a:xfrm>
            <a:off x="3019824" y="5764180"/>
            <a:ext cx="7250535" cy="346939"/>
          </a:xfrm>
          <a:prstGeom prst="rightArrow">
            <a:avLst>
              <a:gd name="adj1" fmla="val 43624"/>
              <a:gd name="adj2" fmla="val 149320"/>
            </a:avLst>
          </a:prstGeom>
          <a:gradFill>
            <a:gsLst>
              <a:gs pos="0">
                <a:srgbClr val="76BB40"/>
              </a:gs>
              <a:gs pos="100000">
                <a:srgbClr val="FF4015"/>
              </a:gs>
            </a:gsLst>
          </a:gradFill>
          <a:ln w="12700">
            <a:miter lim="400000"/>
          </a:ln>
        </p:spPr>
        <p:txBody>
          <a:bodyPr lIns="35719" tIns="35719" rIns="35719" bIns="35719" anchor="ctr"/>
          <a:lstStyle/>
          <a:p>
            <a:pPr>
              <a:defRPr sz="2200">
                <a:solidFill>
                  <a:srgbClr val="FFFFFF"/>
                </a:solidFill>
                <a:latin typeface="+mn-lt"/>
                <a:ea typeface="+mn-ea"/>
                <a:cs typeface="+mn-cs"/>
                <a:sym typeface="ヒラギノ角ゴ ProN W3"/>
              </a:defRPr>
            </a:pPr>
            <a:endParaRPr sz="1547"/>
          </a:p>
        </p:txBody>
      </p:sp>
      <p:sp>
        <p:nvSpPr>
          <p:cNvPr id="21" name="矢印">
            <a:extLst>
              <a:ext uri="{FF2B5EF4-FFF2-40B4-BE49-F238E27FC236}">
                <a16:creationId xmlns:a16="http://schemas.microsoft.com/office/drawing/2014/main" id="{D171A8F8-AA2C-4F42-90DC-E3CFBDD14750}"/>
              </a:ext>
            </a:extLst>
          </p:cNvPr>
          <p:cNvSpPr/>
          <p:nvPr/>
        </p:nvSpPr>
        <p:spPr>
          <a:xfrm>
            <a:off x="3019824" y="6216354"/>
            <a:ext cx="7250535" cy="346939"/>
          </a:xfrm>
          <a:prstGeom prst="rightArrow">
            <a:avLst>
              <a:gd name="adj1" fmla="val 43624"/>
              <a:gd name="adj2" fmla="val 149320"/>
            </a:avLst>
          </a:prstGeom>
          <a:gradFill>
            <a:gsLst>
              <a:gs pos="0">
                <a:srgbClr val="76BB40"/>
              </a:gs>
              <a:gs pos="100000">
                <a:srgbClr val="FF4015"/>
              </a:gs>
            </a:gsLst>
          </a:gradFill>
          <a:ln w="12700">
            <a:miter lim="400000"/>
          </a:ln>
        </p:spPr>
        <p:txBody>
          <a:bodyPr lIns="35719" tIns="35719" rIns="35719" bIns="35719" anchor="ctr"/>
          <a:lstStyle/>
          <a:p>
            <a:pPr>
              <a:defRPr sz="2200">
                <a:solidFill>
                  <a:srgbClr val="FFFFFF"/>
                </a:solidFill>
                <a:latin typeface="+mn-lt"/>
                <a:ea typeface="+mn-ea"/>
                <a:cs typeface="+mn-cs"/>
                <a:sym typeface="ヒラギノ角ゴ ProN W3"/>
              </a:defRPr>
            </a:pPr>
            <a:endParaRPr sz="1547"/>
          </a:p>
        </p:txBody>
      </p:sp>
      <p:sp>
        <p:nvSpPr>
          <p:cNvPr id="22" name="30,000">
            <a:extLst>
              <a:ext uri="{FF2B5EF4-FFF2-40B4-BE49-F238E27FC236}">
                <a16:creationId xmlns:a16="http://schemas.microsoft.com/office/drawing/2014/main" id="{3F4DE6E9-735B-4A47-A5C6-42564201707D}"/>
              </a:ext>
            </a:extLst>
          </p:cNvPr>
          <p:cNvSpPr txBox="1"/>
          <p:nvPr/>
        </p:nvSpPr>
        <p:spPr>
          <a:xfrm>
            <a:off x="4246032" y="4083028"/>
            <a:ext cx="772648"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t>30,000</a:t>
            </a:r>
          </a:p>
        </p:txBody>
      </p:sp>
      <p:sp>
        <p:nvSpPr>
          <p:cNvPr id="23" name="15,000">
            <a:extLst>
              <a:ext uri="{FF2B5EF4-FFF2-40B4-BE49-F238E27FC236}">
                <a16:creationId xmlns:a16="http://schemas.microsoft.com/office/drawing/2014/main" id="{DD93A2AA-F5EA-E348-B6ED-0046FA0966E4}"/>
              </a:ext>
            </a:extLst>
          </p:cNvPr>
          <p:cNvSpPr txBox="1"/>
          <p:nvPr/>
        </p:nvSpPr>
        <p:spPr>
          <a:xfrm>
            <a:off x="6100352" y="4083028"/>
            <a:ext cx="772648"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dirty="0"/>
              <a:t>15,000</a:t>
            </a:r>
          </a:p>
        </p:txBody>
      </p:sp>
      <p:sp>
        <p:nvSpPr>
          <p:cNvPr id="24" name="1,000…">
            <a:extLst>
              <a:ext uri="{FF2B5EF4-FFF2-40B4-BE49-F238E27FC236}">
                <a16:creationId xmlns:a16="http://schemas.microsoft.com/office/drawing/2014/main" id="{BCEAEBD8-9BA1-164D-BCA5-DD1134BC12B2}"/>
              </a:ext>
            </a:extLst>
          </p:cNvPr>
          <p:cNvSpPr txBox="1"/>
          <p:nvPr/>
        </p:nvSpPr>
        <p:spPr>
          <a:xfrm>
            <a:off x="7565775" y="4083028"/>
            <a:ext cx="1524534"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r>
              <a:rPr dirty="0"/>
              <a:t>1,000~ 5,000</a:t>
            </a:r>
          </a:p>
        </p:txBody>
      </p:sp>
      <p:sp>
        <p:nvSpPr>
          <p:cNvPr id="25" name="&lt; 1,000">
            <a:extLst>
              <a:ext uri="{FF2B5EF4-FFF2-40B4-BE49-F238E27FC236}">
                <a16:creationId xmlns:a16="http://schemas.microsoft.com/office/drawing/2014/main" id="{90FB8A25-D766-2E49-93FF-9790B2E3D774}"/>
              </a:ext>
            </a:extLst>
          </p:cNvPr>
          <p:cNvSpPr txBox="1"/>
          <p:nvPr/>
        </p:nvSpPr>
        <p:spPr>
          <a:xfrm>
            <a:off x="9467248" y="4083028"/>
            <a:ext cx="876843"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dirty="0"/>
              <a:t>&lt; 1,000</a:t>
            </a:r>
          </a:p>
        </p:txBody>
      </p:sp>
      <p:sp>
        <p:nvSpPr>
          <p:cNvPr id="26" name="臨床検査">
            <a:extLst>
              <a:ext uri="{FF2B5EF4-FFF2-40B4-BE49-F238E27FC236}">
                <a16:creationId xmlns:a16="http://schemas.microsoft.com/office/drawing/2014/main" id="{EF96EF1F-2168-0349-B50B-01FC8FE7D187}"/>
              </a:ext>
            </a:extLst>
          </p:cNvPr>
          <p:cNvSpPr/>
          <p:nvPr/>
        </p:nvSpPr>
        <p:spPr>
          <a:xfrm>
            <a:off x="3207023" y="4621231"/>
            <a:ext cx="2404212" cy="1926742"/>
          </a:xfrm>
          <a:prstGeom prst="roundRect">
            <a:avLst>
              <a:gd name="adj" fmla="val 6952"/>
            </a:avLst>
          </a:prstGeom>
          <a:solidFill>
            <a:srgbClr val="FFFFFF">
              <a:alpha val="78000"/>
            </a:srgbClr>
          </a:solidFill>
          <a:ln w="50800">
            <a:solidFill>
              <a:srgbClr val="0061FE">
                <a:alpha val="78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eaVert" lIns="35719" tIns="35719" rIns="35719" bIns="35719" anchor="ctr"/>
          <a:lstStyle>
            <a:lvl1pPr>
              <a:defRPr sz="2900">
                <a:latin typeface="+mn-lt"/>
                <a:ea typeface="+mn-ea"/>
                <a:cs typeface="+mn-cs"/>
                <a:sym typeface="ヒラギノ角ゴ ProN W3"/>
              </a:defRPr>
            </a:lvl1pPr>
          </a:lstStyle>
          <a:p>
            <a:r>
              <a:rPr sz="2039"/>
              <a:t>臨床検査</a:t>
            </a:r>
          </a:p>
        </p:txBody>
      </p:sp>
      <p:sp>
        <p:nvSpPr>
          <p:cNvPr id="27" name="バイオプロセス…">
            <a:extLst>
              <a:ext uri="{FF2B5EF4-FFF2-40B4-BE49-F238E27FC236}">
                <a16:creationId xmlns:a16="http://schemas.microsoft.com/office/drawing/2014/main" id="{1C11C878-186C-D045-9907-69FD41E13597}"/>
              </a:ext>
            </a:extLst>
          </p:cNvPr>
          <p:cNvSpPr/>
          <p:nvPr/>
        </p:nvSpPr>
        <p:spPr>
          <a:xfrm>
            <a:off x="4760202" y="4620303"/>
            <a:ext cx="2446736" cy="1926742"/>
          </a:xfrm>
          <a:prstGeom prst="roundRect">
            <a:avLst>
              <a:gd name="adj" fmla="val 6952"/>
            </a:avLst>
          </a:prstGeom>
          <a:solidFill>
            <a:srgbClr val="FFFFFF">
              <a:alpha val="78000"/>
            </a:srgbClr>
          </a:solidFill>
          <a:ln w="50800">
            <a:solidFill>
              <a:srgbClr val="FF4015">
                <a:alpha val="78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eaVert" lIns="35719" tIns="35719" rIns="35719" bIns="35719" anchor="ctr"/>
          <a:lstStyle/>
          <a:p>
            <a:pPr>
              <a:defRPr sz="2600">
                <a:latin typeface="+mn-lt"/>
                <a:ea typeface="+mn-ea"/>
                <a:cs typeface="+mn-cs"/>
                <a:sym typeface="ヒラギノ角ゴ ProN W3"/>
              </a:defRPr>
            </a:pPr>
            <a:r>
              <a:rPr sz="1828"/>
              <a:t>バイオプロセス</a:t>
            </a:r>
          </a:p>
          <a:p>
            <a:pPr>
              <a:defRPr sz="2100">
                <a:latin typeface="+mn-lt"/>
                <a:ea typeface="+mn-ea"/>
                <a:cs typeface="+mn-cs"/>
                <a:sym typeface="ヒラギノ角ゴ ProN W3"/>
              </a:defRPr>
            </a:pPr>
            <a:r>
              <a:rPr sz="1477"/>
              <a:t>キャプチャー工程</a:t>
            </a:r>
          </a:p>
        </p:txBody>
      </p:sp>
      <p:sp>
        <p:nvSpPr>
          <p:cNvPr id="28" name="ターゲッティング">
            <a:extLst>
              <a:ext uri="{FF2B5EF4-FFF2-40B4-BE49-F238E27FC236}">
                <a16:creationId xmlns:a16="http://schemas.microsoft.com/office/drawing/2014/main" id="{66503BC3-1F3B-0543-A9EE-46E51DD77DAB}"/>
              </a:ext>
            </a:extLst>
          </p:cNvPr>
          <p:cNvSpPr/>
          <p:nvPr/>
        </p:nvSpPr>
        <p:spPr>
          <a:xfrm>
            <a:off x="6447518" y="4621231"/>
            <a:ext cx="2069535" cy="1926742"/>
          </a:xfrm>
          <a:prstGeom prst="roundRect">
            <a:avLst>
              <a:gd name="adj" fmla="val 6952"/>
            </a:avLst>
          </a:prstGeom>
          <a:solidFill>
            <a:srgbClr val="FFFFFF">
              <a:alpha val="78000"/>
            </a:srgbClr>
          </a:solidFill>
          <a:ln w="50800">
            <a:solidFill>
              <a:srgbClr val="BE38F3">
                <a:alpha val="78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eaVert" lIns="35719" tIns="35719" rIns="35719" bIns="35719" anchor="ctr"/>
          <a:lstStyle>
            <a:lvl1pPr>
              <a:defRPr>
                <a:latin typeface="+mn-lt"/>
                <a:ea typeface="+mn-ea"/>
                <a:cs typeface="+mn-cs"/>
                <a:sym typeface="ヒラギノ角ゴ ProN W3"/>
              </a:defRPr>
            </a:lvl1pPr>
          </a:lstStyle>
          <a:p>
            <a:r>
              <a:rPr sz="1600" dirty="0" err="1"/>
              <a:t>ターゲッティング</a:t>
            </a:r>
            <a:endParaRPr sz="1600" dirty="0"/>
          </a:p>
        </p:txBody>
      </p:sp>
      <p:sp>
        <p:nvSpPr>
          <p:cNvPr id="29" name="バイオプロセス…">
            <a:extLst>
              <a:ext uri="{FF2B5EF4-FFF2-40B4-BE49-F238E27FC236}">
                <a16:creationId xmlns:a16="http://schemas.microsoft.com/office/drawing/2014/main" id="{83DEBD2E-78B9-AB46-86CC-B6339B7911B5}"/>
              </a:ext>
            </a:extLst>
          </p:cNvPr>
          <p:cNvSpPr/>
          <p:nvPr/>
        </p:nvSpPr>
        <p:spPr>
          <a:xfrm>
            <a:off x="8263412" y="4621231"/>
            <a:ext cx="1716655" cy="1926742"/>
          </a:xfrm>
          <a:prstGeom prst="roundRect">
            <a:avLst>
              <a:gd name="adj" fmla="val 7803"/>
            </a:avLst>
          </a:prstGeom>
          <a:solidFill>
            <a:srgbClr val="FFFFFF">
              <a:alpha val="78000"/>
            </a:srgbClr>
          </a:solidFill>
          <a:ln w="50800">
            <a:solidFill>
              <a:srgbClr val="76BB40">
                <a:alpha val="78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eaVert" lIns="35719" tIns="35719" rIns="35719" bIns="35719" anchor="ctr"/>
          <a:lstStyle/>
          <a:p>
            <a:pPr>
              <a:defRPr sz="2600">
                <a:latin typeface="+mn-lt"/>
                <a:ea typeface="+mn-ea"/>
                <a:cs typeface="+mn-cs"/>
                <a:sym typeface="ヒラギノ角ゴ ProN W3"/>
              </a:defRPr>
            </a:pPr>
            <a:r>
              <a:rPr sz="1828"/>
              <a:t>バイオプロセス</a:t>
            </a:r>
          </a:p>
          <a:p>
            <a:pPr>
              <a:defRPr sz="2100">
                <a:latin typeface="+mn-lt"/>
                <a:ea typeface="+mn-ea"/>
                <a:cs typeface="+mn-cs"/>
                <a:sym typeface="ヒラギノ角ゴ ProN W3"/>
              </a:defRPr>
            </a:pPr>
            <a:r>
              <a:rPr sz="1477"/>
              <a:t>ポリッシング工程</a:t>
            </a:r>
          </a:p>
        </p:txBody>
      </p:sp>
      <p:sp>
        <p:nvSpPr>
          <p:cNvPr id="30" name="150,000">
            <a:extLst>
              <a:ext uri="{FF2B5EF4-FFF2-40B4-BE49-F238E27FC236}">
                <a16:creationId xmlns:a16="http://schemas.microsoft.com/office/drawing/2014/main" id="{C68221C9-5082-B347-8B29-F3D07F3A4CBC}"/>
              </a:ext>
            </a:extLst>
          </p:cNvPr>
          <p:cNvSpPr txBox="1"/>
          <p:nvPr/>
        </p:nvSpPr>
        <p:spPr>
          <a:xfrm>
            <a:off x="2537030" y="4202867"/>
            <a:ext cx="900889"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dirty="0"/>
              <a:t>150,000</a:t>
            </a:r>
          </a:p>
        </p:txBody>
      </p:sp>
      <p:sp>
        <p:nvSpPr>
          <p:cNvPr id="31" name="・特異的とは？…">
            <a:extLst>
              <a:ext uri="{FF2B5EF4-FFF2-40B4-BE49-F238E27FC236}">
                <a16:creationId xmlns:a16="http://schemas.microsoft.com/office/drawing/2014/main" id="{52189DD1-C354-7145-AAFB-C8BD268059A1}"/>
              </a:ext>
            </a:extLst>
          </p:cNvPr>
          <p:cNvSpPr txBox="1"/>
          <p:nvPr/>
        </p:nvSpPr>
        <p:spPr>
          <a:xfrm>
            <a:off x="4580255" y="906758"/>
            <a:ext cx="2149627" cy="145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p>
            <a:pPr algn="l"/>
            <a:r>
              <a:rPr lang="ja-JP" altLang="en-US"/>
              <a:t>・高い特異性</a:t>
            </a:r>
            <a:endParaRPr dirty="0"/>
          </a:p>
          <a:p>
            <a:pPr algn="l"/>
            <a:r>
              <a:rPr lang="ja-JP" altLang="en-US"/>
              <a:t>・高い親和性</a:t>
            </a:r>
            <a:endParaRPr dirty="0"/>
          </a:p>
          <a:p>
            <a:pPr algn="l"/>
            <a:r>
              <a:rPr lang="ja-JP" altLang="en-US"/>
              <a:t>・高い熱安定性</a:t>
            </a:r>
            <a:endParaRPr dirty="0"/>
          </a:p>
          <a:p>
            <a:pPr algn="l"/>
            <a:r>
              <a:rPr lang="ja-JP" altLang="en-US"/>
              <a:t>・安価な生産コスト</a:t>
            </a:r>
            <a:endParaRPr lang="en-US" altLang="ja-JP" dirty="0"/>
          </a:p>
          <a:p>
            <a:pPr algn="l"/>
            <a:r>
              <a:rPr lang="ja-JP" altLang="en-US"/>
              <a:t>・ゼノフリー</a:t>
            </a:r>
            <a:endParaRPr dirty="0"/>
          </a:p>
        </p:txBody>
      </p:sp>
      <p:sp>
        <p:nvSpPr>
          <p:cNvPr id="3" name="角丸四角形 2">
            <a:extLst>
              <a:ext uri="{FF2B5EF4-FFF2-40B4-BE49-F238E27FC236}">
                <a16:creationId xmlns:a16="http://schemas.microsoft.com/office/drawing/2014/main" id="{252456BF-0E23-FD46-97EC-971FF6C905E2}"/>
              </a:ext>
            </a:extLst>
          </p:cNvPr>
          <p:cNvSpPr/>
          <p:nvPr/>
        </p:nvSpPr>
        <p:spPr>
          <a:xfrm>
            <a:off x="4025408" y="2363888"/>
            <a:ext cx="3181530" cy="20682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a:extLst>
              <a:ext uri="{FF2B5EF4-FFF2-40B4-BE49-F238E27FC236}">
                <a16:creationId xmlns:a16="http://schemas.microsoft.com/office/drawing/2014/main" id="{F05F95BD-D0EA-5D48-9C6A-FE2D5273A8B7}"/>
              </a:ext>
            </a:extLst>
          </p:cNvPr>
          <p:cNvSpPr/>
          <p:nvPr/>
        </p:nvSpPr>
        <p:spPr>
          <a:xfrm>
            <a:off x="1524001" y="0"/>
            <a:ext cx="1158883" cy="1241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61934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27"/>
                                        </p:tgtEl>
                                        <p:attrNameLst>
                                          <p:attrName>style.visibility</p:attrName>
                                        </p:attrNameLst>
                                      </p:cBhvr>
                                      <p:to>
                                        <p:strVal val="visible"/>
                                      </p:to>
                                    </p:set>
                                    <p:animEffect transition="in" filter="fade">
                                      <p:cBhvr>
                                        <p:cTn id="12" dur="1000"/>
                                        <p:tgtEl>
                                          <p:spTgt spid="27"/>
                                        </p:tgtEl>
                                      </p:cBhvr>
                                    </p:animEffect>
                                  </p:childTnLst>
                                </p:cTn>
                              </p:par>
                            </p:childTnLst>
                          </p:cTn>
                        </p:par>
                        <p:par>
                          <p:cTn id="13" fill="hold">
                            <p:stCondLst>
                              <p:cond delay="1000"/>
                            </p:stCondLst>
                            <p:childTnLst>
                              <p:par>
                                <p:cTn id="14" presetID="10" presetClass="entr" fill="hold" grpId="0" nodeType="afterEffect">
                                  <p:stCondLst>
                                    <p:cond delay="0"/>
                                  </p:stCondLst>
                                  <p:iterate>
                                    <p:tmAbs val="0"/>
                                  </p:iterate>
                                  <p:childTnLst>
                                    <p:set>
                                      <p:cBhvr>
                                        <p:cTn id="15" fill="hold"/>
                                        <p:tgtEl>
                                          <p:spTgt spid="29"/>
                                        </p:tgtEl>
                                        <p:attrNameLst>
                                          <p:attrName>style.visibility</p:attrName>
                                        </p:attrNameLst>
                                      </p:cBhvr>
                                      <p:to>
                                        <p:strVal val="visible"/>
                                      </p:to>
                                    </p:set>
                                    <p:animEffect transition="in" filter="fade">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grpId="0" nodeType="clickEffect">
                                  <p:stCondLst>
                                    <p:cond delay="0"/>
                                  </p:stCondLst>
                                  <p:iterate>
                                    <p:tmAbs val="0"/>
                                  </p:iterate>
                                  <p:childTnLst>
                                    <p:set>
                                      <p:cBhvr>
                                        <p:cTn id="20" fill="hold"/>
                                        <p:tgtEl>
                                          <p:spTgt spid="28"/>
                                        </p:tgtEl>
                                        <p:attrNameLst>
                                          <p:attrName>style.visibility</p:attrName>
                                        </p:attrNameLst>
                                      </p:cBhvr>
                                      <p:to>
                                        <p:strVal val="visible"/>
                                      </p:to>
                                    </p:set>
                                    <p:animEffect transition="in" filter="fade">
                                      <p:cBhvr>
                                        <p:cTn id="21" dur="10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type="lt">
                                    <p:tmAbs val="100"/>
                                  </p:iterate>
                                  <p:childTnLst>
                                    <p:set>
                                      <p:cBhvr>
                                        <p:cTn id="25" fill="hold"/>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P spid="27" grpId="0" animBg="1" advAuto="0"/>
      <p:bldP spid="28" grpId="0" animBg="1" advAuto="0"/>
      <p:bldP spid="29" grpId="0" animBg="1" advAuto="0"/>
      <p:bldP spid="3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0505F1-2BB8-580E-3C81-9E1B787554E5}"/>
              </a:ext>
            </a:extLst>
          </p:cNvPr>
          <p:cNvSpPr>
            <a:spLocks noGrp="1"/>
          </p:cNvSpPr>
          <p:nvPr>
            <p:ph type="title"/>
          </p:nvPr>
        </p:nvSpPr>
        <p:spPr>
          <a:xfrm>
            <a:off x="1520686" y="2766218"/>
            <a:ext cx="9833113" cy="1325563"/>
          </a:xfrm>
        </p:spPr>
        <p:txBody>
          <a:bodyPr/>
          <a:lstStyle/>
          <a:p>
            <a:r>
              <a:rPr lang="en-US" altLang="ja-JP" dirty="0"/>
              <a:t>2. </a:t>
            </a:r>
            <a:r>
              <a:rPr lang="ja-JP" altLang="en-US"/>
              <a:t>遺伝子組換え抗体の単離</a:t>
            </a:r>
            <a:endParaRPr kumimoji="1" lang="ja-JP" altLang="en-US"/>
          </a:p>
        </p:txBody>
      </p:sp>
    </p:spTree>
    <p:extLst>
      <p:ext uri="{BB962C8B-B14F-4D97-AF65-F5344CB8AC3E}">
        <p14:creationId xmlns:p14="http://schemas.microsoft.com/office/powerpoint/2010/main" val="2349567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603727-AAC6-9F42-AA81-16AF1FF620AB}"/>
              </a:ext>
            </a:extLst>
          </p:cNvPr>
          <p:cNvSpPr>
            <a:spLocks noGrp="1"/>
          </p:cNvSpPr>
          <p:nvPr>
            <p:ph type="title"/>
          </p:nvPr>
        </p:nvSpPr>
        <p:spPr/>
        <p:txBody>
          <a:bodyPr>
            <a:noAutofit/>
          </a:bodyPr>
          <a:lstStyle/>
          <a:p>
            <a:r>
              <a:rPr lang="ja-JP" altLang="en-US" sz="2800">
                <a:solidFill>
                  <a:srgbClr val="0432FF"/>
                </a:solidFill>
              </a:rPr>
              <a:t>免疫検査に適した低分子抗体の獲得スキーム</a:t>
            </a:r>
          </a:p>
        </p:txBody>
      </p:sp>
      <p:grpSp>
        <p:nvGrpSpPr>
          <p:cNvPr id="4" name="グループ化 3">
            <a:extLst>
              <a:ext uri="{FF2B5EF4-FFF2-40B4-BE49-F238E27FC236}">
                <a16:creationId xmlns:a16="http://schemas.microsoft.com/office/drawing/2014/main" id="{138114B0-19B1-DC48-B15B-145E3ECB48BB}"/>
              </a:ext>
            </a:extLst>
          </p:cNvPr>
          <p:cNvGrpSpPr/>
          <p:nvPr/>
        </p:nvGrpSpPr>
        <p:grpSpPr>
          <a:xfrm>
            <a:off x="1634836" y="1286987"/>
            <a:ext cx="8694682" cy="5225693"/>
            <a:chOff x="110836" y="1286986"/>
            <a:chExt cx="8694682" cy="5225693"/>
          </a:xfrm>
        </p:grpSpPr>
        <p:sp>
          <p:nvSpPr>
            <p:cNvPr id="5" name="テキスト ボックス 4">
              <a:extLst>
                <a:ext uri="{FF2B5EF4-FFF2-40B4-BE49-F238E27FC236}">
                  <a16:creationId xmlns:a16="http://schemas.microsoft.com/office/drawing/2014/main" id="{4ACEF594-C119-7849-BD19-B23A226C18DA}"/>
                </a:ext>
              </a:extLst>
            </p:cNvPr>
            <p:cNvSpPr txBox="1"/>
            <p:nvPr/>
          </p:nvSpPr>
          <p:spPr>
            <a:xfrm>
              <a:off x="110836" y="1293715"/>
              <a:ext cx="2502608" cy="707886"/>
            </a:xfrm>
            <a:prstGeom prst="rect">
              <a:avLst/>
            </a:prstGeom>
            <a:noFill/>
            <a:ln w="28575">
              <a:solidFill>
                <a:srgbClr val="FF0000"/>
              </a:solidFill>
            </a:ln>
          </p:spPr>
          <p:txBody>
            <a:bodyPr wrap="none" rtlCol="0">
              <a:spAutoFit/>
            </a:bodyPr>
            <a:lstStyle/>
            <a:p>
              <a:pPr algn="ctr">
                <a:defRPr/>
              </a:pPr>
              <a:r>
                <a:rPr lang="ja-JP" altLang="en-US" sz="2000">
                  <a:solidFill>
                    <a:prstClr val="black"/>
                  </a:solidFill>
                  <a:latin typeface="Calibri" panose="020F0502020204030204"/>
                  <a:ea typeface="ＭＳ Ｐゴシック" panose="020B0600070205080204" pitchFamily="34" charset="-128"/>
                </a:rPr>
                <a:t>抗原免疫</a:t>
              </a:r>
              <a:endParaRPr lang="en-US" altLang="ja-JP" sz="2000" dirty="0">
                <a:solidFill>
                  <a:prstClr val="black"/>
                </a:solidFill>
                <a:latin typeface="Calibri" panose="020F0502020204030204"/>
                <a:ea typeface="ＭＳ Ｐゴシック" panose="020B0600070205080204" pitchFamily="34" charset="-128"/>
              </a:endParaRPr>
            </a:p>
            <a:p>
              <a:pPr algn="ctr">
                <a:defRPr/>
              </a:pPr>
              <a:r>
                <a:rPr lang="ja-JP" altLang="en-US" sz="2000">
                  <a:solidFill>
                    <a:prstClr val="black"/>
                  </a:solidFill>
                  <a:latin typeface="Calibri" panose="020F0502020204030204"/>
                  <a:ea typeface="ＭＳ Ｐゴシック" panose="020B0600070205080204" pitchFamily="34" charset="-128"/>
                </a:rPr>
                <a:t>（ウサギ</a:t>
              </a:r>
              <a:r>
                <a:rPr lang="en-US" altLang="ja-JP" sz="2000" dirty="0">
                  <a:solidFill>
                    <a:prstClr val="black"/>
                  </a:solidFill>
                  <a:latin typeface="Calibri" panose="020F0502020204030204"/>
                  <a:ea typeface="ＭＳ Ｐゴシック" panose="020B0600070205080204" pitchFamily="34" charset="-128"/>
                </a:rPr>
                <a:t> or </a:t>
              </a:r>
              <a:r>
                <a:rPr lang="ja-JP" altLang="en-US" sz="2000">
                  <a:solidFill>
                    <a:prstClr val="black"/>
                  </a:solidFill>
                  <a:latin typeface="Calibri" panose="020F0502020204030204"/>
                  <a:ea typeface="ＭＳ Ｐゴシック" panose="020B0600070205080204" pitchFamily="34" charset="-128"/>
                </a:rPr>
                <a:t>アルパカ）</a:t>
              </a:r>
              <a:endParaRPr lang="ja-JP" altLang="en-US" sz="2000" dirty="0">
                <a:solidFill>
                  <a:prstClr val="black"/>
                </a:solidFill>
                <a:latin typeface="Calibri" panose="020F0502020204030204"/>
                <a:ea typeface="ＭＳ Ｐゴシック" panose="020B0600070205080204" pitchFamily="34" charset="-128"/>
              </a:endParaRPr>
            </a:p>
          </p:txBody>
        </p:sp>
        <p:sp>
          <p:nvSpPr>
            <p:cNvPr id="6" name="テキスト ボックス 5">
              <a:extLst>
                <a:ext uri="{FF2B5EF4-FFF2-40B4-BE49-F238E27FC236}">
                  <a16:creationId xmlns:a16="http://schemas.microsoft.com/office/drawing/2014/main" id="{0023EC38-A7F8-4643-AEA7-70493DF49841}"/>
                </a:ext>
              </a:extLst>
            </p:cNvPr>
            <p:cNvSpPr txBox="1"/>
            <p:nvPr/>
          </p:nvSpPr>
          <p:spPr>
            <a:xfrm>
              <a:off x="3124494" y="1286986"/>
              <a:ext cx="2252540" cy="707886"/>
            </a:xfrm>
            <a:prstGeom prst="rect">
              <a:avLst/>
            </a:prstGeom>
            <a:noFill/>
            <a:ln w="25400">
              <a:solidFill>
                <a:srgbClr val="FF0000"/>
              </a:solidFill>
            </a:ln>
          </p:spPr>
          <p:txBody>
            <a:bodyPr wrap="none" rtlCol="0">
              <a:spAutoFit/>
            </a:bodyPr>
            <a:lstStyle/>
            <a:p>
              <a:pPr>
                <a:defRPr/>
              </a:pPr>
              <a:r>
                <a:rPr lang="ja-JP" altLang="en-US" sz="2000">
                  <a:solidFill>
                    <a:prstClr val="black"/>
                  </a:solidFill>
                  <a:latin typeface="Calibri" panose="020F0502020204030204"/>
                  <a:ea typeface="ＭＳ Ｐゴシック" panose="020B0600070205080204" pitchFamily="34" charset="-128"/>
                </a:rPr>
                <a:t>抗体ライブラリ</a:t>
              </a:r>
              <a:r>
                <a:rPr lang="ja-JP" altLang="en-US" sz="2000" dirty="0">
                  <a:solidFill>
                    <a:prstClr val="black"/>
                  </a:solidFill>
                  <a:latin typeface="Calibri" panose="020F0502020204030204"/>
                  <a:ea typeface="ＭＳ Ｐゴシック" panose="020B0600070205080204" pitchFamily="34" charset="-128"/>
                </a:rPr>
                <a:t>構築</a:t>
              </a:r>
              <a:endParaRPr lang="en-US" altLang="ja-JP" sz="2000" dirty="0">
                <a:solidFill>
                  <a:prstClr val="black"/>
                </a:solidFill>
                <a:latin typeface="Calibri" panose="020F0502020204030204"/>
                <a:ea typeface="ＭＳ Ｐゴシック" panose="020B0600070205080204" pitchFamily="34" charset="-128"/>
              </a:endParaRPr>
            </a:p>
            <a:p>
              <a:pP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en-US" altLang="ja-JP" sz="2000" baseline="30000" dirty="0">
                  <a:solidFill>
                    <a:prstClr val="black"/>
                  </a:solidFill>
                  <a:latin typeface="Calibri" panose="020F0502020204030204"/>
                  <a:ea typeface="ＭＳ Ｐゴシック" panose="020B0600070205080204" pitchFamily="34" charset="-128"/>
                </a:rPr>
                <a:t>7</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10</a:t>
              </a:r>
              <a:r>
                <a:rPr lang="en-US" altLang="ja-JP" sz="2000" baseline="30000" dirty="0">
                  <a:solidFill>
                    <a:prstClr val="black"/>
                  </a:solidFill>
                  <a:latin typeface="Calibri" panose="020F0502020204030204"/>
                  <a:ea typeface="ＭＳ Ｐゴシック" panose="020B0600070205080204" pitchFamily="34" charset="-128"/>
                </a:rPr>
                <a:t>9</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7" name="テキスト ボックス 6">
              <a:extLst>
                <a:ext uri="{FF2B5EF4-FFF2-40B4-BE49-F238E27FC236}">
                  <a16:creationId xmlns:a16="http://schemas.microsoft.com/office/drawing/2014/main" id="{4CD78CED-DE0C-6342-8C01-68800B6244DC}"/>
                </a:ext>
              </a:extLst>
            </p:cNvPr>
            <p:cNvSpPr txBox="1"/>
            <p:nvPr/>
          </p:nvSpPr>
          <p:spPr>
            <a:xfrm>
              <a:off x="5931012" y="1286986"/>
              <a:ext cx="2874505" cy="707886"/>
            </a:xfrm>
            <a:prstGeom prst="rect">
              <a:avLst/>
            </a:prstGeom>
            <a:noFill/>
            <a:ln>
              <a:solidFill>
                <a:schemeClr val="tx1">
                  <a:lumMod val="95000"/>
                  <a:lumOff val="5000"/>
                </a:schemeClr>
              </a:solidFill>
            </a:ln>
          </p:spPr>
          <p:txBody>
            <a:bodyPr wrap="none" rtlCol="0">
              <a:spAutoFit/>
            </a:bodyPr>
            <a:lstStyle/>
            <a:p>
              <a:pPr>
                <a:defRPr/>
              </a:pPr>
              <a:r>
                <a:rPr lang="ja-JP" altLang="en-US" sz="2000" dirty="0">
                  <a:solidFill>
                    <a:prstClr val="black"/>
                  </a:solidFill>
                  <a:latin typeface="Calibri" panose="020F0502020204030204"/>
                  <a:ea typeface="ＭＳ Ｐゴシック" panose="020B0600070205080204" pitchFamily="34" charset="-128"/>
                </a:rPr>
                <a:t>ファージライブラリの調製</a:t>
              </a:r>
              <a:endParaRPr lang="en-US" altLang="ja-JP" sz="2000" dirty="0">
                <a:solidFill>
                  <a:prstClr val="black"/>
                </a:solidFill>
                <a:latin typeface="Calibri" panose="020F0502020204030204"/>
                <a:ea typeface="ＭＳ Ｐゴシック" panose="020B0600070205080204" pitchFamily="34" charset="-128"/>
              </a:endParaRPr>
            </a:p>
            <a:p>
              <a:pP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 10</a:t>
              </a:r>
              <a:r>
                <a:rPr lang="en-US" altLang="ja-JP" sz="2000" baseline="30000" dirty="0">
                  <a:solidFill>
                    <a:prstClr val="black"/>
                  </a:solidFill>
                  <a:latin typeface="Calibri" panose="020F0502020204030204"/>
                  <a:ea typeface="ＭＳ Ｐゴシック" panose="020B0600070205080204" pitchFamily="34" charset="-128"/>
                </a:rPr>
                <a:t>11 </a:t>
              </a: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en-US" altLang="ja-JP" sz="2000" baseline="30000" dirty="0">
                  <a:solidFill>
                    <a:prstClr val="black"/>
                  </a:solidFill>
                  <a:latin typeface="Calibri" panose="020F0502020204030204"/>
                  <a:ea typeface="ＭＳ Ｐゴシック" panose="020B0600070205080204" pitchFamily="34" charset="-128"/>
                </a:rPr>
                <a:t>13</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phages</a:t>
              </a:r>
              <a:r>
                <a:rPr lang="ja-JP" altLang="en-US" sz="2000" dirty="0">
                  <a:solidFill>
                    <a:prstClr val="black"/>
                  </a:solidFill>
                  <a:latin typeface="Calibri" panose="020F0502020204030204"/>
                  <a:ea typeface="ＭＳ Ｐゴシック" panose="020B0600070205080204" pitchFamily="34" charset="-128"/>
                </a:rPr>
                <a:t>）</a:t>
              </a:r>
            </a:p>
          </p:txBody>
        </p:sp>
        <p:sp>
          <p:nvSpPr>
            <p:cNvPr id="8" name="テキスト ボックス 7">
              <a:extLst>
                <a:ext uri="{FF2B5EF4-FFF2-40B4-BE49-F238E27FC236}">
                  <a16:creationId xmlns:a16="http://schemas.microsoft.com/office/drawing/2014/main" id="{50580D22-CB21-D34C-B428-C1FCF154644C}"/>
                </a:ext>
              </a:extLst>
            </p:cNvPr>
            <p:cNvSpPr txBox="1"/>
            <p:nvPr/>
          </p:nvSpPr>
          <p:spPr>
            <a:xfrm>
              <a:off x="586272" y="2547679"/>
              <a:ext cx="2206053" cy="707886"/>
            </a:xfrm>
            <a:prstGeom prst="rect">
              <a:avLst/>
            </a:prstGeom>
            <a:noFill/>
            <a:ln w="28575">
              <a:solidFill>
                <a:srgbClr val="FF0000"/>
              </a:solidFill>
            </a:ln>
          </p:spPr>
          <p:txBody>
            <a:bodyPr wrap="none" rtlCol="0">
              <a:spAutoFit/>
            </a:bodyPr>
            <a:lstStyle/>
            <a:p>
              <a:pPr algn="ctr">
                <a:defRPr/>
              </a:pPr>
              <a:r>
                <a:rPr lang="ja-JP" altLang="en-US" sz="2000" dirty="0">
                  <a:solidFill>
                    <a:prstClr val="black">
                      <a:lumMod val="95000"/>
                      <a:lumOff val="5000"/>
                    </a:prstClr>
                  </a:solidFill>
                  <a:latin typeface="Calibri" panose="020F0502020204030204"/>
                  <a:ea typeface="ＭＳ Ｐゴシック" panose="020B0600070205080204" pitchFamily="34" charset="-128"/>
                </a:rPr>
                <a:t>バイオパニング</a:t>
              </a:r>
              <a:endParaRPr lang="en-US" altLang="ja-JP" sz="2000" dirty="0">
                <a:solidFill>
                  <a:prstClr val="black">
                    <a:lumMod val="95000"/>
                    <a:lumOff val="5000"/>
                  </a:prstClr>
                </a:solidFill>
                <a:latin typeface="Calibri" panose="020F0502020204030204"/>
                <a:ea typeface="ＭＳ Ｐゴシック" panose="020B0600070205080204" pitchFamily="34" charset="-128"/>
              </a:endParaRPr>
            </a:p>
            <a:p>
              <a:pPr algn="ctr">
                <a:defRPr/>
              </a:pPr>
              <a:r>
                <a:rPr lang="ja-JP" altLang="en-US" sz="2000" dirty="0">
                  <a:solidFill>
                    <a:prstClr val="black">
                      <a:lumMod val="95000"/>
                      <a:lumOff val="5000"/>
                    </a:prstClr>
                  </a:solidFill>
                  <a:latin typeface="Calibri" panose="020F0502020204030204"/>
                  <a:ea typeface="ＭＳ Ｐゴシック" panose="020B0600070205080204" pitchFamily="34" charset="-128"/>
                </a:rPr>
                <a:t>（</a:t>
              </a:r>
              <a:r>
                <a:rPr lang="en-US" altLang="ja-JP" sz="2000" dirty="0">
                  <a:solidFill>
                    <a:prstClr val="black">
                      <a:lumMod val="95000"/>
                      <a:lumOff val="5000"/>
                    </a:prstClr>
                  </a:solidFill>
                  <a:latin typeface="Calibri" panose="020F0502020204030204"/>
                  <a:ea typeface="ＭＳ Ｐゴシック" panose="020B0600070205080204" pitchFamily="34" charset="-128"/>
                </a:rPr>
                <a:t>10</a:t>
              </a:r>
              <a:r>
                <a:rPr lang="en-US" altLang="ja-JP" sz="2000" baseline="30000" dirty="0">
                  <a:solidFill>
                    <a:prstClr val="black">
                      <a:lumMod val="95000"/>
                      <a:lumOff val="5000"/>
                    </a:prstClr>
                  </a:solidFill>
                  <a:latin typeface="Calibri" panose="020F0502020204030204"/>
                  <a:ea typeface="ＭＳ Ｐゴシック" panose="020B0600070205080204" pitchFamily="34" charset="-128"/>
                </a:rPr>
                <a:t>9</a:t>
              </a:r>
              <a:r>
                <a:rPr lang="ja-JP" altLang="en-US" sz="2000" dirty="0">
                  <a:solidFill>
                    <a:prstClr val="black">
                      <a:lumMod val="95000"/>
                      <a:lumOff val="5000"/>
                    </a:prstClr>
                  </a:solidFill>
                  <a:latin typeface="Calibri" panose="020F0502020204030204"/>
                  <a:ea typeface="ＭＳ Ｐゴシック" panose="020B0600070205080204" pitchFamily="34" charset="-128"/>
                </a:rPr>
                <a:t> → </a:t>
              </a:r>
              <a:r>
                <a:rPr lang="en-US" altLang="ja-JP" sz="2000" dirty="0">
                  <a:solidFill>
                    <a:prstClr val="black">
                      <a:lumMod val="95000"/>
                      <a:lumOff val="5000"/>
                    </a:prstClr>
                  </a:solidFill>
                  <a:latin typeface="Calibri" panose="020F0502020204030204"/>
                  <a:ea typeface="ＭＳ Ｐゴシック" panose="020B0600070205080204" pitchFamily="34" charset="-128"/>
                </a:rPr>
                <a:t>10</a:t>
              </a:r>
              <a:r>
                <a:rPr lang="en-US" altLang="ja-JP" sz="2000" baseline="30000" dirty="0">
                  <a:solidFill>
                    <a:prstClr val="black">
                      <a:lumMod val="95000"/>
                      <a:lumOff val="5000"/>
                    </a:prstClr>
                  </a:solidFill>
                  <a:latin typeface="Calibri" panose="020F0502020204030204"/>
                  <a:ea typeface="ＭＳ Ｐゴシック" panose="020B0600070205080204" pitchFamily="34" charset="-128"/>
                </a:rPr>
                <a:t>3</a:t>
              </a:r>
              <a:r>
                <a:rPr lang="ja-JP" altLang="en-US" sz="2000" dirty="0">
                  <a:solidFill>
                    <a:prstClr val="black">
                      <a:lumMod val="95000"/>
                      <a:lumOff val="5000"/>
                    </a:prstClr>
                  </a:solidFill>
                  <a:latin typeface="Calibri" panose="020F0502020204030204"/>
                  <a:ea typeface="ＭＳ Ｐゴシック" panose="020B0600070205080204" pitchFamily="34" charset="-128"/>
                </a:rPr>
                <a:t> </a:t>
              </a:r>
              <a:r>
                <a:rPr lang="en-US" altLang="ja-JP" sz="2000" dirty="0">
                  <a:solidFill>
                    <a:prstClr val="black">
                      <a:lumMod val="95000"/>
                      <a:lumOff val="5000"/>
                    </a:prstClr>
                  </a:solidFill>
                  <a:latin typeface="Calibri" panose="020F0502020204030204"/>
                  <a:ea typeface="ＭＳ Ｐゴシック" panose="020B0600070205080204" pitchFamily="34" charset="-128"/>
                </a:rPr>
                <a:t>clones</a:t>
              </a:r>
              <a:r>
                <a:rPr lang="ja-JP" altLang="en-US" sz="2000" dirty="0">
                  <a:solidFill>
                    <a:prstClr val="black">
                      <a:lumMod val="95000"/>
                      <a:lumOff val="5000"/>
                    </a:prstClr>
                  </a:solidFill>
                  <a:latin typeface="Calibri" panose="020F0502020204030204"/>
                  <a:ea typeface="ＭＳ Ｐゴシック" panose="020B0600070205080204" pitchFamily="34" charset="-128"/>
                </a:rPr>
                <a:t>）</a:t>
              </a:r>
            </a:p>
          </p:txBody>
        </p:sp>
        <p:sp>
          <p:nvSpPr>
            <p:cNvPr id="9" name="テキスト ボックス 8">
              <a:extLst>
                <a:ext uri="{FF2B5EF4-FFF2-40B4-BE49-F238E27FC236}">
                  <a16:creationId xmlns:a16="http://schemas.microsoft.com/office/drawing/2014/main" id="{CC641100-2F1C-8749-9DE7-89E758AE37F0}"/>
                </a:ext>
              </a:extLst>
            </p:cNvPr>
            <p:cNvSpPr txBox="1"/>
            <p:nvPr/>
          </p:nvSpPr>
          <p:spPr>
            <a:xfrm>
              <a:off x="3295895" y="2547679"/>
              <a:ext cx="2387578" cy="707886"/>
            </a:xfrm>
            <a:prstGeom prst="rect">
              <a:avLst/>
            </a:prstGeom>
            <a:noFill/>
            <a:ln>
              <a:solidFill>
                <a:schemeClr val="tx1">
                  <a:lumMod val="95000"/>
                  <a:lumOff val="5000"/>
                </a:schemeClr>
              </a:solidFill>
            </a:ln>
          </p:spPr>
          <p:txBody>
            <a:bodyPr wrap="none" rtlCol="0">
              <a:spAutoFit/>
            </a:bodyPr>
            <a:lstStyle/>
            <a:p>
              <a:pPr algn="ctr">
                <a:defRPr/>
              </a:pPr>
              <a:r>
                <a:rPr lang="en-US" altLang="ja-JP" sz="2000" dirty="0">
                  <a:solidFill>
                    <a:prstClr val="black"/>
                  </a:solidFill>
                  <a:latin typeface="Calibri" panose="020F0502020204030204"/>
                  <a:ea typeface="ＭＳ Ｐゴシック" panose="020B0600070205080204" pitchFamily="34" charset="-128"/>
                </a:rPr>
                <a:t>Positive</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a:t>
              </a:r>
              <a:r>
                <a:rPr lang="ja-JP" altLang="en-US" sz="2000" dirty="0">
                  <a:solidFill>
                    <a:prstClr val="black"/>
                  </a:solidFill>
                  <a:latin typeface="Calibri" panose="020F0502020204030204"/>
                  <a:ea typeface="ＭＳ Ｐゴシック" panose="020B0600070205080204" pitchFamily="34" charset="-128"/>
                </a:rPr>
                <a:t>の選出</a:t>
              </a:r>
              <a:endParaRPr lang="en-US" altLang="ja-JP" sz="2000" dirty="0">
                <a:solidFill>
                  <a:prstClr val="black"/>
                </a:solidFill>
                <a:latin typeface="Calibri" panose="020F0502020204030204"/>
                <a:ea typeface="ＭＳ Ｐゴシック" panose="020B0600070205080204" pitchFamily="34" charset="-128"/>
              </a:endParaRPr>
            </a:p>
            <a:p>
              <a:pPr algn="ct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en-US" altLang="ja-JP" sz="2000" baseline="30000" dirty="0">
                  <a:solidFill>
                    <a:prstClr val="black"/>
                  </a:solidFill>
                  <a:latin typeface="Calibri" panose="020F0502020204030204"/>
                  <a:ea typeface="ＭＳ Ｐゴシック" panose="020B0600070205080204" pitchFamily="34" charset="-128"/>
                </a:rPr>
                <a:t>2</a:t>
              </a: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 10</a:t>
              </a:r>
              <a:r>
                <a:rPr lang="en-US" altLang="ja-JP" sz="2000" baseline="30000" dirty="0">
                  <a:solidFill>
                    <a:prstClr val="black"/>
                  </a:solidFill>
                  <a:latin typeface="Calibri" panose="020F0502020204030204"/>
                  <a:ea typeface="ＭＳ Ｐゴシック" panose="020B0600070205080204" pitchFamily="34" charset="-128"/>
                </a:rPr>
                <a:t>3</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10" name="テキスト ボックス 9">
              <a:extLst>
                <a:ext uri="{FF2B5EF4-FFF2-40B4-BE49-F238E27FC236}">
                  <a16:creationId xmlns:a16="http://schemas.microsoft.com/office/drawing/2014/main" id="{18B376B7-F267-504D-AA7A-D42EE82CD4D4}"/>
                </a:ext>
              </a:extLst>
            </p:cNvPr>
            <p:cNvSpPr txBox="1"/>
            <p:nvPr/>
          </p:nvSpPr>
          <p:spPr>
            <a:xfrm>
              <a:off x="6525534" y="2547679"/>
              <a:ext cx="2172390" cy="707886"/>
            </a:xfrm>
            <a:prstGeom prst="rect">
              <a:avLst/>
            </a:prstGeom>
            <a:noFill/>
            <a:ln>
              <a:solidFill>
                <a:schemeClr val="tx1">
                  <a:lumMod val="95000"/>
                  <a:lumOff val="5000"/>
                </a:schemeClr>
              </a:solidFill>
            </a:ln>
          </p:spPr>
          <p:txBody>
            <a:bodyPr wrap="none" rtlCol="0">
              <a:spAutoFit/>
            </a:bodyPr>
            <a:lstStyle/>
            <a:p>
              <a:pPr algn="ctr">
                <a:defRPr/>
              </a:pPr>
              <a:r>
                <a:rPr lang="ja-JP" altLang="en-US" sz="2000" dirty="0">
                  <a:solidFill>
                    <a:prstClr val="black"/>
                  </a:solidFill>
                  <a:latin typeface="Calibri" panose="020F0502020204030204"/>
                  <a:ea typeface="ＭＳ Ｐゴシック" panose="020B0600070205080204" pitchFamily="34" charset="-128"/>
                </a:rPr>
                <a:t>アミノ酸配列決定</a:t>
              </a:r>
              <a:endParaRPr lang="en-US" altLang="ja-JP" sz="2000" dirty="0">
                <a:solidFill>
                  <a:prstClr val="black"/>
                </a:solidFill>
                <a:latin typeface="Calibri" panose="020F0502020204030204"/>
                <a:ea typeface="ＭＳ Ｐゴシック" panose="020B0600070205080204" pitchFamily="34" charset="-128"/>
              </a:endParaRPr>
            </a:p>
            <a:p>
              <a:pPr algn="ct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en-US" altLang="ja-JP" sz="2000" baseline="30000" dirty="0">
                  <a:solidFill>
                    <a:prstClr val="black"/>
                  </a:solidFill>
                  <a:latin typeface="Calibri" panose="020F0502020204030204"/>
                  <a:ea typeface="ＭＳ Ｐゴシック" panose="020B0600070205080204" pitchFamily="34" charset="-128"/>
                </a:rPr>
                <a:t>2</a:t>
              </a: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 10</a:t>
              </a:r>
              <a:r>
                <a:rPr lang="en-US" altLang="ja-JP" sz="2000" baseline="30000" dirty="0">
                  <a:solidFill>
                    <a:prstClr val="black"/>
                  </a:solidFill>
                  <a:latin typeface="Calibri" panose="020F0502020204030204"/>
                  <a:ea typeface="ＭＳ Ｐゴシック" panose="020B0600070205080204" pitchFamily="34" charset="-128"/>
                </a:rPr>
                <a:t>3</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11" name="テキスト ボックス 10">
              <a:extLst>
                <a:ext uri="{FF2B5EF4-FFF2-40B4-BE49-F238E27FC236}">
                  <a16:creationId xmlns:a16="http://schemas.microsoft.com/office/drawing/2014/main" id="{CC1743A5-3690-B840-876C-08F782CF15BF}"/>
                </a:ext>
              </a:extLst>
            </p:cNvPr>
            <p:cNvSpPr txBox="1"/>
            <p:nvPr/>
          </p:nvSpPr>
          <p:spPr>
            <a:xfrm>
              <a:off x="586501" y="3726869"/>
              <a:ext cx="2526654" cy="707886"/>
            </a:xfrm>
            <a:prstGeom prst="rect">
              <a:avLst/>
            </a:prstGeom>
            <a:noFill/>
            <a:ln>
              <a:solidFill>
                <a:schemeClr val="tx1">
                  <a:lumMod val="95000"/>
                  <a:lumOff val="5000"/>
                </a:schemeClr>
              </a:solidFill>
            </a:ln>
          </p:spPr>
          <p:txBody>
            <a:bodyPr wrap="none" rtlCol="0">
              <a:spAutoFit/>
            </a:bodyPr>
            <a:lstStyle/>
            <a:p>
              <a:pPr>
                <a:defRPr/>
              </a:pPr>
              <a:r>
                <a:rPr lang="ja-JP" altLang="en-US" sz="2000" dirty="0">
                  <a:solidFill>
                    <a:prstClr val="black"/>
                  </a:solidFill>
                  <a:latin typeface="Calibri" panose="020F0502020204030204"/>
                  <a:ea typeface="ＭＳ Ｐゴシック" panose="020B0600070205080204" pitchFamily="34" charset="-128"/>
                </a:rPr>
                <a:t>結合プロファイル解析</a:t>
              </a:r>
              <a:endParaRPr lang="en-US" altLang="ja-JP" sz="2000" dirty="0">
                <a:solidFill>
                  <a:prstClr val="black"/>
                </a:solidFill>
                <a:latin typeface="Calibri" panose="020F0502020204030204"/>
                <a:ea typeface="ＭＳ Ｐゴシック" panose="020B0600070205080204" pitchFamily="34" charset="-128"/>
              </a:endParaRPr>
            </a:p>
            <a:p>
              <a:pPr algn="ct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en-US" altLang="ja-JP" sz="2000" baseline="30000" dirty="0">
                  <a:solidFill>
                    <a:prstClr val="black"/>
                  </a:solidFill>
                  <a:latin typeface="Calibri" panose="020F0502020204030204"/>
                  <a:ea typeface="ＭＳ Ｐゴシック" panose="020B0600070205080204" pitchFamily="34" charset="-128"/>
                </a:rPr>
                <a:t>2</a:t>
              </a: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 10</a:t>
              </a:r>
              <a:r>
                <a:rPr lang="en-US" altLang="ja-JP" sz="2000" baseline="30000" dirty="0">
                  <a:solidFill>
                    <a:prstClr val="black"/>
                  </a:solidFill>
                  <a:latin typeface="Calibri" panose="020F0502020204030204"/>
                  <a:ea typeface="ＭＳ Ｐゴシック" panose="020B0600070205080204" pitchFamily="34" charset="-128"/>
                </a:rPr>
                <a:t>3</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12" name="テキスト ボックス 11">
              <a:extLst>
                <a:ext uri="{FF2B5EF4-FFF2-40B4-BE49-F238E27FC236}">
                  <a16:creationId xmlns:a16="http://schemas.microsoft.com/office/drawing/2014/main" id="{4CEB108B-6DE3-4B43-AF18-4CE31D8161A1}"/>
                </a:ext>
              </a:extLst>
            </p:cNvPr>
            <p:cNvSpPr txBox="1"/>
            <p:nvPr/>
          </p:nvSpPr>
          <p:spPr>
            <a:xfrm>
              <a:off x="3415817" y="3731493"/>
              <a:ext cx="2492990" cy="707886"/>
            </a:xfrm>
            <a:prstGeom prst="rect">
              <a:avLst/>
            </a:prstGeom>
            <a:noFill/>
            <a:ln w="28575">
              <a:solidFill>
                <a:srgbClr val="FF0000"/>
              </a:solidFill>
            </a:ln>
          </p:spPr>
          <p:txBody>
            <a:bodyPr wrap="none" rtlCol="0">
              <a:spAutoFit/>
            </a:bodyPr>
            <a:lstStyle/>
            <a:p>
              <a:pPr algn="ctr">
                <a:defRPr/>
              </a:pPr>
              <a:r>
                <a:rPr lang="ja-JP" altLang="en-US" sz="2000" dirty="0">
                  <a:solidFill>
                    <a:prstClr val="black">
                      <a:lumMod val="95000"/>
                      <a:lumOff val="5000"/>
                    </a:prstClr>
                  </a:solidFill>
                  <a:latin typeface="Calibri" panose="020F0502020204030204"/>
                  <a:ea typeface="ＭＳ Ｐゴシック" panose="020B0600070205080204" pitchFamily="34" charset="-128"/>
                </a:rPr>
                <a:t>解離速度定数の決定</a:t>
              </a:r>
              <a:endParaRPr lang="en-US" altLang="ja-JP" sz="2000" dirty="0">
                <a:solidFill>
                  <a:prstClr val="black">
                    <a:lumMod val="95000"/>
                    <a:lumOff val="5000"/>
                  </a:prstClr>
                </a:solidFill>
                <a:latin typeface="Calibri" panose="020F0502020204030204"/>
                <a:ea typeface="ＭＳ Ｐゴシック" panose="020B0600070205080204" pitchFamily="34" charset="-128"/>
              </a:endParaRPr>
            </a:p>
            <a:p>
              <a:pPr algn="ct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en-US" altLang="ja-JP" sz="2000" baseline="30000" dirty="0">
                  <a:solidFill>
                    <a:prstClr val="black"/>
                  </a:solidFill>
                  <a:latin typeface="Calibri" panose="020F0502020204030204"/>
                  <a:ea typeface="ＭＳ Ｐゴシック" panose="020B0600070205080204" pitchFamily="34" charset="-128"/>
                </a:rPr>
                <a:t>2</a:t>
              </a: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 10</a:t>
              </a:r>
              <a:r>
                <a:rPr lang="en-US" altLang="ja-JP" sz="2000" baseline="30000" dirty="0">
                  <a:solidFill>
                    <a:prstClr val="black"/>
                  </a:solidFill>
                  <a:latin typeface="Calibri" panose="020F0502020204030204"/>
                  <a:ea typeface="ＭＳ Ｐゴシック" panose="020B0600070205080204" pitchFamily="34" charset="-128"/>
                </a:rPr>
                <a:t>3</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13" name="テキスト ボックス 12">
              <a:extLst>
                <a:ext uri="{FF2B5EF4-FFF2-40B4-BE49-F238E27FC236}">
                  <a16:creationId xmlns:a16="http://schemas.microsoft.com/office/drawing/2014/main" id="{EFF84D65-BC9B-4B4A-84FC-6DD5A9200330}"/>
                </a:ext>
              </a:extLst>
            </p:cNvPr>
            <p:cNvSpPr txBox="1"/>
            <p:nvPr/>
          </p:nvSpPr>
          <p:spPr>
            <a:xfrm>
              <a:off x="6442370" y="3726875"/>
              <a:ext cx="2363147" cy="707886"/>
            </a:xfrm>
            <a:prstGeom prst="rect">
              <a:avLst/>
            </a:prstGeom>
            <a:noFill/>
            <a:ln>
              <a:solidFill>
                <a:schemeClr val="tx1">
                  <a:lumMod val="95000"/>
                  <a:lumOff val="5000"/>
                </a:schemeClr>
              </a:solidFill>
            </a:ln>
          </p:spPr>
          <p:txBody>
            <a:bodyPr wrap="none" rtlCol="0">
              <a:spAutoFit/>
            </a:bodyPr>
            <a:lstStyle/>
            <a:p>
              <a:pPr algn="ctr">
                <a:defRPr/>
              </a:pPr>
              <a:r>
                <a:rPr lang="ja-JP" altLang="en-US" sz="2000" dirty="0">
                  <a:solidFill>
                    <a:prstClr val="black"/>
                  </a:solidFill>
                  <a:latin typeface="Calibri" panose="020F0502020204030204"/>
                  <a:ea typeface="ＭＳ Ｐゴシック" panose="020B0600070205080204" pitchFamily="34" charset="-128"/>
                </a:rPr>
                <a:t>優良クローンの選別</a:t>
              </a:r>
              <a:endParaRPr lang="en-US" altLang="ja-JP" sz="2000" dirty="0">
                <a:solidFill>
                  <a:prstClr val="black"/>
                </a:solidFill>
                <a:latin typeface="Calibri" panose="020F0502020204030204"/>
                <a:ea typeface="ＭＳ Ｐゴシック" panose="020B0600070205080204" pitchFamily="34" charset="-128"/>
              </a:endParaRPr>
            </a:p>
            <a:p>
              <a:pPr algn="ct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14" name="テキスト ボックス 13">
              <a:extLst>
                <a:ext uri="{FF2B5EF4-FFF2-40B4-BE49-F238E27FC236}">
                  <a16:creationId xmlns:a16="http://schemas.microsoft.com/office/drawing/2014/main" id="{39E42F5D-ADB8-ED4D-A4C3-A8ABDF7D65FE}"/>
                </a:ext>
              </a:extLst>
            </p:cNvPr>
            <p:cNvSpPr txBox="1"/>
            <p:nvPr/>
          </p:nvSpPr>
          <p:spPr>
            <a:xfrm>
              <a:off x="572653" y="5022283"/>
              <a:ext cx="1681871" cy="707886"/>
            </a:xfrm>
            <a:prstGeom prst="rect">
              <a:avLst/>
            </a:prstGeom>
            <a:noFill/>
            <a:ln>
              <a:solidFill>
                <a:schemeClr val="tx1">
                  <a:lumMod val="95000"/>
                  <a:lumOff val="5000"/>
                </a:schemeClr>
              </a:solidFill>
            </a:ln>
          </p:spPr>
          <p:txBody>
            <a:bodyPr wrap="none" rtlCol="0">
              <a:spAutoFit/>
            </a:bodyPr>
            <a:lstStyle/>
            <a:p>
              <a:pPr algn="ctr">
                <a:defRPr/>
              </a:pPr>
              <a:r>
                <a:rPr lang="ja-JP" altLang="en-US" sz="2000" dirty="0">
                  <a:solidFill>
                    <a:prstClr val="black"/>
                  </a:solidFill>
                  <a:latin typeface="Calibri" panose="020F0502020204030204"/>
                  <a:ea typeface="ＭＳ Ｐゴシック" panose="020B0600070205080204" pitchFamily="34" charset="-128"/>
                </a:rPr>
                <a:t>生産確認</a:t>
              </a:r>
              <a:endParaRPr lang="en-US" altLang="ja-JP" sz="2000" dirty="0">
                <a:solidFill>
                  <a:prstClr val="black"/>
                </a:solidFill>
                <a:latin typeface="Calibri" panose="020F0502020204030204"/>
                <a:ea typeface="ＭＳ Ｐゴシック" panose="020B0600070205080204" pitchFamily="34" charset="-128"/>
              </a:endParaRPr>
            </a:p>
            <a:p>
              <a:pPr algn="ct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15" name="テキスト ボックス 14">
              <a:extLst>
                <a:ext uri="{FF2B5EF4-FFF2-40B4-BE49-F238E27FC236}">
                  <a16:creationId xmlns:a16="http://schemas.microsoft.com/office/drawing/2014/main" id="{0E1F83EA-9859-484D-BB26-0EDFE86A4721}"/>
                </a:ext>
              </a:extLst>
            </p:cNvPr>
            <p:cNvSpPr txBox="1"/>
            <p:nvPr/>
          </p:nvSpPr>
          <p:spPr>
            <a:xfrm>
              <a:off x="2985701" y="5022283"/>
              <a:ext cx="2621230" cy="707886"/>
            </a:xfrm>
            <a:prstGeom prst="rect">
              <a:avLst/>
            </a:prstGeom>
            <a:noFill/>
            <a:ln>
              <a:solidFill>
                <a:schemeClr val="tx1">
                  <a:lumMod val="95000"/>
                  <a:lumOff val="5000"/>
                </a:schemeClr>
              </a:solidFill>
            </a:ln>
          </p:spPr>
          <p:txBody>
            <a:bodyPr wrap="none" rtlCol="0">
              <a:spAutoFit/>
            </a:bodyPr>
            <a:lstStyle/>
            <a:p>
              <a:pPr algn="ctr">
                <a:defRPr/>
              </a:pPr>
              <a:r>
                <a:rPr lang="ja-JP" altLang="en-US" sz="2000" dirty="0">
                  <a:solidFill>
                    <a:prstClr val="black"/>
                  </a:solidFill>
                  <a:latin typeface="Calibri" panose="020F0502020204030204"/>
                  <a:ea typeface="ＭＳ Ｐゴシック" panose="020B0600070205080204" pitchFamily="34" charset="-128"/>
                </a:rPr>
                <a:t>特異性・親和定数評価</a:t>
              </a:r>
              <a:endParaRPr lang="en-US" altLang="ja-JP" sz="2000" dirty="0">
                <a:solidFill>
                  <a:prstClr val="black"/>
                </a:solidFill>
                <a:latin typeface="Calibri" panose="020F0502020204030204"/>
                <a:ea typeface="ＭＳ Ｐゴシック" panose="020B0600070205080204" pitchFamily="34" charset="-128"/>
              </a:endParaRPr>
            </a:p>
            <a:p>
              <a:pPr algn="ctr">
                <a:defRPr/>
              </a:pPr>
              <a:r>
                <a:rPr lang="ja-JP" altLang="en-US" sz="2000" dirty="0">
                  <a:solidFill>
                    <a:prstClr val="black"/>
                  </a:solidFill>
                  <a:latin typeface="Calibri" panose="020F0502020204030204"/>
                  <a:ea typeface="ＭＳ Ｐゴシック" panose="020B0600070205080204" pitchFamily="34" charset="-128"/>
                </a:rPr>
                <a:t>（～</a:t>
              </a:r>
              <a:r>
                <a:rPr lang="en-US" altLang="ja-JP" sz="2000" dirty="0">
                  <a:solidFill>
                    <a:prstClr val="black"/>
                  </a:solidFill>
                  <a:latin typeface="Calibri" panose="020F0502020204030204"/>
                  <a:ea typeface="ＭＳ Ｐゴシック" panose="020B0600070205080204" pitchFamily="34" charset="-128"/>
                </a:rPr>
                <a:t>10</a:t>
              </a:r>
              <a:r>
                <a:rPr lang="ja-JP" altLang="en-US" sz="2000" dirty="0">
                  <a:solidFill>
                    <a:prstClr val="black"/>
                  </a:solidFill>
                  <a:latin typeface="Calibri" panose="020F0502020204030204"/>
                  <a:ea typeface="ＭＳ Ｐゴシック" panose="020B0600070205080204" pitchFamily="34" charset="-128"/>
                </a:rPr>
                <a:t> </a:t>
              </a:r>
              <a:r>
                <a:rPr lang="en-US" altLang="ja-JP" sz="2000" dirty="0">
                  <a:solidFill>
                    <a:prstClr val="black"/>
                  </a:solidFill>
                  <a:latin typeface="Calibri" panose="020F0502020204030204"/>
                  <a:ea typeface="ＭＳ Ｐゴシック" panose="020B0600070205080204" pitchFamily="34" charset="-128"/>
                </a:rPr>
                <a:t>clones</a:t>
              </a:r>
              <a:r>
                <a:rPr lang="ja-JP" altLang="en-US" sz="2000" dirty="0">
                  <a:solidFill>
                    <a:prstClr val="black"/>
                  </a:solidFill>
                  <a:latin typeface="Calibri" panose="020F0502020204030204"/>
                  <a:ea typeface="ＭＳ Ｐゴシック" panose="020B0600070205080204" pitchFamily="34" charset="-128"/>
                </a:rPr>
                <a:t>）</a:t>
              </a:r>
            </a:p>
          </p:txBody>
        </p:sp>
        <p:sp>
          <p:nvSpPr>
            <p:cNvPr id="16" name="テキスト ボックス 15">
              <a:extLst>
                <a:ext uri="{FF2B5EF4-FFF2-40B4-BE49-F238E27FC236}">
                  <a16:creationId xmlns:a16="http://schemas.microsoft.com/office/drawing/2014/main" id="{31555AD8-E1F8-2B44-A541-1338007AB756}"/>
                </a:ext>
              </a:extLst>
            </p:cNvPr>
            <p:cNvSpPr txBox="1"/>
            <p:nvPr/>
          </p:nvSpPr>
          <p:spPr>
            <a:xfrm>
              <a:off x="6569008" y="5022283"/>
              <a:ext cx="2236510" cy="707886"/>
            </a:xfrm>
            <a:prstGeom prst="rect">
              <a:avLst/>
            </a:prstGeom>
            <a:noFill/>
            <a:ln w="28575">
              <a:solidFill>
                <a:srgbClr val="FF0000"/>
              </a:solidFill>
            </a:ln>
          </p:spPr>
          <p:txBody>
            <a:bodyPr wrap="none" rtlCol="0">
              <a:spAutoFit/>
            </a:bodyPr>
            <a:lstStyle/>
            <a:p>
              <a:pPr algn="ctr">
                <a:defRPr/>
              </a:pPr>
              <a:r>
                <a:rPr lang="ja-JP" altLang="en-US" sz="2000" dirty="0">
                  <a:solidFill>
                    <a:prstClr val="black">
                      <a:lumMod val="95000"/>
                      <a:lumOff val="5000"/>
                    </a:prstClr>
                  </a:solidFill>
                  <a:latin typeface="Calibri" panose="020F0502020204030204"/>
                  <a:ea typeface="ＭＳ Ｐゴシック" panose="020B0600070205080204" pitchFamily="34" charset="-128"/>
                </a:rPr>
                <a:t>用途別反応性評価</a:t>
              </a:r>
              <a:endParaRPr lang="en-US" altLang="ja-JP" sz="2000" dirty="0">
                <a:solidFill>
                  <a:prstClr val="black">
                    <a:lumMod val="95000"/>
                    <a:lumOff val="5000"/>
                  </a:prstClr>
                </a:solidFill>
                <a:latin typeface="Calibri" panose="020F0502020204030204"/>
                <a:ea typeface="ＭＳ Ｐゴシック" panose="020B0600070205080204" pitchFamily="34" charset="-128"/>
              </a:endParaRPr>
            </a:p>
            <a:p>
              <a:pPr algn="ctr">
                <a:defRPr/>
              </a:pPr>
              <a:r>
                <a:rPr lang="ja-JP" altLang="en-US" sz="2000" dirty="0">
                  <a:solidFill>
                    <a:prstClr val="black">
                      <a:lumMod val="95000"/>
                      <a:lumOff val="5000"/>
                    </a:prstClr>
                  </a:solidFill>
                  <a:latin typeface="Calibri" panose="020F0502020204030204"/>
                  <a:ea typeface="ＭＳ Ｐゴシック" panose="020B0600070205080204" pitchFamily="34" charset="-128"/>
                </a:rPr>
                <a:t>（～</a:t>
              </a:r>
              <a:r>
                <a:rPr lang="en-US" altLang="ja-JP" sz="2000" dirty="0">
                  <a:solidFill>
                    <a:prstClr val="black">
                      <a:lumMod val="95000"/>
                      <a:lumOff val="5000"/>
                    </a:prstClr>
                  </a:solidFill>
                  <a:latin typeface="Calibri" panose="020F0502020204030204"/>
                  <a:ea typeface="ＭＳ Ｐゴシック" panose="020B0600070205080204" pitchFamily="34" charset="-128"/>
                </a:rPr>
                <a:t>10</a:t>
              </a:r>
              <a:r>
                <a:rPr lang="ja-JP" altLang="en-US" sz="2000" dirty="0">
                  <a:solidFill>
                    <a:prstClr val="black">
                      <a:lumMod val="95000"/>
                      <a:lumOff val="5000"/>
                    </a:prstClr>
                  </a:solidFill>
                  <a:latin typeface="Calibri" panose="020F0502020204030204"/>
                  <a:ea typeface="ＭＳ Ｐゴシック" panose="020B0600070205080204" pitchFamily="34" charset="-128"/>
                </a:rPr>
                <a:t> </a:t>
              </a:r>
              <a:r>
                <a:rPr lang="en-US" altLang="ja-JP" sz="2000" dirty="0">
                  <a:solidFill>
                    <a:prstClr val="black">
                      <a:lumMod val="95000"/>
                      <a:lumOff val="5000"/>
                    </a:prstClr>
                  </a:solidFill>
                  <a:latin typeface="Calibri" panose="020F0502020204030204"/>
                  <a:ea typeface="ＭＳ Ｐゴシック" panose="020B0600070205080204" pitchFamily="34" charset="-128"/>
                </a:rPr>
                <a:t>clones</a:t>
              </a:r>
              <a:r>
                <a:rPr lang="ja-JP" altLang="en-US" sz="2000" dirty="0">
                  <a:solidFill>
                    <a:prstClr val="black">
                      <a:lumMod val="95000"/>
                      <a:lumOff val="5000"/>
                    </a:prstClr>
                  </a:solidFill>
                  <a:latin typeface="Calibri" panose="020F0502020204030204"/>
                  <a:ea typeface="ＭＳ Ｐゴシック" panose="020B0600070205080204" pitchFamily="34" charset="-128"/>
                </a:rPr>
                <a:t>）</a:t>
              </a:r>
            </a:p>
          </p:txBody>
        </p:sp>
        <p:cxnSp>
          <p:nvCxnSpPr>
            <p:cNvPr id="17" name="直線矢印コネクタ 16">
              <a:extLst>
                <a:ext uri="{FF2B5EF4-FFF2-40B4-BE49-F238E27FC236}">
                  <a16:creationId xmlns:a16="http://schemas.microsoft.com/office/drawing/2014/main" id="{C0C042FF-5CD8-FD42-8BDA-2AA6BF2355A6}"/>
                </a:ext>
              </a:extLst>
            </p:cNvPr>
            <p:cNvCxnSpPr>
              <a:stCxn id="5" idx="3"/>
              <a:endCxn id="6" idx="1"/>
            </p:cNvCxnSpPr>
            <p:nvPr/>
          </p:nvCxnSpPr>
          <p:spPr>
            <a:xfrm flipV="1">
              <a:off x="2613444" y="1640929"/>
              <a:ext cx="511050" cy="672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FA6484A8-7147-3241-BF2B-8BF7706D2956}"/>
                </a:ext>
              </a:extLst>
            </p:cNvPr>
            <p:cNvCxnSpPr>
              <a:stCxn id="6" idx="3"/>
              <a:endCxn id="7" idx="1"/>
            </p:cNvCxnSpPr>
            <p:nvPr/>
          </p:nvCxnSpPr>
          <p:spPr>
            <a:xfrm>
              <a:off x="5377034" y="1640929"/>
              <a:ext cx="553978"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EEC98D51-FA15-D249-84AF-114C87FF6156}"/>
                </a:ext>
              </a:extLst>
            </p:cNvPr>
            <p:cNvCxnSpPr>
              <a:stCxn id="8" idx="3"/>
              <a:endCxn id="9" idx="1"/>
            </p:cNvCxnSpPr>
            <p:nvPr/>
          </p:nvCxnSpPr>
          <p:spPr>
            <a:xfrm>
              <a:off x="2792325" y="2901622"/>
              <a:ext cx="503570"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7D0EEF90-507F-504F-BB8E-BB470FB13A2F}"/>
                </a:ext>
              </a:extLst>
            </p:cNvPr>
            <p:cNvCxnSpPr>
              <a:stCxn id="9" idx="3"/>
              <a:endCxn id="10" idx="1"/>
            </p:cNvCxnSpPr>
            <p:nvPr/>
          </p:nvCxnSpPr>
          <p:spPr>
            <a:xfrm>
              <a:off x="5683473" y="2901622"/>
              <a:ext cx="842061"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D51FC24B-1E19-8447-B742-7A517E551100}"/>
                </a:ext>
              </a:extLst>
            </p:cNvPr>
            <p:cNvCxnSpPr>
              <a:stCxn id="11" idx="3"/>
              <a:endCxn id="12" idx="1"/>
            </p:cNvCxnSpPr>
            <p:nvPr/>
          </p:nvCxnSpPr>
          <p:spPr>
            <a:xfrm>
              <a:off x="3113155" y="4080812"/>
              <a:ext cx="302662" cy="462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878A44A8-9A2A-D446-A886-39A3238D07C0}"/>
                </a:ext>
              </a:extLst>
            </p:cNvPr>
            <p:cNvCxnSpPr>
              <a:stCxn id="12" idx="3"/>
              <a:endCxn id="13" idx="1"/>
            </p:cNvCxnSpPr>
            <p:nvPr/>
          </p:nvCxnSpPr>
          <p:spPr>
            <a:xfrm flipV="1">
              <a:off x="5908807" y="4080818"/>
              <a:ext cx="533563" cy="4618"/>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36504D3A-0C26-F84F-902A-3CC011449A94}"/>
                </a:ext>
              </a:extLst>
            </p:cNvPr>
            <p:cNvCxnSpPr>
              <a:stCxn id="14" idx="3"/>
              <a:endCxn id="15" idx="1"/>
            </p:cNvCxnSpPr>
            <p:nvPr/>
          </p:nvCxnSpPr>
          <p:spPr>
            <a:xfrm>
              <a:off x="2254524" y="5376226"/>
              <a:ext cx="731177"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C836BAB-E809-8D49-8139-F8992B6FE34D}"/>
                </a:ext>
              </a:extLst>
            </p:cNvPr>
            <p:cNvCxnSpPr>
              <a:stCxn id="15" idx="3"/>
              <a:endCxn id="16" idx="1"/>
            </p:cNvCxnSpPr>
            <p:nvPr/>
          </p:nvCxnSpPr>
          <p:spPr>
            <a:xfrm>
              <a:off x="5606931" y="5376226"/>
              <a:ext cx="962077" cy="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5AE5956F-FF68-3B48-9C03-8877A04406BD}"/>
                </a:ext>
              </a:extLst>
            </p:cNvPr>
            <p:cNvCxnSpPr>
              <a:endCxn id="8" idx="1"/>
            </p:cNvCxnSpPr>
            <p:nvPr/>
          </p:nvCxnSpPr>
          <p:spPr>
            <a:xfrm flipV="1">
              <a:off x="110836" y="2901622"/>
              <a:ext cx="475436" cy="783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85D61D0B-56BB-674A-B811-393DEFCC90AE}"/>
                </a:ext>
              </a:extLst>
            </p:cNvPr>
            <p:cNvCxnSpPr/>
            <p:nvPr/>
          </p:nvCxnSpPr>
          <p:spPr>
            <a:xfrm flipV="1">
              <a:off x="115455" y="4088494"/>
              <a:ext cx="475436" cy="783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97662696-6176-A54D-81F9-60B8005D6EE2}"/>
                </a:ext>
              </a:extLst>
            </p:cNvPr>
            <p:cNvCxnSpPr/>
            <p:nvPr/>
          </p:nvCxnSpPr>
          <p:spPr>
            <a:xfrm flipV="1">
              <a:off x="110837" y="5367731"/>
              <a:ext cx="475436" cy="7834"/>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D7D4E2C6-FAD7-024B-AC5B-367100EFDE3A}"/>
                </a:ext>
              </a:extLst>
            </p:cNvPr>
            <p:cNvCxnSpPr>
              <a:stCxn id="16" idx="0"/>
            </p:cNvCxnSpPr>
            <p:nvPr/>
          </p:nvCxnSpPr>
          <p:spPr>
            <a:xfrm flipH="1" flipV="1">
              <a:off x="7675419" y="4424221"/>
              <a:ext cx="11844" cy="598062"/>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68086C8E-369E-7141-B9B4-A759D2AA042B}"/>
                </a:ext>
              </a:extLst>
            </p:cNvPr>
            <p:cNvCxnSpPr>
              <a:stCxn id="16" idx="2"/>
            </p:cNvCxnSpPr>
            <p:nvPr/>
          </p:nvCxnSpPr>
          <p:spPr>
            <a:xfrm>
              <a:off x="7687263" y="5730169"/>
              <a:ext cx="6628" cy="421251"/>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86B36E0-BA2C-EB41-A161-43A9228305DC}"/>
                </a:ext>
              </a:extLst>
            </p:cNvPr>
            <p:cNvSpPr txBox="1"/>
            <p:nvPr/>
          </p:nvSpPr>
          <p:spPr>
            <a:xfrm>
              <a:off x="6631618" y="6143347"/>
              <a:ext cx="2143536" cy="369332"/>
            </a:xfrm>
            <a:prstGeom prst="rect">
              <a:avLst/>
            </a:prstGeom>
            <a:noFill/>
            <a:ln>
              <a:solidFill>
                <a:schemeClr val="tx1">
                  <a:lumMod val="95000"/>
                  <a:lumOff val="5000"/>
                </a:schemeClr>
              </a:solidFill>
            </a:ln>
          </p:spPr>
          <p:txBody>
            <a:bodyPr wrap="none" rtlCol="0">
              <a:spAutoFit/>
            </a:bodyPr>
            <a:lstStyle/>
            <a:p>
              <a:pPr>
                <a:defRPr/>
              </a:pPr>
              <a:r>
                <a:rPr lang="ja-JP" altLang="en-US" dirty="0">
                  <a:solidFill>
                    <a:prstClr val="black"/>
                  </a:solidFill>
                  <a:latin typeface="Calibri" panose="020F0502020204030204"/>
                  <a:ea typeface="ＭＳ Ｐゴシック" panose="020B0600070205080204" pitchFamily="34" charset="-128"/>
                </a:rPr>
                <a:t>最適クローンの選択</a:t>
              </a:r>
            </a:p>
          </p:txBody>
        </p:sp>
      </p:grpSp>
    </p:spTree>
    <p:extLst>
      <p:ext uri="{BB962C8B-B14F-4D97-AF65-F5344CB8AC3E}">
        <p14:creationId xmlns:p14="http://schemas.microsoft.com/office/powerpoint/2010/main" val="13648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603727-AAC6-9F42-AA81-16AF1FF620AB}"/>
              </a:ext>
            </a:extLst>
          </p:cNvPr>
          <p:cNvSpPr>
            <a:spLocks noGrp="1"/>
          </p:cNvSpPr>
          <p:nvPr>
            <p:ph type="title"/>
          </p:nvPr>
        </p:nvSpPr>
        <p:spPr>
          <a:xfrm>
            <a:off x="2040772" y="225073"/>
            <a:ext cx="9398988" cy="843023"/>
          </a:xfrm>
        </p:spPr>
        <p:txBody>
          <a:bodyPr>
            <a:noAutofit/>
          </a:bodyPr>
          <a:lstStyle/>
          <a:p>
            <a:r>
              <a:rPr lang="ja-JP" altLang="en-US" sz="2600">
                <a:solidFill>
                  <a:srgbClr val="0432FF"/>
                </a:solidFill>
              </a:rPr>
              <a:t>オリジナルベクターによる免疫ウサギ</a:t>
            </a:r>
            <a:r>
              <a:rPr lang="en-US" altLang="ja-JP" sz="2600" dirty="0" err="1">
                <a:solidFill>
                  <a:srgbClr val="0432FF"/>
                </a:solidFill>
              </a:rPr>
              <a:t>scFv</a:t>
            </a:r>
            <a:r>
              <a:rPr lang="ja-JP" altLang="en-US" sz="2600">
                <a:solidFill>
                  <a:srgbClr val="0432FF"/>
                </a:solidFill>
              </a:rPr>
              <a:t>ライブラリの構築</a:t>
            </a:r>
          </a:p>
        </p:txBody>
      </p:sp>
      <p:grpSp>
        <p:nvGrpSpPr>
          <p:cNvPr id="72" name="グループ化 71">
            <a:extLst>
              <a:ext uri="{FF2B5EF4-FFF2-40B4-BE49-F238E27FC236}">
                <a16:creationId xmlns:a16="http://schemas.microsoft.com/office/drawing/2014/main" id="{FF60756E-9A1C-4F4A-A32F-A8CC850064C0}"/>
              </a:ext>
            </a:extLst>
          </p:cNvPr>
          <p:cNvGrpSpPr/>
          <p:nvPr/>
        </p:nvGrpSpPr>
        <p:grpSpPr>
          <a:xfrm>
            <a:off x="1735176" y="1173443"/>
            <a:ext cx="8384222" cy="5310801"/>
            <a:chOff x="371817" y="1173442"/>
            <a:chExt cx="8384222" cy="5310801"/>
          </a:xfrm>
        </p:grpSpPr>
        <p:cxnSp>
          <p:nvCxnSpPr>
            <p:cNvPr id="69" name="直線コネクタ 68">
              <a:extLst>
                <a:ext uri="{FF2B5EF4-FFF2-40B4-BE49-F238E27FC236}">
                  <a16:creationId xmlns:a16="http://schemas.microsoft.com/office/drawing/2014/main" id="{DC73B443-37E1-1E4D-AF9E-EE2ABEDC53D4}"/>
                </a:ext>
              </a:extLst>
            </p:cNvPr>
            <p:cNvCxnSpPr>
              <a:cxnSpLocks/>
            </p:cNvCxnSpPr>
            <p:nvPr/>
          </p:nvCxnSpPr>
          <p:spPr>
            <a:xfrm>
              <a:off x="5058182" y="4432260"/>
              <a:ext cx="1388645" cy="0"/>
            </a:xfrm>
            <a:prstGeom prst="line">
              <a:avLst/>
            </a:prstGeom>
            <a:ln w="7302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CB9A2D78-B544-E648-883B-7D4688DDAFC9}"/>
                </a:ext>
              </a:extLst>
            </p:cNvPr>
            <p:cNvSpPr/>
            <p:nvPr/>
          </p:nvSpPr>
          <p:spPr>
            <a:xfrm>
              <a:off x="2573627" y="2332699"/>
              <a:ext cx="1440160" cy="648072"/>
            </a:xfrm>
            <a:prstGeom prst="rect">
              <a:avLst/>
            </a:prstGeom>
            <a:solidFill>
              <a:srgbClr val="FF00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2800" dirty="0">
                  <a:solidFill>
                    <a:prstClr val="white"/>
                  </a:solidFill>
                  <a:latin typeface="Calibri" panose="020F0502020204030204"/>
                  <a:ea typeface="ＭＳ Ｐゴシック" panose="020B0600070205080204" pitchFamily="34" charset="-128"/>
                </a:rPr>
                <a:t>VH</a:t>
              </a:r>
              <a:r>
                <a:rPr lang="ja-JP" altLang="en-US" sz="2800" dirty="0">
                  <a:solidFill>
                    <a:prstClr val="white"/>
                  </a:solidFill>
                  <a:latin typeface="Calibri" panose="020F0502020204030204"/>
                  <a:ea typeface="ＭＳ Ｐゴシック" panose="020B0600070205080204" pitchFamily="34" charset="-128"/>
                </a:rPr>
                <a:t> </a:t>
              </a:r>
              <a:r>
                <a:rPr lang="en-US" altLang="ja-JP" sz="2800" dirty="0">
                  <a:solidFill>
                    <a:prstClr val="white"/>
                  </a:solidFill>
                  <a:latin typeface="Calibri" panose="020F0502020204030204"/>
                  <a:ea typeface="ＭＳ Ｐゴシック" panose="020B0600070205080204" pitchFamily="34" charset="-128"/>
                </a:rPr>
                <a:t>gene</a:t>
              </a:r>
              <a:endParaRPr lang="ja-JP" altLang="en-US" sz="2800" dirty="0">
                <a:solidFill>
                  <a:prstClr val="white"/>
                </a:solidFill>
                <a:latin typeface="Calibri" panose="020F0502020204030204"/>
                <a:ea typeface="ＭＳ Ｐゴシック" panose="020B0600070205080204" pitchFamily="34" charset="-128"/>
              </a:endParaRPr>
            </a:p>
          </p:txBody>
        </p:sp>
        <p:sp>
          <p:nvSpPr>
            <p:cNvPr id="32" name="正方形/長方形 31">
              <a:extLst>
                <a:ext uri="{FF2B5EF4-FFF2-40B4-BE49-F238E27FC236}">
                  <a16:creationId xmlns:a16="http://schemas.microsoft.com/office/drawing/2014/main" id="{6C41E0F6-6E60-5641-A7E7-5B4890376A24}"/>
                </a:ext>
              </a:extLst>
            </p:cNvPr>
            <p:cNvSpPr/>
            <p:nvPr/>
          </p:nvSpPr>
          <p:spPr>
            <a:xfrm>
              <a:off x="4767572" y="2313735"/>
              <a:ext cx="1440160" cy="648072"/>
            </a:xfrm>
            <a:prstGeom prst="rect">
              <a:avLst/>
            </a:prstGeom>
            <a:solidFill>
              <a:srgbClr val="3333FF"/>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sz="2800" dirty="0">
                  <a:solidFill>
                    <a:prstClr val="white"/>
                  </a:solidFill>
                  <a:latin typeface="Calibri" panose="020F0502020204030204"/>
                  <a:ea typeface="ＭＳ Ｐゴシック" panose="020B0600070205080204" pitchFamily="34" charset="-128"/>
                </a:rPr>
                <a:t>VL gene</a:t>
              </a:r>
              <a:endParaRPr lang="ja-JP" altLang="en-US" sz="2800" dirty="0">
                <a:solidFill>
                  <a:prstClr val="white"/>
                </a:solidFill>
                <a:latin typeface="Calibri" panose="020F0502020204030204"/>
                <a:ea typeface="ＭＳ Ｐゴシック" panose="020B0600070205080204" pitchFamily="34" charset="-128"/>
              </a:endParaRPr>
            </a:p>
          </p:txBody>
        </p:sp>
        <p:grpSp>
          <p:nvGrpSpPr>
            <p:cNvPr id="33" name="グループ化 32">
              <a:extLst>
                <a:ext uri="{FF2B5EF4-FFF2-40B4-BE49-F238E27FC236}">
                  <a16:creationId xmlns:a16="http://schemas.microsoft.com/office/drawing/2014/main" id="{1C933D50-5BDD-8F45-8184-30C81ED3DEF3}"/>
                </a:ext>
              </a:extLst>
            </p:cNvPr>
            <p:cNvGrpSpPr/>
            <p:nvPr/>
          </p:nvGrpSpPr>
          <p:grpSpPr>
            <a:xfrm>
              <a:off x="3149691" y="1321082"/>
              <a:ext cx="2477907" cy="507561"/>
              <a:chOff x="2384612" y="840086"/>
              <a:chExt cx="4669462" cy="956468"/>
            </a:xfrm>
          </p:grpSpPr>
          <p:sp>
            <p:nvSpPr>
              <p:cNvPr id="34" name="フリーフォーム 33">
                <a:extLst>
                  <a:ext uri="{FF2B5EF4-FFF2-40B4-BE49-F238E27FC236}">
                    <a16:creationId xmlns:a16="http://schemas.microsoft.com/office/drawing/2014/main" id="{0114A448-415F-0B46-BED1-BE5577D79B9E}"/>
                  </a:ext>
                </a:extLst>
              </p:cNvPr>
              <p:cNvSpPr/>
              <p:nvPr/>
            </p:nvSpPr>
            <p:spPr>
              <a:xfrm>
                <a:off x="2384612" y="1126618"/>
                <a:ext cx="2357717" cy="334968"/>
              </a:xfrm>
              <a:custGeom>
                <a:avLst/>
                <a:gdLst>
                  <a:gd name="connsiteX0" fmla="*/ 0 w 2357717"/>
                  <a:gd name="connsiteY0" fmla="*/ 200158 h 334968"/>
                  <a:gd name="connsiteX1" fmla="*/ 340659 w 2357717"/>
                  <a:gd name="connsiteY1" fmla="*/ 2935 h 334968"/>
                  <a:gd name="connsiteX2" fmla="*/ 654423 w 2357717"/>
                  <a:gd name="connsiteY2" fmla="*/ 334629 h 334968"/>
                  <a:gd name="connsiteX3" fmla="*/ 1021976 w 2357717"/>
                  <a:gd name="connsiteY3" fmla="*/ 65688 h 334968"/>
                  <a:gd name="connsiteX4" fmla="*/ 1219200 w 2357717"/>
                  <a:gd name="connsiteY4" fmla="*/ 65688 h 334968"/>
                  <a:gd name="connsiteX5" fmla="*/ 1541929 w 2357717"/>
                  <a:gd name="connsiteY5" fmla="*/ 298770 h 334968"/>
                  <a:gd name="connsiteX6" fmla="*/ 1775012 w 2357717"/>
                  <a:gd name="connsiteY6" fmla="*/ 146370 h 334968"/>
                  <a:gd name="connsiteX7" fmla="*/ 1999129 w 2357717"/>
                  <a:gd name="connsiteY7" fmla="*/ 2935 h 334968"/>
                  <a:gd name="connsiteX8" fmla="*/ 2357717 w 2357717"/>
                  <a:gd name="connsiteY8" fmla="*/ 164300 h 33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717" h="334968">
                    <a:moveTo>
                      <a:pt x="0" y="200158"/>
                    </a:moveTo>
                    <a:cubicBezTo>
                      <a:pt x="115794" y="90340"/>
                      <a:pt x="231589" y="-19477"/>
                      <a:pt x="340659" y="2935"/>
                    </a:cubicBezTo>
                    <a:cubicBezTo>
                      <a:pt x="449729" y="25347"/>
                      <a:pt x="540870" y="324170"/>
                      <a:pt x="654423" y="334629"/>
                    </a:cubicBezTo>
                    <a:cubicBezTo>
                      <a:pt x="767976" y="345088"/>
                      <a:pt x="927847" y="110511"/>
                      <a:pt x="1021976" y="65688"/>
                    </a:cubicBezTo>
                    <a:cubicBezTo>
                      <a:pt x="1116105" y="20865"/>
                      <a:pt x="1132541" y="26841"/>
                      <a:pt x="1219200" y="65688"/>
                    </a:cubicBezTo>
                    <a:cubicBezTo>
                      <a:pt x="1305859" y="104535"/>
                      <a:pt x="1449294" y="285323"/>
                      <a:pt x="1541929" y="298770"/>
                    </a:cubicBezTo>
                    <a:cubicBezTo>
                      <a:pt x="1634564" y="312217"/>
                      <a:pt x="1775012" y="146370"/>
                      <a:pt x="1775012" y="146370"/>
                    </a:cubicBezTo>
                    <a:cubicBezTo>
                      <a:pt x="1851212" y="97064"/>
                      <a:pt x="1902012" y="-53"/>
                      <a:pt x="1999129" y="2935"/>
                    </a:cubicBezTo>
                    <a:cubicBezTo>
                      <a:pt x="2096247" y="5923"/>
                      <a:pt x="2226982" y="85111"/>
                      <a:pt x="2357717" y="164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34" charset="-128"/>
                </a:endParaRPr>
              </a:p>
            </p:txBody>
          </p:sp>
          <p:sp>
            <p:nvSpPr>
              <p:cNvPr id="35" name="フリーフォーム 34">
                <a:extLst>
                  <a:ext uri="{FF2B5EF4-FFF2-40B4-BE49-F238E27FC236}">
                    <a16:creationId xmlns:a16="http://schemas.microsoft.com/office/drawing/2014/main" id="{D5C22433-ECA6-E045-803E-BB2A16B6EC04}"/>
                  </a:ext>
                </a:extLst>
              </p:cNvPr>
              <p:cNvSpPr/>
              <p:nvPr/>
            </p:nvSpPr>
            <p:spPr>
              <a:xfrm>
                <a:off x="3976277" y="1461586"/>
                <a:ext cx="2357717" cy="334968"/>
              </a:xfrm>
              <a:custGeom>
                <a:avLst/>
                <a:gdLst>
                  <a:gd name="connsiteX0" fmla="*/ 0 w 2357717"/>
                  <a:gd name="connsiteY0" fmla="*/ 200158 h 334968"/>
                  <a:gd name="connsiteX1" fmla="*/ 340659 w 2357717"/>
                  <a:gd name="connsiteY1" fmla="*/ 2935 h 334968"/>
                  <a:gd name="connsiteX2" fmla="*/ 654423 w 2357717"/>
                  <a:gd name="connsiteY2" fmla="*/ 334629 h 334968"/>
                  <a:gd name="connsiteX3" fmla="*/ 1021976 w 2357717"/>
                  <a:gd name="connsiteY3" fmla="*/ 65688 h 334968"/>
                  <a:gd name="connsiteX4" fmla="*/ 1219200 w 2357717"/>
                  <a:gd name="connsiteY4" fmla="*/ 65688 h 334968"/>
                  <a:gd name="connsiteX5" fmla="*/ 1541929 w 2357717"/>
                  <a:gd name="connsiteY5" fmla="*/ 298770 h 334968"/>
                  <a:gd name="connsiteX6" fmla="*/ 1775012 w 2357717"/>
                  <a:gd name="connsiteY6" fmla="*/ 146370 h 334968"/>
                  <a:gd name="connsiteX7" fmla="*/ 1999129 w 2357717"/>
                  <a:gd name="connsiteY7" fmla="*/ 2935 h 334968"/>
                  <a:gd name="connsiteX8" fmla="*/ 2357717 w 2357717"/>
                  <a:gd name="connsiteY8" fmla="*/ 164300 h 33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717" h="334968">
                    <a:moveTo>
                      <a:pt x="0" y="200158"/>
                    </a:moveTo>
                    <a:cubicBezTo>
                      <a:pt x="115794" y="90340"/>
                      <a:pt x="231589" y="-19477"/>
                      <a:pt x="340659" y="2935"/>
                    </a:cubicBezTo>
                    <a:cubicBezTo>
                      <a:pt x="449729" y="25347"/>
                      <a:pt x="540870" y="324170"/>
                      <a:pt x="654423" y="334629"/>
                    </a:cubicBezTo>
                    <a:cubicBezTo>
                      <a:pt x="767976" y="345088"/>
                      <a:pt x="927847" y="110511"/>
                      <a:pt x="1021976" y="65688"/>
                    </a:cubicBezTo>
                    <a:cubicBezTo>
                      <a:pt x="1116105" y="20865"/>
                      <a:pt x="1132541" y="26841"/>
                      <a:pt x="1219200" y="65688"/>
                    </a:cubicBezTo>
                    <a:cubicBezTo>
                      <a:pt x="1305859" y="104535"/>
                      <a:pt x="1449294" y="285323"/>
                      <a:pt x="1541929" y="298770"/>
                    </a:cubicBezTo>
                    <a:cubicBezTo>
                      <a:pt x="1634564" y="312217"/>
                      <a:pt x="1775012" y="146370"/>
                      <a:pt x="1775012" y="146370"/>
                    </a:cubicBezTo>
                    <a:cubicBezTo>
                      <a:pt x="1851212" y="97064"/>
                      <a:pt x="1902012" y="-53"/>
                      <a:pt x="1999129" y="2935"/>
                    </a:cubicBezTo>
                    <a:cubicBezTo>
                      <a:pt x="2096247" y="5923"/>
                      <a:pt x="2226982" y="85111"/>
                      <a:pt x="2357717" y="164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34" charset="-128"/>
                </a:endParaRPr>
              </a:p>
            </p:txBody>
          </p:sp>
          <p:sp>
            <p:nvSpPr>
              <p:cNvPr id="36" name="フリーフォーム 35">
                <a:extLst>
                  <a:ext uri="{FF2B5EF4-FFF2-40B4-BE49-F238E27FC236}">
                    <a16:creationId xmlns:a16="http://schemas.microsoft.com/office/drawing/2014/main" id="{BC2CECBE-228E-4F41-A8AE-B39545C0C37B}"/>
                  </a:ext>
                </a:extLst>
              </p:cNvPr>
              <p:cNvSpPr/>
              <p:nvPr/>
            </p:nvSpPr>
            <p:spPr>
              <a:xfrm>
                <a:off x="4696357" y="840086"/>
                <a:ext cx="2357717" cy="334968"/>
              </a:xfrm>
              <a:custGeom>
                <a:avLst/>
                <a:gdLst>
                  <a:gd name="connsiteX0" fmla="*/ 0 w 2357717"/>
                  <a:gd name="connsiteY0" fmla="*/ 200158 h 334968"/>
                  <a:gd name="connsiteX1" fmla="*/ 340659 w 2357717"/>
                  <a:gd name="connsiteY1" fmla="*/ 2935 h 334968"/>
                  <a:gd name="connsiteX2" fmla="*/ 654423 w 2357717"/>
                  <a:gd name="connsiteY2" fmla="*/ 334629 h 334968"/>
                  <a:gd name="connsiteX3" fmla="*/ 1021976 w 2357717"/>
                  <a:gd name="connsiteY3" fmla="*/ 65688 h 334968"/>
                  <a:gd name="connsiteX4" fmla="*/ 1219200 w 2357717"/>
                  <a:gd name="connsiteY4" fmla="*/ 65688 h 334968"/>
                  <a:gd name="connsiteX5" fmla="*/ 1541929 w 2357717"/>
                  <a:gd name="connsiteY5" fmla="*/ 298770 h 334968"/>
                  <a:gd name="connsiteX6" fmla="*/ 1775012 w 2357717"/>
                  <a:gd name="connsiteY6" fmla="*/ 146370 h 334968"/>
                  <a:gd name="connsiteX7" fmla="*/ 1999129 w 2357717"/>
                  <a:gd name="connsiteY7" fmla="*/ 2935 h 334968"/>
                  <a:gd name="connsiteX8" fmla="*/ 2357717 w 2357717"/>
                  <a:gd name="connsiteY8" fmla="*/ 164300 h 33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7717" h="334968">
                    <a:moveTo>
                      <a:pt x="0" y="200158"/>
                    </a:moveTo>
                    <a:cubicBezTo>
                      <a:pt x="115794" y="90340"/>
                      <a:pt x="231589" y="-19477"/>
                      <a:pt x="340659" y="2935"/>
                    </a:cubicBezTo>
                    <a:cubicBezTo>
                      <a:pt x="449729" y="25347"/>
                      <a:pt x="540870" y="324170"/>
                      <a:pt x="654423" y="334629"/>
                    </a:cubicBezTo>
                    <a:cubicBezTo>
                      <a:pt x="767976" y="345088"/>
                      <a:pt x="927847" y="110511"/>
                      <a:pt x="1021976" y="65688"/>
                    </a:cubicBezTo>
                    <a:cubicBezTo>
                      <a:pt x="1116105" y="20865"/>
                      <a:pt x="1132541" y="26841"/>
                      <a:pt x="1219200" y="65688"/>
                    </a:cubicBezTo>
                    <a:cubicBezTo>
                      <a:pt x="1305859" y="104535"/>
                      <a:pt x="1449294" y="285323"/>
                      <a:pt x="1541929" y="298770"/>
                    </a:cubicBezTo>
                    <a:cubicBezTo>
                      <a:pt x="1634564" y="312217"/>
                      <a:pt x="1775012" y="146370"/>
                      <a:pt x="1775012" y="146370"/>
                    </a:cubicBezTo>
                    <a:cubicBezTo>
                      <a:pt x="1851212" y="97064"/>
                      <a:pt x="1902012" y="-53"/>
                      <a:pt x="1999129" y="2935"/>
                    </a:cubicBezTo>
                    <a:cubicBezTo>
                      <a:pt x="2096247" y="5923"/>
                      <a:pt x="2226982" y="85111"/>
                      <a:pt x="2357717" y="1643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34" charset="-128"/>
                </a:endParaRPr>
              </a:p>
            </p:txBody>
          </p:sp>
        </p:grpSp>
        <p:sp>
          <p:nvSpPr>
            <p:cNvPr id="37" name="テキスト ボックス 36">
              <a:extLst>
                <a:ext uri="{FF2B5EF4-FFF2-40B4-BE49-F238E27FC236}">
                  <a16:creationId xmlns:a16="http://schemas.microsoft.com/office/drawing/2014/main" id="{16D21FBB-A17A-B74F-845B-E0EEEF88CB23}"/>
                </a:ext>
              </a:extLst>
            </p:cNvPr>
            <p:cNvSpPr txBox="1"/>
            <p:nvPr/>
          </p:nvSpPr>
          <p:spPr>
            <a:xfrm>
              <a:off x="5750162" y="1288468"/>
              <a:ext cx="1393330" cy="369332"/>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Spleen cDNA</a:t>
              </a:r>
              <a:endParaRPr lang="ja-JP" altLang="en-US" dirty="0">
                <a:solidFill>
                  <a:prstClr val="black"/>
                </a:solidFill>
                <a:latin typeface="Calibri" panose="020F0502020204030204"/>
                <a:ea typeface="ＭＳ Ｐゴシック" panose="020B0600070205080204" pitchFamily="34" charset="-128"/>
              </a:endParaRPr>
            </a:p>
          </p:txBody>
        </p:sp>
        <p:sp>
          <p:nvSpPr>
            <p:cNvPr id="38" name="テキスト ボックス 37">
              <a:extLst>
                <a:ext uri="{FF2B5EF4-FFF2-40B4-BE49-F238E27FC236}">
                  <a16:creationId xmlns:a16="http://schemas.microsoft.com/office/drawing/2014/main" id="{31365F09-6128-EC4B-B9FC-E96FF4DAA780}"/>
                </a:ext>
              </a:extLst>
            </p:cNvPr>
            <p:cNvSpPr txBox="1"/>
            <p:nvPr/>
          </p:nvSpPr>
          <p:spPr>
            <a:xfrm>
              <a:off x="371817" y="1204378"/>
              <a:ext cx="1095877" cy="646331"/>
            </a:xfrm>
            <a:prstGeom prst="rect">
              <a:avLst/>
            </a:prstGeom>
            <a:noFill/>
          </p:spPr>
          <p:txBody>
            <a:bodyPr wrap="none" rtlCol="0">
              <a:spAutoFit/>
            </a:bodyPr>
            <a:lstStyle/>
            <a:p>
              <a:pPr algn="ctr">
                <a:defRPr/>
              </a:pPr>
              <a:r>
                <a:rPr lang="en-US" altLang="ja-JP" dirty="0">
                  <a:solidFill>
                    <a:prstClr val="black"/>
                  </a:solidFill>
                  <a:latin typeface="Calibri" panose="020F0502020204030204"/>
                  <a:ea typeface="ＭＳ Ｐゴシック" panose="020B0600070205080204" pitchFamily="34" charset="-128"/>
                </a:rPr>
                <a:t>Spleen</a:t>
              </a:r>
            </a:p>
            <a:p>
              <a:pPr algn="ctr">
                <a:defRPr/>
              </a:pPr>
              <a:r>
                <a:rPr lang="en-US" altLang="ja-JP" dirty="0">
                  <a:solidFill>
                    <a:prstClr val="black"/>
                  </a:solidFill>
                  <a:latin typeface="Calibri" panose="020F0502020204030204"/>
                  <a:ea typeface="ＭＳ Ｐゴシック" panose="020B0600070205080204" pitchFamily="34" charset="-128"/>
                </a:rPr>
                <a:t>Total RNA</a:t>
              </a:r>
            </a:p>
          </p:txBody>
        </p:sp>
        <p:cxnSp>
          <p:nvCxnSpPr>
            <p:cNvPr id="39" name="直線矢印コネクタ 38">
              <a:extLst>
                <a:ext uri="{FF2B5EF4-FFF2-40B4-BE49-F238E27FC236}">
                  <a16:creationId xmlns:a16="http://schemas.microsoft.com/office/drawing/2014/main" id="{FB453193-10A0-0F44-B492-9332954551E1}"/>
                </a:ext>
              </a:extLst>
            </p:cNvPr>
            <p:cNvCxnSpPr/>
            <p:nvPr/>
          </p:nvCxnSpPr>
          <p:spPr>
            <a:xfrm>
              <a:off x="1516127" y="1620448"/>
              <a:ext cx="929145" cy="0"/>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A94D2DD2-C877-3B4D-BA7C-EFD45DD993B5}"/>
                </a:ext>
              </a:extLst>
            </p:cNvPr>
            <p:cNvSpPr txBox="1"/>
            <p:nvPr/>
          </p:nvSpPr>
          <p:spPr>
            <a:xfrm>
              <a:off x="1475278" y="1173442"/>
              <a:ext cx="857286" cy="369332"/>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RT-PCR</a:t>
              </a:r>
              <a:endParaRPr lang="ja-JP" altLang="en-US" dirty="0">
                <a:solidFill>
                  <a:prstClr val="black"/>
                </a:solidFill>
                <a:latin typeface="Calibri" panose="020F0502020204030204"/>
                <a:ea typeface="ＭＳ Ｐゴシック" panose="020B0600070205080204" pitchFamily="34" charset="-128"/>
              </a:endParaRPr>
            </a:p>
          </p:txBody>
        </p:sp>
        <p:cxnSp>
          <p:nvCxnSpPr>
            <p:cNvPr id="41" name="直線矢印コネクタ 40">
              <a:extLst>
                <a:ext uri="{FF2B5EF4-FFF2-40B4-BE49-F238E27FC236}">
                  <a16:creationId xmlns:a16="http://schemas.microsoft.com/office/drawing/2014/main" id="{F242E0C8-BD2A-674A-BDAB-69ABFDFDBBF8}"/>
                </a:ext>
              </a:extLst>
            </p:cNvPr>
            <p:cNvCxnSpPr/>
            <p:nvPr/>
          </p:nvCxnSpPr>
          <p:spPr>
            <a:xfrm flipH="1">
              <a:off x="3276226" y="1853348"/>
              <a:ext cx="449529" cy="437384"/>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9C6556F-AA3B-C149-8DA3-3759AD2BADC9}"/>
                </a:ext>
              </a:extLst>
            </p:cNvPr>
            <p:cNvCxnSpPr/>
            <p:nvPr/>
          </p:nvCxnSpPr>
          <p:spPr>
            <a:xfrm>
              <a:off x="4972287" y="1844215"/>
              <a:ext cx="440384" cy="456593"/>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FD1F9EB0-5FA4-E64F-9722-5DED78A85903}"/>
                </a:ext>
              </a:extLst>
            </p:cNvPr>
            <p:cNvSpPr txBox="1"/>
            <p:nvPr/>
          </p:nvSpPr>
          <p:spPr>
            <a:xfrm>
              <a:off x="5573465" y="1816317"/>
              <a:ext cx="551754" cy="369332"/>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PCR</a:t>
              </a:r>
              <a:endParaRPr lang="ja-JP" altLang="en-US" dirty="0">
                <a:solidFill>
                  <a:prstClr val="black"/>
                </a:solidFill>
                <a:latin typeface="Calibri" panose="020F0502020204030204"/>
                <a:ea typeface="ＭＳ Ｐゴシック" panose="020B0600070205080204" pitchFamily="34" charset="-128"/>
              </a:endParaRPr>
            </a:p>
          </p:txBody>
        </p:sp>
        <p:grpSp>
          <p:nvGrpSpPr>
            <p:cNvPr id="44" name="グループ化 43">
              <a:extLst>
                <a:ext uri="{FF2B5EF4-FFF2-40B4-BE49-F238E27FC236}">
                  <a16:creationId xmlns:a16="http://schemas.microsoft.com/office/drawing/2014/main" id="{E3781F93-0945-464D-9CD4-9F69AD3AC0F6}"/>
                </a:ext>
              </a:extLst>
            </p:cNvPr>
            <p:cNvGrpSpPr/>
            <p:nvPr/>
          </p:nvGrpSpPr>
          <p:grpSpPr>
            <a:xfrm>
              <a:off x="1947400" y="3904540"/>
              <a:ext cx="6808639" cy="2271248"/>
              <a:chOff x="1867817" y="4403741"/>
              <a:chExt cx="6808639" cy="2271248"/>
            </a:xfrm>
          </p:grpSpPr>
          <p:grpSp>
            <p:nvGrpSpPr>
              <p:cNvPr id="45" name="グループ化 44">
                <a:extLst>
                  <a:ext uri="{FF2B5EF4-FFF2-40B4-BE49-F238E27FC236}">
                    <a16:creationId xmlns:a16="http://schemas.microsoft.com/office/drawing/2014/main" id="{6E913FD2-1750-3A4F-8FC9-E7F7D5EFE0D5}"/>
                  </a:ext>
                </a:extLst>
              </p:cNvPr>
              <p:cNvGrpSpPr/>
              <p:nvPr/>
            </p:nvGrpSpPr>
            <p:grpSpPr>
              <a:xfrm>
                <a:off x="1867817" y="4496785"/>
                <a:ext cx="6808639" cy="2178204"/>
                <a:chOff x="1317941" y="3976935"/>
                <a:chExt cx="6808639" cy="2178204"/>
              </a:xfrm>
            </p:grpSpPr>
            <p:grpSp>
              <p:nvGrpSpPr>
                <p:cNvPr id="47" name="グループ化 46">
                  <a:extLst>
                    <a:ext uri="{FF2B5EF4-FFF2-40B4-BE49-F238E27FC236}">
                      <a16:creationId xmlns:a16="http://schemas.microsoft.com/office/drawing/2014/main" id="{2B358E83-591C-794E-AF54-C0C17DBF8F83}"/>
                    </a:ext>
                  </a:extLst>
                </p:cNvPr>
                <p:cNvGrpSpPr/>
                <p:nvPr/>
              </p:nvGrpSpPr>
              <p:grpSpPr>
                <a:xfrm>
                  <a:off x="1317941" y="3976935"/>
                  <a:ext cx="6808639" cy="2178204"/>
                  <a:chOff x="1909047" y="1399694"/>
                  <a:chExt cx="6808639" cy="2899189"/>
                </a:xfrm>
              </p:grpSpPr>
              <p:sp>
                <p:nvSpPr>
                  <p:cNvPr id="52" name="角丸四角形 51">
                    <a:extLst>
                      <a:ext uri="{FF2B5EF4-FFF2-40B4-BE49-F238E27FC236}">
                        <a16:creationId xmlns:a16="http://schemas.microsoft.com/office/drawing/2014/main" id="{AAF334C9-3AE8-1B4F-9C99-C0FBD18F5FC5}"/>
                      </a:ext>
                    </a:extLst>
                  </p:cNvPr>
                  <p:cNvSpPr/>
                  <p:nvPr/>
                </p:nvSpPr>
                <p:spPr>
                  <a:xfrm>
                    <a:off x="2076379" y="1558364"/>
                    <a:ext cx="6477328" cy="2374692"/>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34" charset="-128"/>
                    </a:endParaRPr>
                  </a:p>
                </p:txBody>
              </p:sp>
              <p:sp>
                <p:nvSpPr>
                  <p:cNvPr id="53" name="テキスト ボックス 52">
                    <a:extLst>
                      <a:ext uri="{FF2B5EF4-FFF2-40B4-BE49-F238E27FC236}">
                        <a16:creationId xmlns:a16="http://schemas.microsoft.com/office/drawing/2014/main" id="{CD083A75-E3BD-554D-9A28-D08312D0E2C7}"/>
                      </a:ext>
                    </a:extLst>
                  </p:cNvPr>
                  <p:cNvSpPr txBox="1"/>
                  <p:nvPr/>
                </p:nvSpPr>
                <p:spPr>
                  <a:xfrm rot="5400000" flipH="1">
                    <a:off x="1461501" y="2708096"/>
                    <a:ext cx="1233646" cy="338554"/>
                  </a:xfrm>
                  <a:prstGeom prst="rect">
                    <a:avLst/>
                  </a:prstGeom>
                  <a:solidFill>
                    <a:schemeClr val="accent5">
                      <a:lumMod val="60000"/>
                      <a:lumOff val="40000"/>
                    </a:schemeClr>
                  </a:solidFill>
                </p:spPr>
                <p:txBody>
                  <a:bodyPr wrap="none" rtlCol="0">
                    <a:spAutoFit/>
                  </a:bodyPr>
                  <a:lstStyle/>
                  <a:p>
                    <a:pPr algn="ctr">
                      <a:defRPr/>
                    </a:pPr>
                    <a:r>
                      <a:rPr lang="en-US" altLang="ja-JP" sz="1600" dirty="0" err="1">
                        <a:solidFill>
                          <a:prstClr val="black"/>
                        </a:solidFill>
                        <a:latin typeface="メイリオ" pitchFamily="50" charset="-128"/>
                        <a:ea typeface="メイリオ" pitchFamily="50" charset="-128"/>
                      </a:rPr>
                      <a:t>pUC</a:t>
                    </a:r>
                    <a:r>
                      <a:rPr lang="en-US" altLang="ja-JP" sz="1600" dirty="0">
                        <a:solidFill>
                          <a:prstClr val="black"/>
                        </a:solidFill>
                        <a:latin typeface="メイリオ" pitchFamily="50" charset="-128"/>
                        <a:ea typeface="メイリオ" pitchFamily="50" charset="-128"/>
                      </a:rPr>
                      <a:t> </a:t>
                    </a:r>
                    <a:r>
                      <a:rPr lang="en-US" altLang="ja-JP" sz="1600" dirty="0" err="1">
                        <a:solidFill>
                          <a:prstClr val="black"/>
                        </a:solidFill>
                        <a:latin typeface="メイリオ" pitchFamily="50" charset="-128"/>
                        <a:ea typeface="メイリオ" pitchFamily="50" charset="-128"/>
                      </a:rPr>
                      <a:t>ori</a:t>
                    </a:r>
                    <a:endParaRPr lang="ja-JP" altLang="en-US" sz="1600" dirty="0">
                      <a:solidFill>
                        <a:prstClr val="black"/>
                      </a:solidFill>
                      <a:latin typeface="メイリオ" pitchFamily="50" charset="-128"/>
                      <a:ea typeface="メイリオ" pitchFamily="50" charset="-128"/>
                    </a:endParaRPr>
                  </a:p>
                </p:txBody>
              </p:sp>
              <p:sp>
                <p:nvSpPr>
                  <p:cNvPr id="54" name="下矢印 53">
                    <a:extLst>
                      <a:ext uri="{FF2B5EF4-FFF2-40B4-BE49-F238E27FC236}">
                        <a16:creationId xmlns:a16="http://schemas.microsoft.com/office/drawing/2014/main" id="{E311EDEA-4B97-1246-B213-EB13091E69ED}"/>
                      </a:ext>
                    </a:extLst>
                  </p:cNvPr>
                  <p:cNvSpPr/>
                  <p:nvPr/>
                </p:nvSpPr>
                <p:spPr>
                  <a:xfrm rot="5400000">
                    <a:off x="4993712" y="2765645"/>
                    <a:ext cx="689684" cy="2376791"/>
                  </a:xfrm>
                  <a:prstGeom prst="down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400">
                      <a:solidFill>
                        <a:prstClr val="white"/>
                      </a:solidFill>
                      <a:latin typeface="Calibri" panose="020F0502020204030204"/>
                      <a:ea typeface="ＭＳ Ｐゴシック" panose="020B0600070205080204" pitchFamily="34" charset="-128"/>
                    </a:endParaRPr>
                  </a:p>
                </p:txBody>
              </p:sp>
              <p:sp>
                <p:nvSpPr>
                  <p:cNvPr id="55" name="テキスト ボックス 54">
                    <a:extLst>
                      <a:ext uri="{FF2B5EF4-FFF2-40B4-BE49-F238E27FC236}">
                        <a16:creationId xmlns:a16="http://schemas.microsoft.com/office/drawing/2014/main" id="{3593E6A1-9018-7F4E-B397-D5C5770ACC5C}"/>
                      </a:ext>
                    </a:extLst>
                  </p:cNvPr>
                  <p:cNvSpPr txBox="1"/>
                  <p:nvPr/>
                </p:nvSpPr>
                <p:spPr>
                  <a:xfrm rot="16200000">
                    <a:off x="8074537" y="2780497"/>
                    <a:ext cx="947744" cy="338554"/>
                  </a:xfrm>
                  <a:prstGeom prst="rect">
                    <a:avLst/>
                  </a:prstGeom>
                  <a:solidFill>
                    <a:schemeClr val="accent3">
                      <a:lumMod val="40000"/>
                      <a:lumOff val="60000"/>
                    </a:schemeClr>
                  </a:solidFill>
                  <a:ln>
                    <a:noFill/>
                  </a:ln>
                </p:spPr>
                <p:txBody>
                  <a:bodyPr wrap="none" rtlCol="0">
                    <a:spAutoFit/>
                  </a:bodyPr>
                  <a:lstStyle/>
                  <a:p>
                    <a:pPr algn="ctr">
                      <a:defRPr/>
                    </a:pPr>
                    <a:r>
                      <a:rPr lang="en-US" altLang="ja-JP" sz="1600" dirty="0">
                        <a:solidFill>
                          <a:prstClr val="black"/>
                        </a:solidFill>
                        <a:latin typeface="メイリオ" pitchFamily="50" charset="-128"/>
                        <a:ea typeface="メイリオ" pitchFamily="50" charset="-128"/>
                      </a:rPr>
                      <a:t>f1 </a:t>
                    </a:r>
                    <a:r>
                      <a:rPr lang="en-US" altLang="ja-JP" sz="1600" dirty="0" err="1">
                        <a:solidFill>
                          <a:prstClr val="black"/>
                        </a:solidFill>
                        <a:latin typeface="メイリオ" pitchFamily="50" charset="-128"/>
                        <a:ea typeface="メイリオ" pitchFamily="50" charset="-128"/>
                      </a:rPr>
                      <a:t>ori</a:t>
                    </a:r>
                    <a:endParaRPr lang="ja-JP" altLang="en-US" sz="1600" dirty="0">
                      <a:solidFill>
                        <a:prstClr val="black"/>
                      </a:solidFill>
                      <a:latin typeface="メイリオ" pitchFamily="50" charset="-128"/>
                      <a:ea typeface="メイリオ" pitchFamily="50" charset="-128"/>
                    </a:endParaRPr>
                  </a:p>
                </p:txBody>
              </p:sp>
              <p:sp>
                <p:nvSpPr>
                  <p:cNvPr id="56" name="テキスト ボックス 55">
                    <a:extLst>
                      <a:ext uri="{FF2B5EF4-FFF2-40B4-BE49-F238E27FC236}">
                        <a16:creationId xmlns:a16="http://schemas.microsoft.com/office/drawing/2014/main" id="{458EE94A-4120-184E-A6F4-F5B74632F0FA}"/>
                      </a:ext>
                    </a:extLst>
                  </p:cNvPr>
                  <p:cNvSpPr txBox="1"/>
                  <p:nvPr/>
                </p:nvSpPr>
                <p:spPr>
                  <a:xfrm>
                    <a:off x="5070207" y="3725805"/>
                    <a:ext cx="646331" cy="450615"/>
                  </a:xfrm>
                  <a:prstGeom prst="rect">
                    <a:avLst/>
                  </a:prstGeom>
                  <a:noFill/>
                </p:spPr>
                <p:txBody>
                  <a:bodyPr wrap="none" rtlCol="0">
                    <a:spAutoFit/>
                  </a:bodyPr>
                  <a:lstStyle/>
                  <a:p>
                    <a:pPr>
                      <a:defRPr/>
                    </a:pPr>
                    <a:r>
                      <a:rPr lang="en-US" altLang="ja-JP" sz="1600" dirty="0">
                        <a:solidFill>
                          <a:prstClr val="black"/>
                        </a:solidFill>
                        <a:latin typeface="メイリオ" pitchFamily="50" charset="-128"/>
                        <a:ea typeface="メイリオ" pitchFamily="50" charset="-128"/>
                      </a:rPr>
                      <a:t>Amp</a:t>
                    </a:r>
                    <a:endParaRPr lang="ja-JP" altLang="en-US" sz="1600" dirty="0">
                      <a:solidFill>
                        <a:prstClr val="black"/>
                      </a:solidFill>
                      <a:latin typeface="メイリオ" pitchFamily="50" charset="-128"/>
                      <a:ea typeface="メイリオ" pitchFamily="50" charset="-128"/>
                    </a:endParaRPr>
                  </a:p>
                </p:txBody>
              </p:sp>
              <p:sp>
                <p:nvSpPr>
                  <p:cNvPr id="57" name="テキスト ボックス 56">
                    <a:extLst>
                      <a:ext uri="{FF2B5EF4-FFF2-40B4-BE49-F238E27FC236}">
                        <a16:creationId xmlns:a16="http://schemas.microsoft.com/office/drawing/2014/main" id="{C14FB0A4-F096-6E47-B091-306D2634483D}"/>
                      </a:ext>
                    </a:extLst>
                  </p:cNvPr>
                  <p:cNvSpPr txBox="1"/>
                  <p:nvPr/>
                </p:nvSpPr>
                <p:spPr>
                  <a:xfrm>
                    <a:off x="3621047" y="2308599"/>
                    <a:ext cx="2721515" cy="860266"/>
                  </a:xfrm>
                  <a:prstGeom prst="rect">
                    <a:avLst/>
                  </a:prstGeom>
                  <a:noFill/>
                </p:spPr>
                <p:txBody>
                  <a:bodyPr wrap="none" rtlCol="0">
                    <a:spAutoFit/>
                  </a:bodyPr>
                  <a:lstStyle/>
                  <a:p>
                    <a:pPr algn="ctr">
                      <a:defRPr/>
                    </a:pP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pPLFMA-d250gIIIpMM</a:t>
                    </a:r>
                  </a:p>
                  <a:p>
                    <a:pPr algn="ctr">
                      <a:defRPr/>
                    </a:pP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pPLMHA-d250gIIIpMM</a:t>
                    </a:r>
                  </a:p>
                </p:txBody>
              </p:sp>
              <p:grpSp>
                <p:nvGrpSpPr>
                  <p:cNvPr id="58" name="グループ化 57">
                    <a:extLst>
                      <a:ext uri="{FF2B5EF4-FFF2-40B4-BE49-F238E27FC236}">
                        <a16:creationId xmlns:a16="http://schemas.microsoft.com/office/drawing/2014/main" id="{137EBC43-0F07-6641-9A43-8A3C02CDD365}"/>
                      </a:ext>
                    </a:extLst>
                  </p:cNvPr>
                  <p:cNvGrpSpPr/>
                  <p:nvPr/>
                </p:nvGrpSpPr>
                <p:grpSpPr>
                  <a:xfrm>
                    <a:off x="2258811" y="1399694"/>
                    <a:ext cx="1707764" cy="358860"/>
                    <a:chOff x="2258811" y="1399694"/>
                    <a:chExt cx="1707764" cy="358860"/>
                  </a:xfrm>
                </p:grpSpPr>
                <p:sp>
                  <p:nvSpPr>
                    <p:cNvPr id="59" name="テキスト ボックス 58">
                      <a:extLst>
                        <a:ext uri="{FF2B5EF4-FFF2-40B4-BE49-F238E27FC236}">
                          <a16:creationId xmlns:a16="http://schemas.microsoft.com/office/drawing/2014/main" id="{E0E74512-0154-0549-9959-B1E6E87B27AE}"/>
                        </a:ext>
                      </a:extLst>
                    </p:cNvPr>
                    <p:cNvSpPr txBox="1"/>
                    <p:nvPr/>
                  </p:nvSpPr>
                  <p:spPr>
                    <a:xfrm>
                      <a:off x="2258811" y="1410351"/>
                      <a:ext cx="720069" cy="348203"/>
                    </a:xfrm>
                    <a:prstGeom prst="rect">
                      <a:avLst/>
                    </a:prstGeom>
                    <a:solidFill>
                      <a:schemeClr val="accent5">
                        <a:lumMod val="20000"/>
                        <a:lumOff val="80000"/>
                      </a:schemeClr>
                    </a:solidFill>
                  </p:spPr>
                  <p:txBody>
                    <a:bodyPr wrap="none" rtlCol="0">
                      <a:spAutoFit/>
                    </a:bodyPr>
                    <a:lstStyle/>
                    <a:p>
                      <a:pPr>
                        <a:defRPr/>
                      </a:pPr>
                      <a:r>
                        <a:rPr lang="en-US" altLang="ja-JP" sz="1100" dirty="0">
                          <a:solidFill>
                            <a:prstClr val="black"/>
                          </a:solidFill>
                          <a:latin typeface="メイリオ" pitchFamily="50" charset="-128"/>
                          <a:ea typeface="メイリオ" pitchFamily="50" charset="-128"/>
                        </a:rPr>
                        <a:t>Lac P/O</a:t>
                      </a:r>
                      <a:endParaRPr lang="ja-JP" altLang="en-US" sz="1100" dirty="0">
                        <a:solidFill>
                          <a:prstClr val="black"/>
                        </a:solidFill>
                        <a:latin typeface="メイリオ" pitchFamily="50" charset="-128"/>
                        <a:ea typeface="メイリオ" pitchFamily="50" charset="-128"/>
                      </a:endParaRPr>
                    </a:p>
                  </p:txBody>
                </p:sp>
                <p:sp>
                  <p:nvSpPr>
                    <p:cNvPr id="60" name="テキスト ボックス 59">
                      <a:extLst>
                        <a:ext uri="{FF2B5EF4-FFF2-40B4-BE49-F238E27FC236}">
                          <a16:creationId xmlns:a16="http://schemas.microsoft.com/office/drawing/2014/main" id="{BBFAEF15-84C5-744F-A73B-B86DCF45B60C}"/>
                        </a:ext>
                      </a:extLst>
                    </p:cNvPr>
                    <p:cNvSpPr txBox="1"/>
                    <p:nvPr/>
                  </p:nvSpPr>
                  <p:spPr>
                    <a:xfrm>
                      <a:off x="3000068" y="1399694"/>
                      <a:ext cx="465192" cy="348203"/>
                    </a:xfrm>
                    <a:prstGeom prst="rect">
                      <a:avLst/>
                    </a:prstGeom>
                    <a:solidFill>
                      <a:schemeClr val="accent6"/>
                    </a:solidFill>
                  </p:spPr>
                  <p:txBody>
                    <a:bodyPr wrap="none" rtlCol="0">
                      <a:spAutoFit/>
                    </a:bodyPr>
                    <a:lstStyle/>
                    <a:p>
                      <a:pPr>
                        <a:defRPr/>
                      </a:pPr>
                      <a:r>
                        <a:rPr lang="en-US" altLang="ja-JP" sz="1100" dirty="0">
                          <a:solidFill>
                            <a:prstClr val="black"/>
                          </a:solidFill>
                          <a:latin typeface="メイリオ" pitchFamily="50" charset="-128"/>
                          <a:ea typeface="メイリオ" pitchFamily="50" charset="-128"/>
                        </a:rPr>
                        <a:t>RBS</a:t>
                      </a:r>
                      <a:endParaRPr lang="ja-JP" altLang="en-US" sz="1100" dirty="0">
                        <a:solidFill>
                          <a:prstClr val="black"/>
                        </a:solidFill>
                        <a:latin typeface="メイリオ" pitchFamily="50" charset="-128"/>
                        <a:ea typeface="メイリオ" pitchFamily="50" charset="-128"/>
                      </a:endParaRPr>
                    </a:p>
                  </p:txBody>
                </p:sp>
                <p:sp>
                  <p:nvSpPr>
                    <p:cNvPr id="61" name="テキスト ボックス 60">
                      <a:extLst>
                        <a:ext uri="{FF2B5EF4-FFF2-40B4-BE49-F238E27FC236}">
                          <a16:creationId xmlns:a16="http://schemas.microsoft.com/office/drawing/2014/main" id="{17796469-95BA-0D47-8500-2C27845BABA8}"/>
                        </a:ext>
                      </a:extLst>
                    </p:cNvPr>
                    <p:cNvSpPr txBox="1"/>
                    <p:nvPr/>
                  </p:nvSpPr>
                  <p:spPr>
                    <a:xfrm>
                      <a:off x="3483751" y="1405537"/>
                      <a:ext cx="482824" cy="348203"/>
                    </a:xfrm>
                    <a:prstGeom prst="rect">
                      <a:avLst/>
                    </a:prstGeom>
                    <a:solidFill>
                      <a:srgbClr val="00B050"/>
                    </a:solidFill>
                  </p:spPr>
                  <p:txBody>
                    <a:bodyPr wrap="none" rtlCol="0">
                      <a:spAutoFit/>
                    </a:bodyPr>
                    <a:lstStyle/>
                    <a:p>
                      <a:pPr>
                        <a:defRPr/>
                      </a:pPr>
                      <a:r>
                        <a:rPr lang="en-US" altLang="ja-JP" sz="1100" dirty="0" err="1">
                          <a:solidFill>
                            <a:prstClr val="black"/>
                          </a:solidFill>
                          <a:latin typeface="メイリオ" pitchFamily="50" charset="-128"/>
                          <a:ea typeface="メイリオ" pitchFamily="50" charset="-128"/>
                        </a:rPr>
                        <a:t>pelB</a:t>
                      </a:r>
                      <a:endParaRPr lang="ja-JP" altLang="en-US" sz="1100" dirty="0">
                        <a:solidFill>
                          <a:prstClr val="black"/>
                        </a:solidFill>
                        <a:latin typeface="メイリオ" pitchFamily="50" charset="-128"/>
                        <a:ea typeface="メイリオ" pitchFamily="50" charset="-128"/>
                      </a:endParaRPr>
                    </a:p>
                  </p:txBody>
                </p:sp>
              </p:grpSp>
            </p:grpSp>
            <p:sp>
              <p:nvSpPr>
                <p:cNvPr id="48" name="テキスト ボックス 47">
                  <a:extLst>
                    <a:ext uri="{FF2B5EF4-FFF2-40B4-BE49-F238E27FC236}">
                      <a16:creationId xmlns:a16="http://schemas.microsoft.com/office/drawing/2014/main" id="{17BFB8DA-127A-6B4D-ADF9-DE127C57D435}"/>
                    </a:ext>
                  </a:extLst>
                </p:cNvPr>
                <p:cNvSpPr txBox="1"/>
                <p:nvPr/>
              </p:nvSpPr>
              <p:spPr>
                <a:xfrm>
                  <a:off x="4529400" y="3983518"/>
                  <a:ext cx="542135" cy="261610"/>
                </a:xfrm>
                <a:prstGeom prst="rect">
                  <a:avLst/>
                </a:prstGeom>
                <a:solidFill>
                  <a:srgbClr val="92D050"/>
                </a:solidFill>
              </p:spPr>
              <p:txBody>
                <a:bodyPr wrap="none" rtlCol="0">
                  <a:spAutoFit/>
                </a:bodyPr>
                <a:lstStyle/>
                <a:p>
                  <a:pPr algn="ctr">
                    <a:defRPr/>
                  </a:pPr>
                  <a:r>
                    <a:rPr lang="en-US" altLang="ja-JP" sz="1100" dirty="0">
                      <a:solidFill>
                        <a:prstClr val="black"/>
                      </a:solidFill>
                      <a:latin typeface="メイリオ" pitchFamily="50" charset="-128"/>
                      <a:ea typeface="メイリオ" pitchFamily="50" charset="-128"/>
                    </a:rPr>
                    <a:t>FLAG</a:t>
                  </a:r>
                  <a:endParaRPr lang="ja-JP" altLang="en-US" sz="1100" dirty="0">
                    <a:solidFill>
                      <a:prstClr val="black"/>
                    </a:solidFill>
                    <a:latin typeface="メイリオ" pitchFamily="50" charset="-128"/>
                    <a:ea typeface="メイリオ" pitchFamily="50" charset="-128"/>
                  </a:endParaRPr>
                </a:p>
              </p:txBody>
            </p:sp>
            <p:sp>
              <p:nvSpPr>
                <p:cNvPr id="49" name="テキスト ボックス 48">
                  <a:extLst>
                    <a:ext uri="{FF2B5EF4-FFF2-40B4-BE49-F238E27FC236}">
                      <a16:creationId xmlns:a16="http://schemas.microsoft.com/office/drawing/2014/main" id="{A6B71340-EEDE-D04B-8B54-DC004592EA3C}"/>
                    </a:ext>
                  </a:extLst>
                </p:cNvPr>
                <p:cNvSpPr txBox="1"/>
                <p:nvPr/>
              </p:nvSpPr>
              <p:spPr>
                <a:xfrm>
                  <a:off x="5140930" y="3983600"/>
                  <a:ext cx="606255" cy="261610"/>
                </a:xfrm>
                <a:prstGeom prst="rect">
                  <a:avLst/>
                </a:prstGeom>
                <a:solidFill>
                  <a:srgbClr val="FFC000"/>
                </a:solidFill>
              </p:spPr>
              <p:txBody>
                <a:bodyPr wrap="none" rtlCol="0">
                  <a:spAutoFit/>
                </a:bodyPr>
                <a:lstStyle/>
                <a:p>
                  <a:pPr algn="ctr">
                    <a:defRPr/>
                  </a:pPr>
                  <a:r>
                    <a:rPr lang="en-US" altLang="ja-JP" sz="1100" dirty="0">
                      <a:solidFill>
                        <a:prstClr val="black"/>
                      </a:solidFill>
                      <a:latin typeface="メイリオ" pitchFamily="50" charset="-128"/>
                      <a:ea typeface="メイリオ" pitchFamily="50" charset="-128"/>
                    </a:rPr>
                    <a:t>c-</a:t>
                  </a:r>
                  <a:r>
                    <a:rPr lang="en-US" altLang="ja-JP" sz="1100" dirty="0" err="1">
                      <a:solidFill>
                        <a:prstClr val="black"/>
                      </a:solidFill>
                      <a:latin typeface="メイリオ" pitchFamily="50" charset="-128"/>
                      <a:ea typeface="メイリオ" pitchFamily="50" charset="-128"/>
                    </a:rPr>
                    <a:t>myc</a:t>
                  </a:r>
                  <a:endParaRPr lang="ja-JP" altLang="en-US" sz="1100" dirty="0">
                    <a:solidFill>
                      <a:prstClr val="black"/>
                    </a:solidFill>
                    <a:latin typeface="メイリオ" pitchFamily="50" charset="-128"/>
                    <a:ea typeface="メイリオ" pitchFamily="50" charset="-128"/>
                  </a:endParaRPr>
                </a:p>
              </p:txBody>
            </p:sp>
            <p:sp>
              <p:nvSpPr>
                <p:cNvPr id="50" name="テキスト ボックス 49">
                  <a:extLst>
                    <a:ext uri="{FF2B5EF4-FFF2-40B4-BE49-F238E27FC236}">
                      <a16:creationId xmlns:a16="http://schemas.microsoft.com/office/drawing/2014/main" id="{D41F0687-E8C7-1D45-AAA9-56AC6C5F3B65}"/>
                    </a:ext>
                  </a:extLst>
                </p:cNvPr>
                <p:cNvSpPr txBox="1"/>
                <p:nvPr/>
              </p:nvSpPr>
              <p:spPr>
                <a:xfrm>
                  <a:off x="5817368" y="3982857"/>
                  <a:ext cx="641521" cy="261610"/>
                </a:xfrm>
                <a:prstGeom prst="rect">
                  <a:avLst/>
                </a:prstGeom>
                <a:solidFill>
                  <a:srgbClr val="FF0000"/>
                </a:solidFill>
              </p:spPr>
              <p:txBody>
                <a:bodyPr wrap="none" rtlCol="0">
                  <a:spAutoFit/>
                </a:bodyPr>
                <a:lstStyle/>
                <a:p>
                  <a:pPr algn="ctr">
                    <a:defRPr/>
                  </a:pPr>
                  <a:r>
                    <a:rPr lang="en-US" altLang="ja-JP" sz="1100" dirty="0">
                      <a:solidFill>
                        <a:prstClr val="black"/>
                      </a:solidFill>
                      <a:latin typeface="メイリオ" pitchFamily="50" charset="-128"/>
                      <a:ea typeface="メイリオ" pitchFamily="50" charset="-128"/>
                    </a:rPr>
                    <a:t>Amber</a:t>
                  </a:r>
                  <a:endParaRPr lang="ja-JP" altLang="en-US" sz="1100" dirty="0">
                    <a:solidFill>
                      <a:prstClr val="black"/>
                    </a:solidFill>
                    <a:latin typeface="メイリオ" pitchFamily="50" charset="-128"/>
                    <a:ea typeface="メイリオ" pitchFamily="50" charset="-128"/>
                  </a:endParaRPr>
                </a:p>
              </p:txBody>
            </p:sp>
            <p:sp>
              <p:nvSpPr>
                <p:cNvPr id="51" name="テキスト ボックス 50">
                  <a:extLst>
                    <a:ext uri="{FF2B5EF4-FFF2-40B4-BE49-F238E27FC236}">
                      <a16:creationId xmlns:a16="http://schemas.microsoft.com/office/drawing/2014/main" id="{15599631-6E60-9D4B-8030-272A491E97F4}"/>
                    </a:ext>
                  </a:extLst>
                </p:cNvPr>
                <p:cNvSpPr txBox="1"/>
                <p:nvPr/>
              </p:nvSpPr>
              <p:spPr>
                <a:xfrm>
                  <a:off x="6521459" y="3984522"/>
                  <a:ext cx="875561" cy="261610"/>
                </a:xfrm>
                <a:prstGeom prst="rect">
                  <a:avLst/>
                </a:prstGeom>
                <a:solidFill>
                  <a:srgbClr val="FFFF00"/>
                </a:solidFill>
              </p:spPr>
              <p:txBody>
                <a:bodyPr wrap="none" rtlCol="0">
                  <a:spAutoFit/>
                </a:bodyPr>
                <a:lstStyle/>
                <a:p>
                  <a:pPr algn="ctr">
                    <a:defRPr/>
                  </a:pPr>
                  <a:r>
                    <a:rPr lang="ja-JP" altLang="en-US" sz="1100" dirty="0">
                      <a:solidFill>
                        <a:prstClr val="black"/>
                      </a:solidFill>
                      <a:latin typeface="メイリオ" pitchFamily="50" charset="-128"/>
                      <a:ea typeface="メイリオ" pitchFamily="50" charset="-128"/>
                    </a:rPr>
                    <a:t>⊿</a:t>
                  </a:r>
                  <a:r>
                    <a:rPr lang="en-US" altLang="ja-JP" sz="1100" dirty="0">
                      <a:solidFill>
                        <a:prstClr val="black"/>
                      </a:solidFill>
                      <a:latin typeface="メイリオ" pitchFamily="50" charset="-128"/>
                      <a:ea typeface="メイリオ" pitchFamily="50" charset="-128"/>
                    </a:rPr>
                    <a:t>250gⅢp</a:t>
                  </a:r>
                </a:p>
              </p:txBody>
            </p:sp>
          </p:grpSp>
          <p:sp>
            <p:nvSpPr>
              <p:cNvPr id="46" name="正方形/長方形 45">
                <a:extLst>
                  <a:ext uri="{FF2B5EF4-FFF2-40B4-BE49-F238E27FC236}">
                    <a16:creationId xmlns:a16="http://schemas.microsoft.com/office/drawing/2014/main" id="{0987B116-2140-AC41-8401-2C518F2F3558}"/>
                  </a:ext>
                </a:extLst>
              </p:cNvPr>
              <p:cNvSpPr/>
              <p:nvPr/>
            </p:nvSpPr>
            <p:spPr>
              <a:xfrm>
                <a:off x="4087405" y="4403741"/>
                <a:ext cx="844635" cy="44438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ja-JP" dirty="0">
                    <a:solidFill>
                      <a:prstClr val="black">
                        <a:lumMod val="95000"/>
                        <a:lumOff val="5000"/>
                      </a:prstClr>
                    </a:solidFill>
                    <a:latin typeface="Calibri" panose="020F0502020204030204"/>
                    <a:ea typeface="ＭＳ Ｐゴシック" panose="020B0600070205080204" pitchFamily="34" charset="-128"/>
                  </a:rPr>
                  <a:t>(G</a:t>
                </a:r>
                <a:r>
                  <a:rPr lang="en-US" altLang="ja-JP" baseline="-25000" dirty="0">
                    <a:solidFill>
                      <a:prstClr val="black">
                        <a:lumMod val="95000"/>
                        <a:lumOff val="5000"/>
                      </a:prstClr>
                    </a:solidFill>
                    <a:latin typeface="Calibri" panose="020F0502020204030204"/>
                    <a:ea typeface="ＭＳ Ｐゴシック" panose="020B0600070205080204" pitchFamily="34" charset="-128"/>
                  </a:rPr>
                  <a:t>4</a:t>
                </a:r>
                <a:r>
                  <a:rPr lang="en-US" altLang="ja-JP" dirty="0">
                    <a:solidFill>
                      <a:prstClr val="black">
                        <a:lumMod val="95000"/>
                        <a:lumOff val="5000"/>
                      </a:prstClr>
                    </a:solidFill>
                    <a:latin typeface="Calibri" panose="020F0502020204030204"/>
                    <a:ea typeface="ＭＳ Ｐゴシック" panose="020B0600070205080204" pitchFamily="34" charset="-128"/>
                  </a:rPr>
                  <a:t>S)</a:t>
                </a:r>
                <a:r>
                  <a:rPr lang="en-US" altLang="ja-JP" baseline="-25000" dirty="0">
                    <a:solidFill>
                      <a:prstClr val="black">
                        <a:lumMod val="95000"/>
                        <a:lumOff val="5000"/>
                      </a:prstClr>
                    </a:solidFill>
                    <a:latin typeface="Calibri" panose="020F0502020204030204"/>
                    <a:ea typeface="ＭＳ Ｐゴシック" panose="020B0600070205080204" pitchFamily="34" charset="-128"/>
                  </a:rPr>
                  <a:t>3</a:t>
                </a:r>
                <a:endParaRPr lang="ja-JP" altLang="en-US" baseline="-25000" dirty="0">
                  <a:solidFill>
                    <a:prstClr val="black">
                      <a:lumMod val="95000"/>
                      <a:lumOff val="5000"/>
                    </a:prstClr>
                  </a:solidFill>
                  <a:latin typeface="Calibri" panose="020F0502020204030204"/>
                  <a:ea typeface="ＭＳ Ｐゴシック" panose="020B0600070205080204" pitchFamily="34" charset="-128"/>
                </a:endParaRPr>
              </a:p>
            </p:txBody>
          </p:sp>
        </p:grpSp>
        <p:cxnSp>
          <p:nvCxnSpPr>
            <p:cNvPr id="62" name="直線矢印コネクタ 61">
              <a:extLst>
                <a:ext uri="{FF2B5EF4-FFF2-40B4-BE49-F238E27FC236}">
                  <a16:creationId xmlns:a16="http://schemas.microsoft.com/office/drawing/2014/main" id="{69B62016-307E-334D-85FA-350FDF0BBFB9}"/>
                </a:ext>
              </a:extLst>
            </p:cNvPr>
            <p:cNvCxnSpPr/>
            <p:nvPr/>
          </p:nvCxnSpPr>
          <p:spPr>
            <a:xfrm flipH="1">
              <a:off x="5080163" y="2961807"/>
              <a:ext cx="455467" cy="1099084"/>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6D1A332E-79F5-354D-8A14-0C61C877E449}"/>
                </a:ext>
              </a:extLst>
            </p:cNvPr>
            <p:cNvCxnSpPr>
              <a:cxnSpLocks/>
              <a:stCxn id="31" idx="2"/>
            </p:cNvCxnSpPr>
            <p:nvPr/>
          </p:nvCxnSpPr>
          <p:spPr>
            <a:xfrm>
              <a:off x="3293707" y="2980771"/>
              <a:ext cx="842175" cy="1124615"/>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A20920E7-B143-7B4D-A6CB-8F88A549108A}"/>
                </a:ext>
              </a:extLst>
            </p:cNvPr>
            <p:cNvSpPr txBox="1"/>
            <p:nvPr/>
          </p:nvSpPr>
          <p:spPr>
            <a:xfrm>
              <a:off x="3679271" y="6114911"/>
              <a:ext cx="2664704" cy="369332"/>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Diversity</a:t>
              </a:r>
              <a:r>
                <a:rPr lang="ja-JP" altLang="en-US">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10</a:t>
              </a:r>
              <a:r>
                <a:rPr lang="en-US" altLang="ja-JP" baseline="30000" dirty="0">
                  <a:solidFill>
                    <a:prstClr val="black"/>
                  </a:solidFill>
                  <a:latin typeface="Calibri" panose="020F0502020204030204"/>
                  <a:ea typeface="ＭＳ Ｐゴシック" panose="020B0600070205080204" pitchFamily="34" charset="-128"/>
                </a:rPr>
                <a:t>7</a:t>
              </a:r>
              <a:r>
                <a:rPr lang="en-US" altLang="ja-JP" dirty="0">
                  <a:solidFill>
                    <a:prstClr val="black"/>
                  </a:solidFill>
                  <a:latin typeface="Calibri" panose="020F0502020204030204"/>
                  <a:ea typeface="ＭＳ Ｐゴシック" panose="020B0600070205080204" pitchFamily="34" charset="-128"/>
                </a:rPr>
                <a:t> – 10</a:t>
              </a:r>
              <a:r>
                <a:rPr lang="en-US" altLang="ja-JP" baseline="30000" dirty="0">
                  <a:solidFill>
                    <a:prstClr val="black"/>
                  </a:solidFill>
                  <a:latin typeface="Calibri" panose="020F0502020204030204"/>
                  <a:ea typeface="ＭＳ Ｐゴシック" panose="020B0600070205080204" pitchFamily="34" charset="-128"/>
                </a:rPr>
                <a:t>9</a:t>
              </a:r>
              <a:r>
                <a:rPr lang="en-US" altLang="ja-JP" dirty="0">
                  <a:solidFill>
                    <a:prstClr val="black"/>
                  </a:solidFill>
                  <a:latin typeface="Calibri" panose="020F0502020204030204"/>
                  <a:ea typeface="ＭＳ Ｐゴシック" panose="020B0600070205080204" pitchFamily="34" charset="-128"/>
                </a:rPr>
                <a:t> clones</a:t>
              </a:r>
            </a:p>
          </p:txBody>
        </p:sp>
        <p:sp>
          <p:nvSpPr>
            <p:cNvPr id="65" name="テキスト ボックス 64">
              <a:extLst>
                <a:ext uri="{FF2B5EF4-FFF2-40B4-BE49-F238E27FC236}">
                  <a16:creationId xmlns:a16="http://schemas.microsoft.com/office/drawing/2014/main" id="{D64C3E5B-DD93-894A-ABFA-0843B1E747B0}"/>
                </a:ext>
              </a:extLst>
            </p:cNvPr>
            <p:cNvSpPr txBox="1"/>
            <p:nvPr/>
          </p:nvSpPr>
          <p:spPr>
            <a:xfrm>
              <a:off x="1537440" y="3326683"/>
              <a:ext cx="2239516" cy="369332"/>
            </a:xfrm>
            <a:prstGeom prst="rect">
              <a:avLst/>
            </a:prstGeom>
            <a:noFill/>
          </p:spPr>
          <p:txBody>
            <a:bodyPr wrap="squar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a:t>
              </a:r>
              <a:r>
                <a:rPr lang="en-US" altLang="ja-JP" i="1" dirty="0" err="1">
                  <a:solidFill>
                    <a:prstClr val="black"/>
                  </a:solidFill>
                  <a:latin typeface="Calibri" panose="020F0502020204030204"/>
                  <a:ea typeface="ＭＳ Ｐゴシック" panose="020B0600070205080204" pitchFamily="34" charset="-128"/>
                </a:rPr>
                <a:t>Nco</a:t>
              </a:r>
              <a:r>
                <a:rPr lang="en-US" altLang="ja-JP" dirty="0">
                  <a:solidFill>
                    <a:prstClr val="black"/>
                  </a:solidFill>
                  <a:latin typeface="Calibri" panose="020F0502020204030204"/>
                  <a:ea typeface="ＭＳ Ｐゴシック" panose="020B0600070205080204" pitchFamily="34" charset="-128"/>
                </a:rPr>
                <a:t> I / </a:t>
              </a:r>
              <a:r>
                <a:rPr lang="en-US" altLang="ja-JP" i="1" dirty="0" err="1">
                  <a:solidFill>
                    <a:prstClr val="black"/>
                  </a:solidFill>
                  <a:latin typeface="Calibri" panose="020F0502020204030204"/>
                  <a:ea typeface="ＭＳ Ｐゴシック" panose="020B0600070205080204" pitchFamily="34" charset="-128"/>
                </a:rPr>
                <a:t>Spe</a:t>
              </a:r>
              <a:r>
                <a:rPr lang="en-US" altLang="ja-JP" dirty="0">
                  <a:solidFill>
                    <a:prstClr val="black"/>
                  </a:solidFill>
                  <a:latin typeface="Calibri" panose="020F0502020204030204"/>
                  <a:ea typeface="ＭＳ Ｐゴシック" panose="020B0600070205080204" pitchFamily="34" charset="-128"/>
                </a:rPr>
                <a:t> I</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site)</a:t>
              </a:r>
              <a:endParaRPr lang="ja-JP" altLang="en-US" dirty="0">
                <a:solidFill>
                  <a:prstClr val="black"/>
                </a:solidFill>
                <a:latin typeface="Calibri" panose="020F0502020204030204"/>
                <a:ea typeface="ＭＳ Ｐゴシック" panose="020B0600070205080204" pitchFamily="34" charset="-128"/>
              </a:endParaRPr>
            </a:p>
          </p:txBody>
        </p:sp>
        <p:sp>
          <p:nvSpPr>
            <p:cNvPr id="66" name="テキスト ボックス 65">
              <a:extLst>
                <a:ext uri="{FF2B5EF4-FFF2-40B4-BE49-F238E27FC236}">
                  <a16:creationId xmlns:a16="http://schemas.microsoft.com/office/drawing/2014/main" id="{03509376-A5D6-2E48-A6AE-3B55C96F098E}"/>
                </a:ext>
              </a:extLst>
            </p:cNvPr>
            <p:cNvSpPr txBox="1"/>
            <p:nvPr/>
          </p:nvSpPr>
          <p:spPr>
            <a:xfrm>
              <a:off x="5445545" y="3354635"/>
              <a:ext cx="2239516" cy="369332"/>
            </a:xfrm>
            <a:prstGeom prst="rect">
              <a:avLst/>
            </a:prstGeom>
            <a:noFill/>
          </p:spPr>
          <p:txBody>
            <a:bodyPr wrap="squar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a:t>
              </a:r>
              <a:r>
                <a:rPr lang="en-US" altLang="ja-JP" i="1" dirty="0">
                  <a:solidFill>
                    <a:prstClr val="black"/>
                  </a:solidFill>
                  <a:latin typeface="Calibri" panose="020F0502020204030204"/>
                  <a:ea typeface="ＭＳ Ｐゴシック" panose="020B0600070205080204" pitchFamily="34" charset="-128"/>
                </a:rPr>
                <a:t>Bam H </a:t>
              </a:r>
              <a:r>
                <a:rPr lang="en-US" altLang="ja-JP" dirty="0">
                  <a:solidFill>
                    <a:prstClr val="black"/>
                  </a:solidFill>
                  <a:latin typeface="Calibri" panose="020F0502020204030204"/>
                  <a:ea typeface="ＭＳ Ｐゴシック" panose="020B0600070205080204" pitchFamily="34" charset="-128"/>
                </a:rPr>
                <a:t>I</a:t>
              </a:r>
              <a:r>
                <a:rPr lang="ja-JP" altLang="en-US">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 </a:t>
              </a:r>
              <a:r>
                <a:rPr lang="en-US" altLang="ja-JP" i="1" dirty="0">
                  <a:solidFill>
                    <a:prstClr val="black"/>
                  </a:solidFill>
                  <a:latin typeface="Calibri" panose="020F0502020204030204"/>
                  <a:ea typeface="ＭＳ Ｐゴシック" panose="020B0600070205080204" pitchFamily="34" charset="-128"/>
                </a:rPr>
                <a:t>Not</a:t>
              </a:r>
              <a:r>
                <a:rPr lang="en-US" altLang="ja-JP" dirty="0">
                  <a:solidFill>
                    <a:prstClr val="black"/>
                  </a:solidFill>
                  <a:latin typeface="Calibri" panose="020F0502020204030204"/>
                  <a:ea typeface="ＭＳ Ｐゴシック" panose="020B0600070205080204" pitchFamily="34" charset="-128"/>
                </a:rPr>
                <a:t> I site)</a:t>
              </a:r>
              <a:endParaRPr lang="ja-JP" altLang="en-US" dirty="0">
                <a:solidFill>
                  <a:prstClr val="black"/>
                </a:solidFill>
                <a:latin typeface="Calibri" panose="020F0502020204030204"/>
                <a:ea typeface="ＭＳ Ｐゴシック" panose="020B0600070205080204" pitchFamily="34" charset="-128"/>
              </a:endParaRPr>
            </a:p>
          </p:txBody>
        </p:sp>
        <p:sp>
          <p:nvSpPr>
            <p:cNvPr id="67" name="テキスト ボックス 66">
              <a:extLst>
                <a:ext uri="{FF2B5EF4-FFF2-40B4-BE49-F238E27FC236}">
                  <a16:creationId xmlns:a16="http://schemas.microsoft.com/office/drawing/2014/main" id="{7BCD72B1-8822-0843-9554-80F1132348EA}"/>
                </a:ext>
              </a:extLst>
            </p:cNvPr>
            <p:cNvSpPr txBox="1"/>
            <p:nvPr/>
          </p:nvSpPr>
          <p:spPr>
            <a:xfrm>
              <a:off x="5131549" y="4305875"/>
              <a:ext cx="606255" cy="261610"/>
            </a:xfrm>
            <a:prstGeom prst="rect">
              <a:avLst/>
            </a:prstGeom>
            <a:solidFill>
              <a:srgbClr val="FFC000"/>
            </a:solidFill>
          </p:spPr>
          <p:txBody>
            <a:bodyPr wrap="none" rtlCol="0">
              <a:spAutoFit/>
            </a:bodyPr>
            <a:lstStyle/>
            <a:p>
              <a:pPr algn="ctr">
                <a:defRPr/>
              </a:pPr>
              <a:r>
                <a:rPr lang="en-US" altLang="ja-JP" sz="1100" dirty="0">
                  <a:solidFill>
                    <a:prstClr val="black"/>
                  </a:solidFill>
                  <a:latin typeface="メイリオ" pitchFamily="50" charset="-128"/>
                  <a:ea typeface="メイリオ" pitchFamily="50" charset="-128"/>
                </a:rPr>
                <a:t>c-</a:t>
              </a:r>
              <a:r>
                <a:rPr lang="en-US" altLang="ja-JP" sz="1100" dirty="0" err="1">
                  <a:solidFill>
                    <a:prstClr val="black"/>
                  </a:solidFill>
                  <a:latin typeface="メイリオ" pitchFamily="50" charset="-128"/>
                  <a:ea typeface="メイリオ" pitchFamily="50" charset="-128"/>
                </a:rPr>
                <a:t>myc</a:t>
              </a:r>
              <a:endParaRPr lang="ja-JP" altLang="en-US" sz="1100" dirty="0">
                <a:solidFill>
                  <a:prstClr val="black"/>
                </a:solidFill>
                <a:latin typeface="メイリオ" pitchFamily="50" charset="-128"/>
                <a:ea typeface="メイリオ" pitchFamily="50" charset="-128"/>
              </a:endParaRPr>
            </a:p>
          </p:txBody>
        </p:sp>
        <p:sp>
          <p:nvSpPr>
            <p:cNvPr id="68" name="テキスト ボックス 67">
              <a:extLst>
                <a:ext uri="{FF2B5EF4-FFF2-40B4-BE49-F238E27FC236}">
                  <a16:creationId xmlns:a16="http://schemas.microsoft.com/office/drawing/2014/main" id="{45FEE846-AEDA-A54B-88EC-551C3F1B3D09}"/>
                </a:ext>
              </a:extLst>
            </p:cNvPr>
            <p:cNvSpPr txBox="1"/>
            <p:nvPr/>
          </p:nvSpPr>
          <p:spPr>
            <a:xfrm>
              <a:off x="5805188" y="4304766"/>
              <a:ext cx="561372" cy="261610"/>
            </a:xfrm>
            <a:prstGeom prst="rect">
              <a:avLst/>
            </a:prstGeom>
            <a:solidFill>
              <a:srgbClr val="00B0F0"/>
            </a:solidFill>
          </p:spPr>
          <p:txBody>
            <a:bodyPr wrap="none" rtlCol="0">
              <a:spAutoFit/>
            </a:bodyPr>
            <a:lstStyle/>
            <a:p>
              <a:pPr algn="ctr">
                <a:defRPr/>
              </a:pPr>
              <a:r>
                <a:rPr lang="en-US" altLang="ja-JP" sz="1100" dirty="0">
                  <a:solidFill>
                    <a:prstClr val="black"/>
                  </a:solidFill>
                  <a:latin typeface="メイリオ" pitchFamily="50" charset="-128"/>
                  <a:ea typeface="メイリオ" pitchFamily="50" charset="-128"/>
                </a:rPr>
                <a:t>6xHis</a:t>
              </a:r>
              <a:endParaRPr lang="ja-JP" altLang="en-US" sz="1100" dirty="0">
                <a:solidFill>
                  <a:prstClr val="black"/>
                </a:solidFill>
                <a:latin typeface="メイリオ" pitchFamily="50" charset="-128"/>
                <a:ea typeface="メイリオ" pitchFamily="50" charset="-128"/>
              </a:endParaRPr>
            </a:p>
          </p:txBody>
        </p:sp>
      </p:grpSp>
      <p:sp>
        <p:nvSpPr>
          <p:cNvPr id="73" name="テキスト ボックス 72">
            <a:extLst>
              <a:ext uri="{FF2B5EF4-FFF2-40B4-BE49-F238E27FC236}">
                <a16:creationId xmlns:a16="http://schemas.microsoft.com/office/drawing/2014/main" id="{C3BD49D8-36D4-9A40-8940-DD3E0082E102}"/>
              </a:ext>
            </a:extLst>
          </p:cNvPr>
          <p:cNvSpPr txBox="1"/>
          <p:nvPr/>
        </p:nvSpPr>
        <p:spPr>
          <a:xfrm>
            <a:off x="7910971" y="2227407"/>
            <a:ext cx="2531462" cy="646331"/>
          </a:xfrm>
          <a:prstGeom prst="rect">
            <a:avLst/>
          </a:prstGeom>
          <a:noFill/>
        </p:spPr>
        <p:txBody>
          <a:bodyPr wrap="none" rtlCol="0">
            <a:spAutoFit/>
          </a:bodyPr>
          <a:lstStyle/>
          <a:p>
            <a:pPr algn="ctr">
              <a:defRPr/>
            </a:pP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VHH</a:t>
            </a:r>
            <a:r>
              <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遺伝子の場合は、</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en-US" altLang="ja-JP" i="1"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Nco</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I / </a:t>
            </a:r>
            <a:r>
              <a:rPr lang="en-US" altLang="ja-JP" i="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Not</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I </a:t>
            </a:r>
            <a:r>
              <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に挿入</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04383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8657F-37B0-D64F-86CD-2908A5487E93}"/>
              </a:ext>
            </a:extLst>
          </p:cNvPr>
          <p:cNvSpPr>
            <a:spLocks noGrp="1"/>
          </p:cNvSpPr>
          <p:nvPr>
            <p:ph type="title"/>
          </p:nvPr>
        </p:nvSpPr>
        <p:spPr>
          <a:xfrm>
            <a:off x="2907284" y="235875"/>
            <a:ext cx="6710850" cy="711815"/>
          </a:xfrm>
        </p:spPr>
        <p:txBody>
          <a:bodyPr anchor="ctr">
            <a:noAutofit/>
          </a:bodyPr>
          <a:lstStyle/>
          <a:p>
            <a:r>
              <a:rPr lang="ja-JP" altLang="en-US" sz="2400">
                <a:solidFill>
                  <a:srgbClr val="0432FF"/>
                </a:solidFill>
              </a:rPr>
              <a:t>低分子抗体の単離技術：ファージディスプレイ</a:t>
            </a:r>
          </a:p>
        </p:txBody>
      </p:sp>
      <p:grpSp>
        <p:nvGrpSpPr>
          <p:cNvPr id="79" name="Group 4">
            <a:extLst>
              <a:ext uri="{FF2B5EF4-FFF2-40B4-BE49-F238E27FC236}">
                <a16:creationId xmlns:a16="http://schemas.microsoft.com/office/drawing/2014/main" id="{F7586E86-66FC-1047-8B1F-E090A77C1E5C}"/>
              </a:ext>
            </a:extLst>
          </p:cNvPr>
          <p:cNvGrpSpPr>
            <a:grpSpLocks/>
          </p:cNvGrpSpPr>
          <p:nvPr/>
        </p:nvGrpSpPr>
        <p:grpSpPr bwMode="auto">
          <a:xfrm>
            <a:off x="1524001" y="2273297"/>
            <a:ext cx="3203575" cy="1995488"/>
            <a:chOff x="222" y="735"/>
            <a:chExt cx="2018" cy="1257"/>
          </a:xfrm>
        </p:grpSpPr>
        <p:pic>
          <p:nvPicPr>
            <p:cNvPr id="80" name="Picture 5">
              <a:extLst>
                <a:ext uri="{FF2B5EF4-FFF2-40B4-BE49-F238E27FC236}">
                  <a16:creationId xmlns:a16="http://schemas.microsoft.com/office/drawing/2014/main" id="{0CD1FF75-032F-6E4A-A91A-7FB08F84C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959"/>
              <a:ext cx="1505" cy="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Text Box 6">
              <a:extLst>
                <a:ext uri="{FF2B5EF4-FFF2-40B4-BE49-F238E27FC236}">
                  <a16:creationId xmlns:a16="http://schemas.microsoft.com/office/drawing/2014/main" id="{53A463AB-DD4D-2C4B-BDE4-DC23C32D4A0E}"/>
                </a:ext>
              </a:extLst>
            </p:cNvPr>
            <p:cNvSpPr txBox="1">
              <a:spLocks noChangeArrowheads="1"/>
            </p:cNvSpPr>
            <p:nvPr/>
          </p:nvSpPr>
          <p:spPr bwMode="auto">
            <a:xfrm>
              <a:off x="974" y="935"/>
              <a:ext cx="34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200" i="1">
                  <a:solidFill>
                    <a:prstClr val="black"/>
                  </a:solidFill>
                  <a:latin typeface="Times New Roman" pitchFamily="18" charset="0"/>
                  <a:ea typeface="ＭＳ Ｐゴシック" panose="020B0600070205080204" pitchFamily="34" charset="-128"/>
                </a:rPr>
                <a:t>E.coli</a:t>
              </a:r>
            </a:p>
          </p:txBody>
        </p:sp>
        <p:sp>
          <p:nvSpPr>
            <p:cNvPr id="84" name="Text Box 7">
              <a:extLst>
                <a:ext uri="{FF2B5EF4-FFF2-40B4-BE49-F238E27FC236}">
                  <a16:creationId xmlns:a16="http://schemas.microsoft.com/office/drawing/2014/main" id="{65E4CAE4-7796-F64B-AF30-999B2237E990}"/>
                </a:ext>
              </a:extLst>
            </p:cNvPr>
            <p:cNvSpPr txBox="1">
              <a:spLocks noChangeArrowheads="1"/>
            </p:cNvSpPr>
            <p:nvPr/>
          </p:nvSpPr>
          <p:spPr bwMode="auto">
            <a:xfrm>
              <a:off x="1670" y="1535"/>
              <a:ext cx="570"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200">
                  <a:solidFill>
                    <a:prstClr val="black"/>
                  </a:solidFill>
                  <a:latin typeface="Times New Roman" pitchFamily="18" charset="0"/>
                  <a:ea typeface="ＭＳ Ｐゴシック" panose="020B0600070205080204" pitchFamily="34" charset="-128"/>
                </a:rPr>
                <a:t>Target gene</a:t>
              </a:r>
            </a:p>
          </p:txBody>
        </p:sp>
        <p:sp>
          <p:nvSpPr>
            <p:cNvPr id="85" name="Text Box 8">
              <a:extLst>
                <a:ext uri="{FF2B5EF4-FFF2-40B4-BE49-F238E27FC236}">
                  <a16:creationId xmlns:a16="http://schemas.microsoft.com/office/drawing/2014/main" id="{C867ADCA-6176-AD42-877B-872569E26CE3}"/>
                </a:ext>
              </a:extLst>
            </p:cNvPr>
            <p:cNvSpPr txBox="1">
              <a:spLocks noChangeArrowheads="1"/>
            </p:cNvSpPr>
            <p:nvPr/>
          </p:nvSpPr>
          <p:spPr bwMode="auto">
            <a:xfrm>
              <a:off x="222" y="735"/>
              <a:ext cx="63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200">
                  <a:solidFill>
                    <a:prstClr val="black"/>
                  </a:solidFill>
                  <a:latin typeface="Times New Roman" pitchFamily="18" charset="0"/>
                  <a:ea typeface="ＭＳ Ｐゴシック" panose="020B0600070205080204" pitchFamily="34" charset="-128"/>
                </a:rPr>
                <a:t>Helper phage</a:t>
              </a:r>
            </a:p>
          </p:txBody>
        </p:sp>
      </p:grpSp>
      <p:pic>
        <p:nvPicPr>
          <p:cNvPr id="86" name="Picture 9">
            <a:extLst>
              <a:ext uri="{FF2B5EF4-FFF2-40B4-BE49-F238E27FC236}">
                <a16:creationId xmlns:a16="http://schemas.microsoft.com/office/drawing/2014/main" id="{7809452F-DDB4-3043-A2CE-7F1284708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1238247"/>
            <a:ext cx="15367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Text Box 11">
            <a:extLst>
              <a:ext uri="{FF2B5EF4-FFF2-40B4-BE49-F238E27FC236}">
                <a16:creationId xmlns:a16="http://schemas.microsoft.com/office/drawing/2014/main" id="{D58AB9D5-CE69-C74B-A059-3728D157C9C7}"/>
              </a:ext>
            </a:extLst>
          </p:cNvPr>
          <p:cNvSpPr txBox="1">
            <a:spLocks noChangeArrowheads="1"/>
          </p:cNvSpPr>
          <p:nvPr/>
        </p:nvSpPr>
        <p:spPr bwMode="auto">
          <a:xfrm>
            <a:off x="4843463" y="1093786"/>
            <a:ext cx="1003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200">
                <a:solidFill>
                  <a:prstClr val="black"/>
                </a:solidFill>
                <a:latin typeface="Times New Roman" pitchFamily="18" charset="0"/>
                <a:ea typeface="ＭＳ Ｐゴシック" panose="020B0600070205080204" pitchFamily="34" charset="-128"/>
              </a:rPr>
              <a:t>Phage library</a:t>
            </a:r>
          </a:p>
        </p:txBody>
      </p:sp>
      <p:pic>
        <p:nvPicPr>
          <p:cNvPr id="88" name="Picture 12">
            <a:extLst>
              <a:ext uri="{FF2B5EF4-FFF2-40B4-BE49-F238E27FC236}">
                <a16:creationId xmlns:a16="http://schemas.microsoft.com/office/drawing/2014/main" id="{789E9108-C88A-F145-B1CB-EB6137C56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089" y="1600197"/>
            <a:ext cx="2566987"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 name="Rectangle 13">
            <a:extLst>
              <a:ext uri="{FF2B5EF4-FFF2-40B4-BE49-F238E27FC236}">
                <a16:creationId xmlns:a16="http://schemas.microsoft.com/office/drawing/2014/main" id="{DC3A3B24-A6D5-2F4B-9971-AF14DA2C4097}"/>
              </a:ext>
            </a:extLst>
          </p:cNvPr>
          <p:cNvSpPr>
            <a:spLocks noChangeArrowheads="1"/>
          </p:cNvSpPr>
          <p:nvPr/>
        </p:nvSpPr>
        <p:spPr bwMode="auto">
          <a:xfrm>
            <a:off x="7986713" y="1698622"/>
            <a:ext cx="514350" cy="91440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90" name="Text Box 14">
            <a:extLst>
              <a:ext uri="{FF2B5EF4-FFF2-40B4-BE49-F238E27FC236}">
                <a16:creationId xmlns:a16="http://schemas.microsoft.com/office/drawing/2014/main" id="{90C280E3-7C15-D141-8F57-D30E6C8F3F71}"/>
              </a:ext>
            </a:extLst>
          </p:cNvPr>
          <p:cNvSpPr txBox="1">
            <a:spLocks noChangeArrowheads="1"/>
          </p:cNvSpPr>
          <p:nvPr/>
        </p:nvSpPr>
        <p:spPr bwMode="auto">
          <a:xfrm>
            <a:off x="7691438" y="1420811"/>
            <a:ext cx="1079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200">
                <a:solidFill>
                  <a:prstClr val="black"/>
                </a:solidFill>
                <a:latin typeface="Times New Roman" pitchFamily="18" charset="0"/>
                <a:ea typeface="ＭＳ Ｐゴシック" panose="020B0600070205080204" pitchFamily="34" charset="-128"/>
              </a:rPr>
              <a:t>Positive phage</a:t>
            </a:r>
          </a:p>
        </p:txBody>
      </p:sp>
      <p:pic>
        <p:nvPicPr>
          <p:cNvPr id="91" name="Picture 15">
            <a:extLst>
              <a:ext uri="{FF2B5EF4-FFF2-40B4-BE49-F238E27FC236}">
                <a16:creationId xmlns:a16="http://schemas.microsoft.com/office/drawing/2014/main" id="{CD9A5859-FE13-4244-B75C-5D88C8E9F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8813" y="3662361"/>
            <a:ext cx="1568450"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 name="Group 16">
            <a:extLst>
              <a:ext uri="{FF2B5EF4-FFF2-40B4-BE49-F238E27FC236}">
                <a16:creationId xmlns:a16="http://schemas.microsoft.com/office/drawing/2014/main" id="{13238758-EB79-D747-AD29-61AAD438F282}"/>
              </a:ext>
            </a:extLst>
          </p:cNvPr>
          <p:cNvGrpSpPr>
            <a:grpSpLocks/>
          </p:cNvGrpSpPr>
          <p:nvPr/>
        </p:nvGrpSpPr>
        <p:grpSpPr bwMode="auto">
          <a:xfrm>
            <a:off x="3192464" y="5151435"/>
            <a:ext cx="1603375" cy="957262"/>
            <a:chOff x="1461" y="4153"/>
            <a:chExt cx="1010" cy="603"/>
          </a:xfrm>
        </p:grpSpPr>
        <p:pic>
          <p:nvPicPr>
            <p:cNvPr id="93" name="Picture 17">
              <a:extLst>
                <a:ext uri="{FF2B5EF4-FFF2-40B4-BE49-F238E27FC236}">
                  <a16:creationId xmlns:a16="http://schemas.microsoft.com/office/drawing/2014/main" id="{357816AA-F88D-1046-AFD7-20E8C8522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9" y="4349"/>
              <a:ext cx="31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18">
              <a:extLst>
                <a:ext uri="{FF2B5EF4-FFF2-40B4-BE49-F238E27FC236}">
                  <a16:creationId xmlns:a16="http://schemas.microsoft.com/office/drawing/2014/main" id="{A29EBCAD-C14E-B64D-9055-6255E5052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3" y="4153"/>
              <a:ext cx="31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19">
              <a:extLst>
                <a:ext uri="{FF2B5EF4-FFF2-40B4-BE49-F238E27FC236}">
                  <a16:creationId xmlns:a16="http://schemas.microsoft.com/office/drawing/2014/main" id="{289896D3-B79A-0A42-9DE6-ABD33AB53E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9" y="4533"/>
              <a:ext cx="31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Picture 20">
              <a:extLst>
                <a:ext uri="{FF2B5EF4-FFF2-40B4-BE49-F238E27FC236}">
                  <a16:creationId xmlns:a16="http://schemas.microsoft.com/office/drawing/2014/main" id="{FC19ABFF-9ED6-054A-AF2D-FDB4C37AD6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1" y="4513"/>
              <a:ext cx="31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 name="Picture 21">
              <a:extLst>
                <a:ext uri="{FF2B5EF4-FFF2-40B4-BE49-F238E27FC236}">
                  <a16:creationId xmlns:a16="http://schemas.microsoft.com/office/drawing/2014/main" id="{AD0C48DF-0AF1-DA46-B9D3-0931977842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3" y="4329"/>
              <a:ext cx="31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Picture 22">
              <a:extLst>
                <a:ext uri="{FF2B5EF4-FFF2-40B4-BE49-F238E27FC236}">
                  <a16:creationId xmlns:a16="http://schemas.microsoft.com/office/drawing/2014/main" id="{5DD018D0-9895-424D-A5CE-DC4706976D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1" y="4357"/>
              <a:ext cx="31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3">
              <a:extLst>
                <a:ext uri="{FF2B5EF4-FFF2-40B4-BE49-F238E27FC236}">
                  <a16:creationId xmlns:a16="http://schemas.microsoft.com/office/drawing/2014/main" id="{C2B7B94F-66DA-5C45-9244-8397A22E1E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3" y="4193"/>
              <a:ext cx="318"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0" name="AutoShape 24">
            <a:extLst>
              <a:ext uri="{FF2B5EF4-FFF2-40B4-BE49-F238E27FC236}">
                <a16:creationId xmlns:a16="http://schemas.microsoft.com/office/drawing/2014/main" id="{CA494BD1-AE0E-1E40-9577-35DC747CFDE0}"/>
              </a:ext>
            </a:extLst>
          </p:cNvPr>
          <p:cNvSpPr>
            <a:spLocks noChangeArrowheads="1"/>
          </p:cNvSpPr>
          <p:nvPr/>
        </p:nvSpPr>
        <p:spPr bwMode="auto">
          <a:xfrm rot="-3057943">
            <a:off x="3641726" y="2111373"/>
            <a:ext cx="660400" cy="485775"/>
          </a:xfrm>
          <a:prstGeom prst="rightArrow">
            <a:avLst>
              <a:gd name="adj1" fmla="val 47241"/>
              <a:gd name="adj2" fmla="val 52359"/>
            </a:avLst>
          </a:prstGeom>
          <a:solidFill>
            <a:srgbClr val="FF0000"/>
          </a:solidFill>
          <a:ln>
            <a:noFill/>
          </a:ln>
          <a:effec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01" name="AutoShape 25">
            <a:extLst>
              <a:ext uri="{FF2B5EF4-FFF2-40B4-BE49-F238E27FC236}">
                <a16:creationId xmlns:a16="http://schemas.microsoft.com/office/drawing/2014/main" id="{1B115EE8-62D3-274F-AB42-5B130A5A6095}"/>
              </a:ext>
            </a:extLst>
          </p:cNvPr>
          <p:cNvSpPr>
            <a:spLocks noChangeArrowheads="1"/>
          </p:cNvSpPr>
          <p:nvPr/>
        </p:nvSpPr>
        <p:spPr bwMode="auto">
          <a:xfrm>
            <a:off x="6443663" y="1852611"/>
            <a:ext cx="660400" cy="485775"/>
          </a:xfrm>
          <a:prstGeom prst="rightArrow">
            <a:avLst>
              <a:gd name="adj1" fmla="val 47241"/>
              <a:gd name="adj2" fmla="val 52359"/>
            </a:avLst>
          </a:prstGeom>
          <a:solidFill>
            <a:srgbClr val="FF0000"/>
          </a:solidFill>
          <a:ln>
            <a:noFill/>
          </a:ln>
          <a:effec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02" name="AutoShape 26">
            <a:extLst>
              <a:ext uri="{FF2B5EF4-FFF2-40B4-BE49-F238E27FC236}">
                <a16:creationId xmlns:a16="http://schemas.microsoft.com/office/drawing/2014/main" id="{6478DE96-A1A5-7E47-BD6B-F21E0BE22F9E}"/>
              </a:ext>
            </a:extLst>
          </p:cNvPr>
          <p:cNvSpPr>
            <a:spLocks noChangeArrowheads="1"/>
          </p:cNvSpPr>
          <p:nvPr/>
        </p:nvSpPr>
        <p:spPr bwMode="auto">
          <a:xfrm rot="-13967977">
            <a:off x="7321551" y="3519485"/>
            <a:ext cx="660400" cy="485775"/>
          </a:xfrm>
          <a:prstGeom prst="rightArrow">
            <a:avLst>
              <a:gd name="adj1" fmla="val 47241"/>
              <a:gd name="adj2" fmla="val 52359"/>
            </a:avLst>
          </a:prstGeom>
          <a:gradFill rotWithShape="1">
            <a:gsLst>
              <a:gs pos="0">
                <a:srgbClr val="FF0000"/>
              </a:gs>
              <a:gs pos="100000">
                <a:srgbClr val="FF0000">
                  <a:gamma/>
                  <a:tint val="0"/>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03" name="AutoShape 27">
            <a:extLst>
              <a:ext uri="{FF2B5EF4-FFF2-40B4-BE49-F238E27FC236}">
                <a16:creationId xmlns:a16="http://schemas.microsoft.com/office/drawing/2014/main" id="{D44BF646-2275-C642-8A5E-B6F47E3D4A2A}"/>
              </a:ext>
            </a:extLst>
          </p:cNvPr>
          <p:cNvSpPr>
            <a:spLocks noChangeArrowheads="1"/>
          </p:cNvSpPr>
          <p:nvPr/>
        </p:nvSpPr>
        <p:spPr bwMode="auto">
          <a:xfrm rot="-8793820">
            <a:off x="4479925" y="3986211"/>
            <a:ext cx="660400" cy="485775"/>
          </a:xfrm>
          <a:prstGeom prst="rightArrow">
            <a:avLst>
              <a:gd name="adj1" fmla="val 47241"/>
              <a:gd name="adj2" fmla="val 52359"/>
            </a:avLst>
          </a:prstGeom>
          <a:solidFill>
            <a:srgbClr val="FF0000"/>
          </a:solidFill>
          <a:ln>
            <a:noFill/>
          </a:ln>
          <a:effec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04" name="AutoShape 28">
            <a:extLst>
              <a:ext uri="{FF2B5EF4-FFF2-40B4-BE49-F238E27FC236}">
                <a16:creationId xmlns:a16="http://schemas.microsoft.com/office/drawing/2014/main" id="{B3BA4CBF-175F-1E4C-A968-B9ADFC295DE7}"/>
              </a:ext>
            </a:extLst>
          </p:cNvPr>
          <p:cNvSpPr>
            <a:spLocks noChangeArrowheads="1"/>
          </p:cNvSpPr>
          <p:nvPr/>
        </p:nvSpPr>
        <p:spPr bwMode="auto">
          <a:xfrm rot="-13488644">
            <a:off x="5105400" y="4832348"/>
            <a:ext cx="660400" cy="485775"/>
          </a:xfrm>
          <a:prstGeom prst="rightArrow">
            <a:avLst>
              <a:gd name="adj1" fmla="val 47241"/>
              <a:gd name="adj2" fmla="val 52359"/>
            </a:avLst>
          </a:prstGeom>
          <a:solidFill>
            <a:srgbClr val="3333FF"/>
          </a:solidFill>
          <a:ln>
            <a:noFill/>
          </a:ln>
          <a:effec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05" name="Text Box 29">
            <a:extLst>
              <a:ext uri="{FF2B5EF4-FFF2-40B4-BE49-F238E27FC236}">
                <a16:creationId xmlns:a16="http://schemas.microsoft.com/office/drawing/2014/main" id="{97179486-E4EE-7E4E-9EA0-B48D7B7E207E}"/>
              </a:ext>
            </a:extLst>
          </p:cNvPr>
          <p:cNvSpPr txBox="1">
            <a:spLocks noChangeArrowheads="1"/>
          </p:cNvSpPr>
          <p:nvPr/>
        </p:nvSpPr>
        <p:spPr bwMode="auto">
          <a:xfrm>
            <a:off x="4473575" y="2582860"/>
            <a:ext cx="21034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a:solidFill>
                  <a:srgbClr val="FF0000"/>
                </a:solidFill>
                <a:latin typeface="Calibri" panose="020F0502020204030204"/>
                <a:ea typeface="ＭＳ Ｐゴシック" panose="020B0600070205080204" pitchFamily="34" charset="-128"/>
              </a:rPr>
              <a:t>ファージライブラリ</a:t>
            </a:r>
          </a:p>
        </p:txBody>
      </p:sp>
      <p:sp>
        <p:nvSpPr>
          <p:cNvPr id="106" name="Text Box 30">
            <a:extLst>
              <a:ext uri="{FF2B5EF4-FFF2-40B4-BE49-F238E27FC236}">
                <a16:creationId xmlns:a16="http://schemas.microsoft.com/office/drawing/2014/main" id="{CCB34DB2-A024-F045-A624-BAB7A5A8E20A}"/>
              </a:ext>
            </a:extLst>
          </p:cNvPr>
          <p:cNvSpPr txBox="1">
            <a:spLocks noChangeArrowheads="1"/>
          </p:cNvSpPr>
          <p:nvPr/>
        </p:nvSpPr>
        <p:spPr bwMode="auto">
          <a:xfrm>
            <a:off x="7589839" y="2862260"/>
            <a:ext cx="2312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a:solidFill>
                  <a:srgbClr val="FF0000"/>
                </a:solidFill>
                <a:latin typeface="Calibri" panose="020F0502020204030204"/>
                <a:ea typeface="ＭＳ Ｐゴシック" panose="020B0600070205080204" pitchFamily="34" charset="-128"/>
              </a:rPr>
              <a:t>特異ファージの回収</a:t>
            </a:r>
          </a:p>
        </p:txBody>
      </p:sp>
      <p:sp>
        <p:nvSpPr>
          <p:cNvPr id="107" name="Text Box 31">
            <a:extLst>
              <a:ext uri="{FF2B5EF4-FFF2-40B4-BE49-F238E27FC236}">
                <a16:creationId xmlns:a16="http://schemas.microsoft.com/office/drawing/2014/main" id="{84136E86-F007-9946-95A5-76FF9392B052}"/>
              </a:ext>
            </a:extLst>
          </p:cNvPr>
          <p:cNvSpPr txBox="1">
            <a:spLocks noChangeArrowheads="1"/>
          </p:cNvSpPr>
          <p:nvPr/>
        </p:nvSpPr>
        <p:spPr bwMode="auto">
          <a:xfrm>
            <a:off x="6089650" y="5049835"/>
            <a:ext cx="22304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dirty="0">
                <a:solidFill>
                  <a:srgbClr val="FF0000"/>
                </a:solidFill>
                <a:latin typeface="Calibri" panose="020F0502020204030204"/>
                <a:ea typeface="ＭＳ Ｐゴシック" panose="020B0600070205080204" pitchFamily="34" charset="-128"/>
              </a:rPr>
              <a:t>回収したファージの</a:t>
            </a:r>
          </a:p>
          <a:p>
            <a:pPr>
              <a:defRPr/>
            </a:pPr>
            <a:r>
              <a:rPr lang="ja-JP" altLang="en-US" dirty="0">
                <a:solidFill>
                  <a:srgbClr val="FF0000"/>
                </a:solidFill>
                <a:latin typeface="Calibri" panose="020F0502020204030204"/>
                <a:ea typeface="ＭＳ Ｐゴシック" panose="020B0600070205080204" pitchFamily="34" charset="-128"/>
              </a:rPr>
              <a:t>大腸菌への感染</a:t>
            </a:r>
          </a:p>
        </p:txBody>
      </p:sp>
      <p:sp>
        <p:nvSpPr>
          <p:cNvPr id="108" name="Text Box 32">
            <a:extLst>
              <a:ext uri="{FF2B5EF4-FFF2-40B4-BE49-F238E27FC236}">
                <a16:creationId xmlns:a16="http://schemas.microsoft.com/office/drawing/2014/main" id="{4A79BB14-CE7D-5347-B9C8-336B4E246CD0}"/>
              </a:ext>
            </a:extLst>
          </p:cNvPr>
          <p:cNvSpPr txBox="1">
            <a:spLocks noChangeArrowheads="1"/>
          </p:cNvSpPr>
          <p:nvPr/>
        </p:nvSpPr>
        <p:spPr bwMode="auto">
          <a:xfrm>
            <a:off x="2000251" y="4098922"/>
            <a:ext cx="22955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a:solidFill>
                  <a:srgbClr val="FF0000"/>
                </a:solidFill>
                <a:latin typeface="Calibri" panose="020F0502020204030204"/>
                <a:ea typeface="ＭＳ Ｐゴシック" panose="020B0600070205080204" pitchFamily="34" charset="-128"/>
              </a:rPr>
              <a:t>回収したファージの</a:t>
            </a:r>
          </a:p>
          <a:p>
            <a:pPr>
              <a:defRPr/>
            </a:pPr>
            <a:r>
              <a:rPr lang="ja-JP" altLang="en-US">
                <a:solidFill>
                  <a:srgbClr val="FF0000"/>
                </a:solidFill>
                <a:latin typeface="Calibri" panose="020F0502020204030204"/>
                <a:ea typeface="ＭＳ Ｐゴシック" panose="020B0600070205080204" pitchFamily="34" charset="-128"/>
              </a:rPr>
              <a:t>生産・濃縮</a:t>
            </a:r>
          </a:p>
        </p:txBody>
      </p:sp>
      <p:grpSp>
        <p:nvGrpSpPr>
          <p:cNvPr id="109" name="Group 39">
            <a:extLst>
              <a:ext uri="{FF2B5EF4-FFF2-40B4-BE49-F238E27FC236}">
                <a16:creationId xmlns:a16="http://schemas.microsoft.com/office/drawing/2014/main" id="{D2656274-2E4B-BB4D-A7FB-B0A4FC244414}"/>
              </a:ext>
            </a:extLst>
          </p:cNvPr>
          <p:cNvGrpSpPr>
            <a:grpSpLocks/>
          </p:cNvGrpSpPr>
          <p:nvPr/>
        </p:nvGrpSpPr>
        <p:grpSpPr bwMode="auto">
          <a:xfrm>
            <a:off x="7246938" y="1162047"/>
            <a:ext cx="3594100" cy="4097338"/>
            <a:chOff x="3625" y="924"/>
            <a:chExt cx="2387" cy="2581"/>
          </a:xfrm>
        </p:grpSpPr>
        <p:sp>
          <p:nvSpPr>
            <p:cNvPr id="110" name="Rectangle 34">
              <a:extLst>
                <a:ext uri="{FF2B5EF4-FFF2-40B4-BE49-F238E27FC236}">
                  <a16:creationId xmlns:a16="http://schemas.microsoft.com/office/drawing/2014/main" id="{1F92A9B9-0CBB-1346-AAC1-F17D202D6E06}"/>
                </a:ext>
              </a:extLst>
            </p:cNvPr>
            <p:cNvSpPr>
              <a:spLocks noChangeArrowheads="1"/>
            </p:cNvSpPr>
            <p:nvPr/>
          </p:nvSpPr>
          <p:spPr bwMode="auto">
            <a:xfrm>
              <a:off x="3625" y="924"/>
              <a:ext cx="1877" cy="1450"/>
            </a:xfrm>
            <a:prstGeom prst="rect">
              <a:avLst/>
            </a:prstGeom>
            <a:noFill/>
            <a:ln w="635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111" name="Group 38">
              <a:extLst>
                <a:ext uri="{FF2B5EF4-FFF2-40B4-BE49-F238E27FC236}">
                  <a16:creationId xmlns:a16="http://schemas.microsoft.com/office/drawing/2014/main" id="{3812C9AD-8363-024B-B130-99C7627E5DB7}"/>
                </a:ext>
              </a:extLst>
            </p:cNvPr>
            <p:cNvGrpSpPr>
              <a:grpSpLocks/>
            </p:cNvGrpSpPr>
            <p:nvPr/>
          </p:nvGrpSpPr>
          <p:grpSpPr bwMode="auto">
            <a:xfrm>
              <a:off x="4240" y="1917"/>
              <a:ext cx="1772" cy="1588"/>
              <a:chOff x="4240" y="1917"/>
              <a:chExt cx="1772" cy="1588"/>
            </a:xfrm>
          </p:grpSpPr>
          <p:sp>
            <p:nvSpPr>
              <p:cNvPr id="112" name="Line 36">
                <a:extLst>
                  <a:ext uri="{FF2B5EF4-FFF2-40B4-BE49-F238E27FC236}">
                    <a16:creationId xmlns:a16="http://schemas.microsoft.com/office/drawing/2014/main" id="{D903DDE7-8618-AB42-9D1D-EBCAE5A453C6}"/>
                  </a:ext>
                </a:extLst>
              </p:cNvPr>
              <p:cNvSpPr>
                <a:spLocks noChangeShapeType="1"/>
              </p:cNvSpPr>
              <p:nvPr/>
            </p:nvSpPr>
            <p:spPr bwMode="auto">
              <a:xfrm flipH="1" flipV="1">
                <a:off x="4538" y="1917"/>
                <a:ext cx="80" cy="1112"/>
              </a:xfrm>
              <a:prstGeom prst="line">
                <a:avLst/>
              </a:prstGeom>
              <a:noFill/>
              <a:ln w="635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13" name="Text Box 37">
                <a:extLst>
                  <a:ext uri="{FF2B5EF4-FFF2-40B4-BE49-F238E27FC236}">
                    <a16:creationId xmlns:a16="http://schemas.microsoft.com/office/drawing/2014/main" id="{048B9872-77C1-5345-8C2A-EAE7A18F6CA5}"/>
                  </a:ext>
                </a:extLst>
              </p:cNvPr>
              <p:cNvSpPr txBox="1">
                <a:spLocks noChangeArrowheads="1"/>
              </p:cNvSpPr>
              <p:nvPr/>
            </p:nvSpPr>
            <p:spPr bwMode="auto">
              <a:xfrm>
                <a:off x="4240" y="3063"/>
                <a:ext cx="17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sz="2000" dirty="0">
                    <a:solidFill>
                      <a:srgbClr val="00B050"/>
                    </a:solidFill>
                    <a:latin typeface="Calibri" panose="020F0502020204030204"/>
                    <a:ea typeface="ＭＳ Ｐゴシック" panose="020B0600070205080204" pitchFamily="34" charset="-128"/>
                  </a:rPr>
                  <a:t>目的タンパク質を固定化している単体に着目</a:t>
                </a:r>
              </a:p>
            </p:txBody>
          </p:sp>
        </p:grpSp>
      </p:grpSp>
      <p:sp>
        <p:nvSpPr>
          <p:cNvPr id="114" name="Text Box 31">
            <a:extLst>
              <a:ext uri="{FF2B5EF4-FFF2-40B4-BE49-F238E27FC236}">
                <a16:creationId xmlns:a16="http://schemas.microsoft.com/office/drawing/2014/main" id="{880D7D65-F1DF-B546-89AA-F888B1543EE6}"/>
              </a:ext>
            </a:extLst>
          </p:cNvPr>
          <p:cNvSpPr txBox="1">
            <a:spLocks noChangeArrowheads="1"/>
          </p:cNvSpPr>
          <p:nvPr/>
        </p:nvSpPr>
        <p:spPr bwMode="auto">
          <a:xfrm>
            <a:off x="2994044" y="5931692"/>
            <a:ext cx="24415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ja-JP" altLang="en-US" dirty="0">
                <a:solidFill>
                  <a:srgbClr val="3333FF"/>
                </a:solidFill>
                <a:latin typeface="Calibri" panose="020F0502020204030204"/>
                <a:ea typeface="ＭＳ Ｐゴシック" panose="020B0600070205080204" pitchFamily="34" charset="-128"/>
              </a:rPr>
              <a:t>選択されたアフィニティ分子の生産</a:t>
            </a:r>
          </a:p>
        </p:txBody>
      </p:sp>
    </p:spTree>
    <p:extLst>
      <p:ext uri="{BB962C8B-B14F-4D97-AF65-F5344CB8AC3E}">
        <p14:creationId xmlns:p14="http://schemas.microsoft.com/office/powerpoint/2010/main" val="18857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8657F-37B0-D64F-86CD-2908A5487E93}"/>
              </a:ext>
            </a:extLst>
          </p:cNvPr>
          <p:cNvSpPr>
            <a:spLocks noGrp="1"/>
          </p:cNvSpPr>
          <p:nvPr>
            <p:ph type="title"/>
          </p:nvPr>
        </p:nvSpPr>
        <p:spPr>
          <a:xfrm>
            <a:off x="2907284" y="235875"/>
            <a:ext cx="7340586" cy="711815"/>
          </a:xfrm>
        </p:spPr>
        <p:txBody>
          <a:bodyPr anchor="ctr">
            <a:noAutofit/>
          </a:bodyPr>
          <a:lstStyle/>
          <a:p>
            <a:r>
              <a:rPr lang="ja-JP" altLang="en-US" sz="2400">
                <a:solidFill>
                  <a:srgbClr val="0432FF"/>
                </a:solidFill>
                <a:latin typeface="+mn-ea"/>
                <a:ea typeface="+mn-ea"/>
              </a:rPr>
              <a:t>プラスチック担体に代わる新たな担体リポソーム</a:t>
            </a:r>
          </a:p>
        </p:txBody>
      </p:sp>
      <p:grpSp>
        <p:nvGrpSpPr>
          <p:cNvPr id="3" name="グループ化 2">
            <a:extLst>
              <a:ext uri="{FF2B5EF4-FFF2-40B4-BE49-F238E27FC236}">
                <a16:creationId xmlns:a16="http://schemas.microsoft.com/office/drawing/2014/main" id="{2969586A-6D30-7A46-BC51-777BB1CBDFA6}"/>
              </a:ext>
            </a:extLst>
          </p:cNvPr>
          <p:cNvGrpSpPr/>
          <p:nvPr/>
        </p:nvGrpSpPr>
        <p:grpSpPr>
          <a:xfrm>
            <a:off x="3124509" y="891191"/>
            <a:ext cx="2582097" cy="3866866"/>
            <a:chOff x="1383284" y="947689"/>
            <a:chExt cx="2771228" cy="4150102"/>
          </a:xfrm>
        </p:grpSpPr>
        <p:grpSp>
          <p:nvGrpSpPr>
            <p:cNvPr id="147" name="グループ化 146">
              <a:extLst>
                <a:ext uri="{FF2B5EF4-FFF2-40B4-BE49-F238E27FC236}">
                  <a16:creationId xmlns:a16="http://schemas.microsoft.com/office/drawing/2014/main" id="{7100EACF-52F2-BC4A-A3C8-4C636B34D251}"/>
                </a:ext>
              </a:extLst>
            </p:cNvPr>
            <p:cNvGrpSpPr/>
            <p:nvPr/>
          </p:nvGrpSpPr>
          <p:grpSpPr>
            <a:xfrm>
              <a:off x="1383284" y="947689"/>
              <a:ext cx="2710578" cy="2720894"/>
              <a:chOff x="8021968" y="14227648"/>
              <a:chExt cx="4718527" cy="4820229"/>
            </a:xfrm>
          </p:grpSpPr>
          <p:grpSp>
            <p:nvGrpSpPr>
              <p:cNvPr id="216" name="グループ化 215">
                <a:extLst>
                  <a:ext uri="{FF2B5EF4-FFF2-40B4-BE49-F238E27FC236}">
                    <a16:creationId xmlns:a16="http://schemas.microsoft.com/office/drawing/2014/main" id="{312A70B2-DE5C-BC4F-B053-7D831973D23A}"/>
                  </a:ext>
                </a:extLst>
              </p:cNvPr>
              <p:cNvGrpSpPr/>
              <p:nvPr/>
            </p:nvGrpSpPr>
            <p:grpSpPr>
              <a:xfrm>
                <a:off x="8977117" y="15316921"/>
                <a:ext cx="2854335" cy="2849263"/>
                <a:chOff x="8977117" y="15316921"/>
                <a:chExt cx="2854335" cy="2849263"/>
              </a:xfrm>
            </p:grpSpPr>
            <p:grpSp>
              <p:nvGrpSpPr>
                <p:cNvPr id="996" name="グループ化 995">
                  <a:extLst>
                    <a:ext uri="{FF2B5EF4-FFF2-40B4-BE49-F238E27FC236}">
                      <a16:creationId xmlns:a16="http://schemas.microsoft.com/office/drawing/2014/main" id="{853324E6-E17B-FF4D-99FC-D80955E75A9A}"/>
                    </a:ext>
                  </a:extLst>
                </p:cNvPr>
                <p:cNvGrpSpPr/>
                <p:nvPr/>
              </p:nvGrpSpPr>
              <p:grpSpPr>
                <a:xfrm>
                  <a:off x="10287165" y="15316921"/>
                  <a:ext cx="150647" cy="433494"/>
                  <a:chOff x="6673031" y="13591956"/>
                  <a:chExt cx="136951" cy="394086"/>
                </a:xfrm>
              </p:grpSpPr>
              <p:sp>
                <p:nvSpPr>
                  <p:cNvPr id="1327" name="円/楕円 1326">
                    <a:extLst>
                      <a:ext uri="{FF2B5EF4-FFF2-40B4-BE49-F238E27FC236}">
                        <a16:creationId xmlns:a16="http://schemas.microsoft.com/office/drawing/2014/main" id="{8DBF3C39-05F8-7E46-B92A-7780A89CABF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28" name="直線コネクタ 1327">
                    <a:extLst>
                      <a:ext uri="{FF2B5EF4-FFF2-40B4-BE49-F238E27FC236}">
                        <a16:creationId xmlns:a16="http://schemas.microsoft.com/office/drawing/2014/main" id="{7B2C48EE-C67F-114E-B0CA-EB32290BE5A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9" name="直線コネクタ 1328">
                    <a:extLst>
                      <a:ext uri="{FF2B5EF4-FFF2-40B4-BE49-F238E27FC236}">
                        <a16:creationId xmlns:a16="http://schemas.microsoft.com/office/drawing/2014/main" id="{E3B1221B-50C2-6B4D-B6F3-214C72FDD90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97" name="グループ化 996">
                  <a:extLst>
                    <a:ext uri="{FF2B5EF4-FFF2-40B4-BE49-F238E27FC236}">
                      <a16:creationId xmlns:a16="http://schemas.microsoft.com/office/drawing/2014/main" id="{9FCDD096-09DC-5E4A-AA6D-B2EDE1FA1EDB}"/>
                    </a:ext>
                  </a:extLst>
                </p:cNvPr>
                <p:cNvGrpSpPr/>
                <p:nvPr/>
              </p:nvGrpSpPr>
              <p:grpSpPr>
                <a:xfrm rot="21109994">
                  <a:off x="10143224" y="15334540"/>
                  <a:ext cx="150647" cy="433494"/>
                  <a:chOff x="6673031" y="13591956"/>
                  <a:chExt cx="136951" cy="394086"/>
                </a:xfrm>
              </p:grpSpPr>
              <p:sp>
                <p:nvSpPr>
                  <p:cNvPr id="1324" name="円/楕円 1323">
                    <a:extLst>
                      <a:ext uri="{FF2B5EF4-FFF2-40B4-BE49-F238E27FC236}">
                        <a16:creationId xmlns:a16="http://schemas.microsoft.com/office/drawing/2014/main" id="{D2F8CF7D-6FB6-7D42-80C7-5507990C92A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25" name="直線コネクタ 1324">
                    <a:extLst>
                      <a:ext uri="{FF2B5EF4-FFF2-40B4-BE49-F238E27FC236}">
                        <a16:creationId xmlns:a16="http://schemas.microsoft.com/office/drawing/2014/main" id="{BCEFDE63-2418-8B48-BABF-4ADB076D3F8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6" name="直線コネクタ 1325">
                    <a:extLst>
                      <a:ext uri="{FF2B5EF4-FFF2-40B4-BE49-F238E27FC236}">
                        <a16:creationId xmlns:a16="http://schemas.microsoft.com/office/drawing/2014/main" id="{3996FCF7-8D35-6944-9291-69C2512F277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98" name="グループ化 997">
                  <a:extLst>
                    <a:ext uri="{FF2B5EF4-FFF2-40B4-BE49-F238E27FC236}">
                      <a16:creationId xmlns:a16="http://schemas.microsoft.com/office/drawing/2014/main" id="{122F20F6-65D0-894A-B8FD-6813147036AC}"/>
                    </a:ext>
                  </a:extLst>
                </p:cNvPr>
                <p:cNvGrpSpPr/>
                <p:nvPr/>
              </p:nvGrpSpPr>
              <p:grpSpPr>
                <a:xfrm rot="20621543">
                  <a:off x="9863831" y="15385289"/>
                  <a:ext cx="294588" cy="451113"/>
                  <a:chOff x="6582016" y="13650787"/>
                  <a:chExt cx="182916" cy="280106"/>
                </a:xfrm>
              </p:grpSpPr>
              <p:grpSp>
                <p:nvGrpSpPr>
                  <p:cNvPr id="1316" name="グループ化 1315">
                    <a:extLst>
                      <a:ext uri="{FF2B5EF4-FFF2-40B4-BE49-F238E27FC236}">
                        <a16:creationId xmlns:a16="http://schemas.microsoft.com/office/drawing/2014/main" id="{3A715376-6BC1-9A42-AE92-ACC0F23FA163}"/>
                      </a:ext>
                    </a:extLst>
                  </p:cNvPr>
                  <p:cNvGrpSpPr/>
                  <p:nvPr/>
                </p:nvGrpSpPr>
                <p:grpSpPr>
                  <a:xfrm>
                    <a:off x="6671392" y="13650787"/>
                    <a:ext cx="93540" cy="269166"/>
                    <a:chOff x="6673031" y="13591956"/>
                    <a:chExt cx="136951" cy="394086"/>
                  </a:xfrm>
                </p:grpSpPr>
                <p:sp>
                  <p:nvSpPr>
                    <p:cNvPr id="1321" name="円/楕円 1320">
                      <a:extLst>
                        <a:ext uri="{FF2B5EF4-FFF2-40B4-BE49-F238E27FC236}">
                          <a16:creationId xmlns:a16="http://schemas.microsoft.com/office/drawing/2014/main" id="{14814F43-E166-5749-93C3-5565988CA9F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22" name="直線コネクタ 1321">
                      <a:extLst>
                        <a:ext uri="{FF2B5EF4-FFF2-40B4-BE49-F238E27FC236}">
                          <a16:creationId xmlns:a16="http://schemas.microsoft.com/office/drawing/2014/main" id="{DD3D36D2-ED8E-BA4F-AD70-2E69DB4EDA9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3" name="直線コネクタ 1322">
                      <a:extLst>
                        <a:ext uri="{FF2B5EF4-FFF2-40B4-BE49-F238E27FC236}">
                          <a16:creationId xmlns:a16="http://schemas.microsoft.com/office/drawing/2014/main" id="{D6F8BCF8-DC60-C147-84A8-19DA6DB7EAE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17" name="グループ化 1316">
                    <a:extLst>
                      <a:ext uri="{FF2B5EF4-FFF2-40B4-BE49-F238E27FC236}">
                        <a16:creationId xmlns:a16="http://schemas.microsoft.com/office/drawing/2014/main" id="{4743C598-406E-D143-B5FF-B0D8F4E7B9E2}"/>
                      </a:ext>
                    </a:extLst>
                  </p:cNvPr>
                  <p:cNvGrpSpPr/>
                  <p:nvPr/>
                </p:nvGrpSpPr>
                <p:grpSpPr>
                  <a:xfrm rot="21109994">
                    <a:off x="6582016" y="13661727"/>
                    <a:ext cx="93540" cy="269166"/>
                    <a:chOff x="6673031" y="13591956"/>
                    <a:chExt cx="136951" cy="394086"/>
                  </a:xfrm>
                </p:grpSpPr>
                <p:sp>
                  <p:nvSpPr>
                    <p:cNvPr id="1318" name="円/楕円 1317">
                      <a:extLst>
                        <a:ext uri="{FF2B5EF4-FFF2-40B4-BE49-F238E27FC236}">
                          <a16:creationId xmlns:a16="http://schemas.microsoft.com/office/drawing/2014/main" id="{FE7444EC-A28C-394E-A2E8-40EFF8685C8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19" name="直線コネクタ 1318">
                      <a:extLst>
                        <a:ext uri="{FF2B5EF4-FFF2-40B4-BE49-F238E27FC236}">
                          <a16:creationId xmlns:a16="http://schemas.microsoft.com/office/drawing/2014/main" id="{9DB11DD9-4FA4-7A42-B71A-681E9371C13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20" name="直線コネクタ 1319">
                      <a:extLst>
                        <a:ext uri="{FF2B5EF4-FFF2-40B4-BE49-F238E27FC236}">
                          <a16:creationId xmlns:a16="http://schemas.microsoft.com/office/drawing/2014/main" id="{6FDFD30E-7C65-E44F-8B44-0F74A35D9F9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999" name="グループ化 998">
                  <a:extLst>
                    <a:ext uri="{FF2B5EF4-FFF2-40B4-BE49-F238E27FC236}">
                      <a16:creationId xmlns:a16="http://schemas.microsoft.com/office/drawing/2014/main" id="{AB814645-2542-EB48-8FA0-B8D3E7F7EFE1}"/>
                    </a:ext>
                  </a:extLst>
                </p:cNvPr>
                <p:cNvGrpSpPr/>
                <p:nvPr/>
              </p:nvGrpSpPr>
              <p:grpSpPr>
                <a:xfrm rot="19879675">
                  <a:off x="9363403" y="15595556"/>
                  <a:ext cx="573981" cy="519481"/>
                  <a:chOff x="6408535" y="13650787"/>
                  <a:chExt cx="356397" cy="322557"/>
                </a:xfrm>
              </p:grpSpPr>
              <p:grpSp>
                <p:nvGrpSpPr>
                  <p:cNvPr id="1299" name="グループ化 1298">
                    <a:extLst>
                      <a:ext uri="{FF2B5EF4-FFF2-40B4-BE49-F238E27FC236}">
                        <a16:creationId xmlns:a16="http://schemas.microsoft.com/office/drawing/2014/main" id="{0477C2FE-CA2E-4648-81E6-B0F7D2BC7751}"/>
                      </a:ext>
                    </a:extLst>
                  </p:cNvPr>
                  <p:cNvGrpSpPr/>
                  <p:nvPr/>
                </p:nvGrpSpPr>
                <p:grpSpPr>
                  <a:xfrm>
                    <a:off x="6671392" y="13650787"/>
                    <a:ext cx="93540" cy="269166"/>
                    <a:chOff x="6673031" y="13591956"/>
                    <a:chExt cx="136951" cy="394086"/>
                  </a:xfrm>
                </p:grpSpPr>
                <p:sp>
                  <p:nvSpPr>
                    <p:cNvPr id="1313" name="円/楕円 1312">
                      <a:extLst>
                        <a:ext uri="{FF2B5EF4-FFF2-40B4-BE49-F238E27FC236}">
                          <a16:creationId xmlns:a16="http://schemas.microsoft.com/office/drawing/2014/main" id="{4ACD27DA-3CAB-D042-AC9B-786B4E56182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14" name="直線コネクタ 1313">
                      <a:extLst>
                        <a:ext uri="{FF2B5EF4-FFF2-40B4-BE49-F238E27FC236}">
                          <a16:creationId xmlns:a16="http://schemas.microsoft.com/office/drawing/2014/main" id="{033493D2-9AF0-704F-A78A-FB3515B850A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5" name="直線コネクタ 1314">
                      <a:extLst>
                        <a:ext uri="{FF2B5EF4-FFF2-40B4-BE49-F238E27FC236}">
                          <a16:creationId xmlns:a16="http://schemas.microsoft.com/office/drawing/2014/main" id="{74F02B3A-4CA0-744C-B658-60E3F7187E6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00" name="グループ化 1299">
                    <a:extLst>
                      <a:ext uri="{FF2B5EF4-FFF2-40B4-BE49-F238E27FC236}">
                        <a16:creationId xmlns:a16="http://schemas.microsoft.com/office/drawing/2014/main" id="{EF3782DC-637B-DC4F-9349-32EA26D0C245}"/>
                      </a:ext>
                    </a:extLst>
                  </p:cNvPr>
                  <p:cNvGrpSpPr/>
                  <p:nvPr/>
                </p:nvGrpSpPr>
                <p:grpSpPr>
                  <a:xfrm rot="21109994">
                    <a:off x="6582016" y="13661727"/>
                    <a:ext cx="93540" cy="269166"/>
                    <a:chOff x="6673031" y="13591956"/>
                    <a:chExt cx="136951" cy="394086"/>
                  </a:xfrm>
                </p:grpSpPr>
                <p:sp>
                  <p:nvSpPr>
                    <p:cNvPr id="1310" name="円/楕円 1309">
                      <a:extLst>
                        <a:ext uri="{FF2B5EF4-FFF2-40B4-BE49-F238E27FC236}">
                          <a16:creationId xmlns:a16="http://schemas.microsoft.com/office/drawing/2014/main" id="{900FAC27-383E-E345-8797-1A49973A475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11" name="直線コネクタ 1310">
                      <a:extLst>
                        <a:ext uri="{FF2B5EF4-FFF2-40B4-BE49-F238E27FC236}">
                          <a16:creationId xmlns:a16="http://schemas.microsoft.com/office/drawing/2014/main" id="{BEC29420-2F41-AF44-B3FE-BD6BA49AD14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12" name="直線コネクタ 1311">
                      <a:extLst>
                        <a:ext uri="{FF2B5EF4-FFF2-40B4-BE49-F238E27FC236}">
                          <a16:creationId xmlns:a16="http://schemas.microsoft.com/office/drawing/2014/main" id="{A2EB44D0-23F1-6748-AAB7-72DF9EDAA83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01" name="グループ化 1300">
                    <a:extLst>
                      <a:ext uri="{FF2B5EF4-FFF2-40B4-BE49-F238E27FC236}">
                        <a16:creationId xmlns:a16="http://schemas.microsoft.com/office/drawing/2014/main" id="{9D53098C-C06E-5547-8F01-BB56CB9936E0}"/>
                      </a:ext>
                    </a:extLst>
                  </p:cNvPr>
                  <p:cNvGrpSpPr/>
                  <p:nvPr/>
                </p:nvGrpSpPr>
                <p:grpSpPr>
                  <a:xfrm rot="20621543">
                    <a:off x="6408535" y="13693238"/>
                    <a:ext cx="182916" cy="280106"/>
                    <a:chOff x="6582016" y="13650787"/>
                    <a:chExt cx="182916" cy="280106"/>
                  </a:xfrm>
                </p:grpSpPr>
                <p:grpSp>
                  <p:nvGrpSpPr>
                    <p:cNvPr id="1302" name="グループ化 1301">
                      <a:extLst>
                        <a:ext uri="{FF2B5EF4-FFF2-40B4-BE49-F238E27FC236}">
                          <a16:creationId xmlns:a16="http://schemas.microsoft.com/office/drawing/2014/main" id="{99CC16BD-55A8-0243-958D-D9A9BD2C4BE1}"/>
                        </a:ext>
                      </a:extLst>
                    </p:cNvPr>
                    <p:cNvGrpSpPr/>
                    <p:nvPr/>
                  </p:nvGrpSpPr>
                  <p:grpSpPr>
                    <a:xfrm>
                      <a:off x="6671392" y="13650787"/>
                      <a:ext cx="93540" cy="269166"/>
                      <a:chOff x="6673031" y="13591956"/>
                      <a:chExt cx="136951" cy="394086"/>
                    </a:xfrm>
                  </p:grpSpPr>
                  <p:sp>
                    <p:nvSpPr>
                      <p:cNvPr id="1307" name="円/楕円 1306">
                        <a:extLst>
                          <a:ext uri="{FF2B5EF4-FFF2-40B4-BE49-F238E27FC236}">
                            <a16:creationId xmlns:a16="http://schemas.microsoft.com/office/drawing/2014/main" id="{7FA5D6AF-56AC-544B-A260-2E4BBEDAC0B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08" name="直線コネクタ 1307">
                        <a:extLst>
                          <a:ext uri="{FF2B5EF4-FFF2-40B4-BE49-F238E27FC236}">
                            <a16:creationId xmlns:a16="http://schemas.microsoft.com/office/drawing/2014/main" id="{9CD84410-3696-AF4E-999C-F3DCEEDAC1B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9" name="直線コネクタ 1308">
                        <a:extLst>
                          <a:ext uri="{FF2B5EF4-FFF2-40B4-BE49-F238E27FC236}">
                            <a16:creationId xmlns:a16="http://schemas.microsoft.com/office/drawing/2014/main" id="{1E9215BA-D389-E249-838C-839227CFC55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03" name="グループ化 1302">
                      <a:extLst>
                        <a:ext uri="{FF2B5EF4-FFF2-40B4-BE49-F238E27FC236}">
                          <a16:creationId xmlns:a16="http://schemas.microsoft.com/office/drawing/2014/main" id="{646A08D5-BCF2-2A48-8EEC-5D68120CBDCF}"/>
                        </a:ext>
                      </a:extLst>
                    </p:cNvPr>
                    <p:cNvGrpSpPr/>
                    <p:nvPr/>
                  </p:nvGrpSpPr>
                  <p:grpSpPr>
                    <a:xfrm rot="21109994">
                      <a:off x="6582016" y="13661727"/>
                      <a:ext cx="93540" cy="269166"/>
                      <a:chOff x="6673031" y="13591956"/>
                      <a:chExt cx="136951" cy="394086"/>
                    </a:xfrm>
                  </p:grpSpPr>
                  <p:sp>
                    <p:nvSpPr>
                      <p:cNvPr id="1304" name="円/楕円 1303">
                        <a:extLst>
                          <a:ext uri="{FF2B5EF4-FFF2-40B4-BE49-F238E27FC236}">
                            <a16:creationId xmlns:a16="http://schemas.microsoft.com/office/drawing/2014/main" id="{D05CB9BB-E8C1-3A43-B450-2F995DD654F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05" name="直線コネクタ 1304">
                        <a:extLst>
                          <a:ext uri="{FF2B5EF4-FFF2-40B4-BE49-F238E27FC236}">
                            <a16:creationId xmlns:a16="http://schemas.microsoft.com/office/drawing/2014/main" id="{322E46C1-26DF-5C44-8BD5-953EC42F73E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06" name="直線コネクタ 1305">
                        <a:extLst>
                          <a:ext uri="{FF2B5EF4-FFF2-40B4-BE49-F238E27FC236}">
                            <a16:creationId xmlns:a16="http://schemas.microsoft.com/office/drawing/2014/main" id="{16A6AE88-6695-A745-BABD-E3CDF0D8CD8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000" name="グループ化 999">
                  <a:extLst>
                    <a:ext uri="{FF2B5EF4-FFF2-40B4-BE49-F238E27FC236}">
                      <a16:creationId xmlns:a16="http://schemas.microsoft.com/office/drawing/2014/main" id="{E8459A3F-976B-6043-B6D9-78B267F6B4AE}"/>
                    </a:ext>
                  </a:extLst>
                </p:cNvPr>
                <p:cNvGrpSpPr/>
                <p:nvPr/>
              </p:nvGrpSpPr>
              <p:grpSpPr>
                <a:xfrm rot="17921737">
                  <a:off x="8838969" y="16223438"/>
                  <a:ext cx="1074411" cy="798116"/>
                  <a:chOff x="6097807" y="13650787"/>
                  <a:chExt cx="667125" cy="495567"/>
                </a:xfrm>
              </p:grpSpPr>
              <p:grpSp>
                <p:nvGrpSpPr>
                  <p:cNvPr id="1263" name="グループ化 1262">
                    <a:extLst>
                      <a:ext uri="{FF2B5EF4-FFF2-40B4-BE49-F238E27FC236}">
                        <a16:creationId xmlns:a16="http://schemas.microsoft.com/office/drawing/2014/main" id="{E5E74053-CAD4-3441-960B-F5653DBC8B3D}"/>
                      </a:ext>
                    </a:extLst>
                  </p:cNvPr>
                  <p:cNvGrpSpPr/>
                  <p:nvPr/>
                </p:nvGrpSpPr>
                <p:grpSpPr>
                  <a:xfrm>
                    <a:off x="6408535" y="13650787"/>
                    <a:ext cx="356397" cy="322557"/>
                    <a:chOff x="6408535" y="13650787"/>
                    <a:chExt cx="356397" cy="322557"/>
                  </a:xfrm>
                </p:grpSpPr>
                <p:grpSp>
                  <p:nvGrpSpPr>
                    <p:cNvPr id="1282" name="グループ化 1281">
                      <a:extLst>
                        <a:ext uri="{FF2B5EF4-FFF2-40B4-BE49-F238E27FC236}">
                          <a16:creationId xmlns:a16="http://schemas.microsoft.com/office/drawing/2014/main" id="{DED462FD-2665-CD40-A630-4A7BECF26412}"/>
                        </a:ext>
                      </a:extLst>
                    </p:cNvPr>
                    <p:cNvGrpSpPr/>
                    <p:nvPr/>
                  </p:nvGrpSpPr>
                  <p:grpSpPr>
                    <a:xfrm>
                      <a:off x="6671392" y="13650787"/>
                      <a:ext cx="93540" cy="269166"/>
                      <a:chOff x="6673031" y="13591956"/>
                      <a:chExt cx="136951" cy="394086"/>
                    </a:xfrm>
                  </p:grpSpPr>
                  <p:sp>
                    <p:nvSpPr>
                      <p:cNvPr id="1296" name="円/楕円 1295">
                        <a:extLst>
                          <a:ext uri="{FF2B5EF4-FFF2-40B4-BE49-F238E27FC236}">
                            <a16:creationId xmlns:a16="http://schemas.microsoft.com/office/drawing/2014/main" id="{E3BE1F2F-7B62-C748-9F7C-DB5EE46242A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97" name="直線コネクタ 1296">
                        <a:extLst>
                          <a:ext uri="{FF2B5EF4-FFF2-40B4-BE49-F238E27FC236}">
                            <a16:creationId xmlns:a16="http://schemas.microsoft.com/office/drawing/2014/main" id="{971BA6A6-AAD8-CA49-9FE4-66630EC57DE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8" name="直線コネクタ 1297">
                        <a:extLst>
                          <a:ext uri="{FF2B5EF4-FFF2-40B4-BE49-F238E27FC236}">
                            <a16:creationId xmlns:a16="http://schemas.microsoft.com/office/drawing/2014/main" id="{1EFF786E-990C-FD44-97D0-C080828448A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83" name="グループ化 1282">
                      <a:extLst>
                        <a:ext uri="{FF2B5EF4-FFF2-40B4-BE49-F238E27FC236}">
                          <a16:creationId xmlns:a16="http://schemas.microsoft.com/office/drawing/2014/main" id="{8D8144B8-D013-5642-B968-FCAD97F862E4}"/>
                        </a:ext>
                      </a:extLst>
                    </p:cNvPr>
                    <p:cNvGrpSpPr/>
                    <p:nvPr/>
                  </p:nvGrpSpPr>
                  <p:grpSpPr>
                    <a:xfrm rot="21109994">
                      <a:off x="6582016" y="13661727"/>
                      <a:ext cx="93540" cy="269166"/>
                      <a:chOff x="6673031" y="13591956"/>
                      <a:chExt cx="136951" cy="394086"/>
                    </a:xfrm>
                  </p:grpSpPr>
                  <p:sp>
                    <p:nvSpPr>
                      <p:cNvPr id="1293" name="円/楕円 1292">
                        <a:extLst>
                          <a:ext uri="{FF2B5EF4-FFF2-40B4-BE49-F238E27FC236}">
                            <a16:creationId xmlns:a16="http://schemas.microsoft.com/office/drawing/2014/main" id="{0907F394-32A9-AA47-BBD0-76FBAD9D3E2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94" name="直線コネクタ 1293">
                        <a:extLst>
                          <a:ext uri="{FF2B5EF4-FFF2-40B4-BE49-F238E27FC236}">
                            <a16:creationId xmlns:a16="http://schemas.microsoft.com/office/drawing/2014/main" id="{E9C350F1-6160-F34E-B68F-0D8EA75591E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5" name="直線コネクタ 1294">
                        <a:extLst>
                          <a:ext uri="{FF2B5EF4-FFF2-40B4-BE49-F238E27FC236}">
                            <a16:creationId xmlns:a16="http://schemas.microsoft.com/office/drawing/2014/main" id="{FECC5CCD-96F2-2744-8BBE-FDBA43F1162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84" name="グループ化 1283">
                      <a:extLst>
                        <a:ext uri="{FF2B5EF4-FFF2-40B4-BE49-F238E27FC236}">
                          <a16:creationId xmlns:a16="http://schemas.microsoft.com/office/drawing/2014/main" id="{7A05C7AE-42E7-5546-AA14-92D48CF7709E}"/>
                        </a:ext>
                      </a:extLst>
                    </p:cNvPr>
                    <p:cNvGrpSpPr/>
                    <p:nvPr/>
                  </p:nvGrpSpPr>
                  <p:grpSpPr>
                    <a:xfrm rot="20621543">
                      <a:off x="6408535" y="13693238"/>
                      <a:ext cx="182916" cy="280106"/>
                      <a:chOff x="6582016" y="13650787"/>
                      <a:chExt cx="182916" cy="280106"/>
                    </a:xfrm>
                  </p:grpSpPr>
                  <p:grpSp>
                    <p:nvGrpSpPr>
                      <p:cNvPr id="1285" name="グループ化 1284">
                        <a:extLst>
                          <a:ext uri="{FF2B5EF4-FFF2-40B4-BE49-F238E27FC236}">
                            <a16:creationId xmlns:a16="http://schemas.microsoft.com/office/drawing/2014/main" id="{30672415-927D-B345-A925-AA9C46ADC215}"/>
                          </a:ext>
                        </a:extLst>
                      </p:cNvPr>
                      <p:cNvGrpSpPr/>
                      <p:nvPr/>
                    </p:nvGrpSpPr>
                    <p:grpSpPr>
                      <a:xfrm>
                        <a:off x="6671392" y="13650787"/>
                        <a:ext cx="93540" cy="269166"/>
                        <a:chOff x="6673031" y="13591956"/>
                        <a:chExt cx="136951" cy="394086"/>
                      </a:xfrm>
                    </p:grpSpPr>
                    <p:sp>
                      <p:nvSpPr>
                        <p:cNvPr id="1290" name="円/楕円 1289">
                          <a:extLst>
                            <a:ext uri="{FF2B5EF4-FFF2-40B4-BE49-F238E27FC236}">
                              <a16:creationId xmlns:a16="http://schemas.microsoft.com/office/drawing/2014/main" id="{457FA360-BBD6-8541-A579-58085AFDC27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91" name="直線コネクタ 1290">
                          <a:extLst>
                            <a:ext uri="{FF2B5EF4-FFF2-40B4-BE49-F238E27FC236}">
                              <a16:creationId xmlns:a16="http://schemas.microsoft.com/office/drawing/2014/main" id="{C6F9D4BB-1312-1F46-A181-1212E0FFD86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92" name="直線コネクタ 1291">
                          <a:extLst>
                            <a:ext uri="{FF2B5EF4-FFF2-40B4-BE49-F238E27FC236}">
                              <a16:creationId xmlns:a16="http://schemas.microsoft.com/office/drawing/2014/main" id="{E32CE55B-7D92-BE43-A9DD-7DABFA6DB87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86" name="グループ化 1285">
                        <a:extLst>
                          <a:ext uri="{FF2B5EF4-FFF2-40B4-BE49-F238E27FC236}">
                            <a16:creationId xmlns:a16="http://schemas.microsoft.com/office/drawing/2014/main" id="{0304E275-97F5-1D47-8272-FD6C5D501C0C}"/>
                          </a:ext>
                        </a:extLst>
                      </p:cNvPr>
                      <p:cNvGrpSpPr/>
                      <p:nvPr/>
                    </p:nvGrpSpPr>
                    <p:grpSpPr>
                      <a:xfrm rot="21109994">
                        <a:off x="6582016" y="13661727"/>
                        <a:ext cx="93540" cy="269166"/>
                        <a:chOff x="6673031" y="13591956"/>
                        <a:chExt cx="136951" cy="394086"/>
                      </a:xfrm>
                    </p:grpSpPr>
                    <p:sp>
                      <p:nvSpPr>
                        <p:cNvPr id="1287" name="円/楕円 1286">
                          <a:extLst>
                            <a:ext uri="{FF2B5EF4-FFF2-40B4-BE49-F238E27FC236}">
                              <a16:creationId xmlns:a16="http://schemas.microsoft.com/office/drawing/2014/main" id="{2BF8DBCD-A158-BD48-BFD4-B45F706BEF5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88" name="直線コネクタ 1287">
                          <a:extLst>
                            <a:ext uri="{FF2B5EF4-FFF2-40B4-BE49-F238E27FC236}">
                              <a16:creationId xmlns:a16="http://schemas.microsoft.com/office/drawing/2014/main" id="{B80C6EDF-AACA-BC4B-9CC1-A4265AC172A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9" name="直線コネクタ 1288">
                          <a:extLst>
                            <a:ext uri="{FF2B5EF4-FFF2-40B4-BE49-F238E27FC236}">
                              <a16:creationId xmlns:a16="http://schemas.microsoft.com/office/drawing/2014/main" id="{3BEAEDC2-0166-3640-AA9A-E95C407F384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264" name="グループ化 1263">
                    <a:extLst>
                      <a:ext uri="{FF2B5EF4-FFF2-40B4-BE49-F238E27FC236}">
                        <a16:creationId xmlns:a16="http://schemas.microsoft.com/office/drawing/2014/main" id="{41F9D9D1-B9FA-4244-8154-C1BF3D901348}"/>
                      </a:ext>
                    </a:extLst>
                  </p:cNvPr>
                  <p:cNvGrpSpPr/>
                  <p:nvPr/>
                </p:nvGrpSpPr>
                <p:grpSpPr>
                  <a:xfrm rot="19879675">
                    <a:off x="6097807" y="13823797"/>
                    <a:ext cx="356397" cy="322557"/>
                    <a:chOff x="6408535" y="13650787"/>
                    <a:chExt cx="356397" cy="322557"/>
                  </a:xfrm>
                </p:grpSpPr>
                <p:grpSp>
                  <p:nvGrpSpPr>
                    <p:cNvPr id="1265" name="グループ化 1264">
                      <a:extLst>
                        <a:ext uri="{FF2B5EF4-FFF2-40B4-BE49-F238E27FC236}">
                          <a16:creationId xmlns:a16="http://schemas.microsoft.com/office/drawing/2014/main" id="{482C0B1D-80C9-C345-9742-335A20FED03A}"/>
                        </a:ext>
                      </a:extLst>
                    </p:cNvPr>
                    <p:cNvGrpSpPr/>
                    <p:nvPr/>
                  </p:nvGrpSpPr>
                  <p:grpSpPr>
                    <a:xfrm>
                      <a:off x="6671392" y="13650787"/>
                      <a:ext cx="93540" cy="269166"/>
                      <a:chOff x="6673031" y="13591956"/>
                      <a:chExt cx="136951" cy="394086"/>
                    </a:xfrm>
                  </p:grpSpPr>
                  <p:sp>
                    <p:nvSpPr>
                      <p:cNvPr id="1279" name="円/楕円 1278">
                        <a:extLst>
                          <a:ext uri="{FF2B5EF4-FFF2-40B4-BE49-F238E27FC236}">
                            <a16:creationId xmlns:a16="http://schemas.microsoft.com/office/drawing/2014/main" id="{AA2C6C0B-D905-AC48-9371-BFFE6510E02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80" name="直線コネクタ 1279">
                        <a:extLst>
                          <a:ext uri="{FF2B5EF4-FFF2-40B4-BE49-F238E27FC236}">
                            <a16:creationId xmlns:a16="http://schemas.microsoft.com/office/drawing/2014/main" id="{EFF9638F-425F-254F-A992-11DBCA4FBDE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81" name="直線コネクタ 1280">
                        <a:extLst>
                          <a:ext uri="{FF2B5EF4-FFF2-40B4-BE49-F238E27FC236}">
                            <a16:creationId xmlns:a16="http://schemas.microsoft.com/office/drawing/2014/main" id="{397FBA29-5D4D-694A-AD27-F936CA18A5E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66" name="グループ化 1265">
                      <a:extLst>
                        <a:ext uri="{FF2B5EF4-FFF2-40B4-BE49-F238E27FC236}">
                          <a16:creationId xmlns:a16="http://schemas.microsoft.com/office/drawing/2014/main" id="{8F626E30-BF9B-3045-8379-B9682C1608B5}"/>
                        </a:ext>
                      </a:extLst>
                    </p:cNvPr>
                    <p:cNvGrpSpPr/>
                    <p:nvPr/>
                  </p:nvGrpSpPr>
                  <p:grpSpPr>
                    <a:xfrm rot="21109994">
                      <a:off x="6582016" y="13661727"/>
                      <a:ext cx="93540" cy="269166"/>
                      <a:chOff x="6673031" y="13591956"/>
                      <a:chExt cx="136951" cy="394086"/>
                    </a:xfrm>
                  </p:grpSpPr>
                  <p:sp>
                    <p:nvSpPr>
                      <p:cNvPr id="1276" name="円/楕円 1275">
                        <a:extLst>
                          <a:ext uri="{FF2B5EF4-FFF2-40B4-BE49-F238E27FC236}">
                            <a16:creationId xmlns:a16="http://schemas.microsoft.com/office/drawing/2014/main" id="{1C496E5F-FCE1-1942-A110-AC08B11B524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77" name="直線コネクタ 1276">
                        <a:extLst>
                          <a:ext uri="{FF2B5EF4-FFF2-40B4-BE49-F238E27FC236}">
                            <a16:creationId xmlns:a16="http://schemas.microsoft.com/office/drawing/2014/main" id="{D8BEF66B-7CCB-AF42-BE04-C9FDB8C5866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8" name="直線コネクタ 1277">
                        <a:extLst>
                          <a:ext uri="{FF2B5EF4-FFF2-40B4-BE49-F238E27FC236}">
                            <a16:creationId xmlns:a16="http://schemas.microsoft.com/office/drawing/2014/main" id="{21A82667-EB25-7C49-911D-36676FC45A4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67" name="グループ化 1266">
                      <a:extLst>
                        <a:ext uri="{FF2B5EF4-FFF2-40B4-BE49-F238E27FC236}">
                          <a16:creationId xmlns:a16="http://schemas.microsoft.com/office/drawing/2014/main" id="{06E2A96D-6812-BB43-A4FD-4145D491FC87}"/>
                        </a:ext>
                      </a:extLst>
                    </p:cNvPr>
                    <p:cNvGrpSpPr/>
                    <p:nvPr/>
                  </p:nvGrpSpPr>
                  <p:grpSpPr>
                    <a:xfrm rot="20621543">
                      <a:off x="6408535" y="13693238"/>
                      <a:ext cx="182916" cy="280106"/>
                      <a:chOff x="6582016" y="13650787"/>
                      <a:chExt cx="182916" cy="280106"/>
                    </a:xfrm>
                  </p:grpSpPr>
                  <p:grpSp>
                    <p:nvGrpSpPr>
                      <p:cNvPr id="1268" name="グループ化 1267">
                        <a:extLst>
                          <a:ext uri="{FF2B5EF4-FFF2-40B4-BE49-F238E27FC236}">
                            <a16:creationId xmlns:a16="http://schemas.microsoft.com/office/drawing/2014/main" id="{4D20909F-3E84-9241-A449-9F6B91FF1E9F}"/>
                          </a:ext>
                        </a:extLst>
                      </p:cNvPr>
                      <p:cNvGrpSpPr/>
                      <p:nvPr/>
                    </p:nvGrpSpPr>
                    <p:grpSpPr>
                      <a:xfrm>
                        <a:off x="6671392" y="13650787"/>
                        <a:ext cx="93540" cy="269166"/>
                        <a:chOff x="6673031" y="13591956"/>
                        <a:chExt cx="136951" cy="394086"/>
                      </a:xfrm>
                    </p:grpSpPr>
                    <p:sp>
                      <p:nvSpPr>
                        <p:cNvPr id="1273" name="円/楕円 1272">
                          <a:extLst>
                            <a:ext uri="{FF2B5EF4-FFF2-40B4-BE49-F238E27FC236}">
                              <a16:creationId xmlns:a16="http://schemas.microsoft.com/office/drawing/2014/main" id="{7206F619-6208-6C4D-867D-D2E6EA3165B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74" name="直線コネクタ 1273">
                          <a:extLst>
                            <a:ext uri="{FF2B5EF4-FFF2-40B4-BE49-F238E27FC236}">
                              <a16:creationId xmlns:a16="http://schemas.microsoft.com/office/drawing/2014/main" id="{4147F36F-0351-6F43-B010-1B19E3CCC36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5" name="直線コネクタ 1274">
                          <a:extLst>
                            <a:ext uri="{FF2B5EF4-FFF2-40B4-BE49-F238E27FC236}">
                              <a16:creationId xmlns:a16="http://schemas.microsoft.com/office/drawing/2014/main" id="{B3A68794-B29F-0A4D-9496-A4A0BCC22FF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69" name="グループ化 1268">
                        <a:extLst>
                          <a:ext uri="{FF2B5EF4-FFF2-40B4-BE49-F238E27FC236}">
                            <a16:creationId xmlns:a16="http://schemas.microsoft.com/office/drawing/2014/main" id="{5B181A9C-7105-0040-B837-43646FFD7C1B}"/>
                          </a:ext>
                        </a:extLst>
                      </p:cNvPr>
                      <p:cNvGrpSpPr/>
                      <p:nvPr/>
                    </p:nvGrpSpPr>
                    <p:grpSpPr>
                      <a:xfrm rot="21109994">
                        <a:off x="6582016" y="13661727"/>
                        <a:ext cx="93540" cy="269166"/>
                        <a:chOff x="6673031" y="13591956"/>
                        <a:chExt cx="136951" cy="394086"/>
                      </a:xfrm>
                    </p:grpSpPr>
                    <p:sp>
                      <p:nvSpPr>
                        <p:cNvPr id="1270" name="円/楕円 1269">
                          <a:extLst>
                            <a:ext uri="{FF2B5EF4-FFF2-40B4-BE49-F238E27FC236}">
                              <a16:creationId xmlns:a16="http://schemas.microsoft.com/office/drawing/2014/main" id="{1AF712DD-2406-7E49-8921-054BCB2C0EA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71" name="直線コネクタ 1270">
                          <a:extLst>
                            <a:ext uri="{FF2B5EF4-FFF2-40B4-BE49-F238E27FC236}">
                              <a16:creationId xmlns:a16="http://schemas.microsoft.com/office/drawing/2014/main" id="{17415078-327E-8845-B07E-9A4E26A9379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72" name="直線コネクタ 1271">
                          <a:extLst>
                            <a:ext uri="{FF2B5EF4-FFF2-40B4-BE49-F238E27FC236}">
                              <a16:creationId xmlns:a16="http://schemas.microsoft.com/office/drawing/2014/main" id="{323DFE83-C9D5-054F-A5CA-BB146BB15DF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01" name="グループ化 1000">
                  <a:extLst>
                    <a:ext uri="{FF2B5EF4-FFF2-40B4-BE49-F238E27FC236}">
                      <a16:creationId xmlns:a16="http://schemas.microsoft.com/office/drawing/2014/main" id="{B51FE2BB-2EB8-434A-9D5B-3DE063325F2F}"/>
                    </a:ext>
                  </a:extLst>
                </p:cNvPr>
                <p:cNvGrpSpPr/>
                <p:nvPr/>
              </p:nvGrpSpPr>
              <p:grpSpPr>
                <a:xfrm rot="333985" flipH="1">
                  <a:off x="10370755" y="15394703"/>
                  <a:ext cx="1460697" cy="1842779"/>
                  <a:chOff x="5857954" y="13650787"/>
                  <a:chExt cx="906978" cy="1144221"/>
                </a:xfrm>
              </p:grpSpPr>
              <p:grpSp>
                <p:nvGrpSpPr>
                  <p:cNvPr id="1189" name="グループ化 1188">
                    <a:extLst>
                      <a:ext uri="{FF2B5EF4-FFF2-40B4-BE49-F238E27FC236}">
                        <a16:creationId xmlns:a16="http://schemas.microsoft.com/office/drawing/2014/main" id="{C33AAD1B-F8B0-4643-935B-105A27DC288E}"/>
                      </a:ext>
                    </a:extLst>
                  </p:cNvPr>
                  <p:cNvGrpSpPr/>
                  <p:nvPr/>
                </p:nvGrpSpPr>
                <p:grpSpPr>
                  <a:xfrm>
                    <a:off x="6097807" y="13650787"/>
                    <a:ext cx="667125" cy="495567"/>
                    <a:chOff x="6097807" y="13650787"/>
                    <a:chExt cx="667125" cy="495567"/>
                  </a:xfrm>
                </p:grpSpPr>
                <p:grpSp>
                  <p:nvGrpSpPr>
                    <p:cNvPr id="1227" name="グループ化 1226">
                      <a:extLst>
                        <a:ext uri="{FF2B5EF4-FFF2-40B4-BE49-F238E27FC236}">
                          <a16:creationId xmlns:a16="http://schemas.microsoft.com/office/drawing/2014/main" id="{4CF3325F-8F7B-B34F-AA08-FAFA7B94EB42}"/>
                        </a:ext>
                      </a:extLst>
                    </p:cNvPr>
                    <p:cNvGrpSpPr/>
                    <p:nvPr/>
                  </p:nvGrpSpPr>
                  <p:grpSpPr>
                    <a:xfrm>
                      <a:off x="6408535" y="13650787"/>
                      <a:ext cx="356397" cy="322557"/>
                      <a:chOff x="6408535" y="13650787"/>
                      <a:chExt cx="356397" cy="322557"/>
                    </a:xfrm>
                  </p:grpSpPr>
                  <p:grpSp>
                    <p:nvGrpSpPr>
                      <p:cNvPr id="1246" name="グループ化 1245">
                        <a:extLst>
                          <a:ext uri="{FF2B5EF4-FFF2-40B4-BE49-F238E27FC236}">
                            <a16:creationId xmlns:a16="http://schemas.microsoft.com/office/drawing/2014/main" id="{EE5F8CD9-78CC-BC46-94C4-B4C85E8D8FF8}"/>
                          </a:ext>
                        </a:extLst>
                      </p:cNvPr>
                      <p:cNvGrpSpPr/>
                      <p:nvPr/>
                    </p:nvGrpSpPr>
                    <p:grpSpPr>
                      <a:xfrm>
                        <a:off x="6671392" y="13650787"/>
                        <a:ext cx="93540" cy="269166"/>
                        <a:chOff x="6673031" y="13591956"/>
                        <a:chExt cx="136951" cy="394086"/>
                      </a:xfrm>
                    </p:grpSpPr>
                    <p:sp>
                      <p:nvSpPr>
                        <p:cNvPr id="1260" name="円/楕円 1259">
                          <a:extLst>
                            <a:ext uri="{FF2B5EF4-FFF2-40B4-BE49-F238E27FC236}">
                              <a16:creationId xmlns:a16="http://schemas.microsoft.com/office/drawing/2014/main" id="{7BDE18A4-E9FA-1640-A3D2-D6904BF123B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61" name="直線コネクタ 1260">
                          <a:extLst>
                            <a:ext uri="{FF2B5EF4-FFF2-40B4-BE49-F238E27FC236}">
                              <a16:creationId xmlns:a16="http://schemas.microsoft.com/office/drawing/2014/main" id="{A7B732AA-28A2-4D46-9001-48617BD022C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62" name="直線コネクタ 1261">
                          <a:extLst>
                            <a:ext uri="{FF2B5EF4-FFF2-40B4-BE49-F238E27FC236}">
                              <a16:creationId xmlns:a16="http://schemas.microsoft.com/office/drawing/2014/main" id="{E2F0C3D3-9CED-904F-B722-F059D964F07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47" name="グループ化 1246">
                        <a:extLst>
                          <a:ext uri="{FF2B5EF4-FFF2-40B4-BE49-F238E27FC236}">
                            <a16:creationId xmlns:a16="http://schemas.microsoft.com/office/drawing/2014/main" id="{CAE32B7D-B88B-3F49-9856-1E864ABCA58F}"/>
                          </a:ext>
                        </a:extLst>
                      </p:cNvPr>
                      <p:cNvGrpSpPr/>
                      <p:nvPr/>
                    </p:nvGrpSpPr>
                    <p:grpSpPr>
                      <a:xfrm rot="21109994">
                        <a:off x="6582016" y="13661727"/>
                        <a:ext cx="93540" cy="269166"/>
                        <a:chOff x="6673031" y="13591956"/>
                        <a:chExt cx="136951" cy="394086"/>
                      </a:xfrm>
                    </p:grpSpPr>
                    <p:sp>
                      <p:nvSpPr>
                        <p:cNvPr id="1257" name="円/楕円 1256">
                          <a:extLst>
                            <a:ext uri="{FF2B5EF4-FFF2-40B4-BE49-F238E27FC236}">
                              <a16:creationId xmlns:a16="http://schemas.microsoft.com/office/drawing/2014/main" id="{9C5A79D4-23DD-154D-9EF1-19BBDF9B64C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58" name="直線コネクタ 1257">
                          <a:extLst>
                            <a:ext uri="{FF2B5EF4-FFF2-40B4-BE49-F238E27FC236}">
                              <a16:creationId xmlns:a16="http://schemas.microsoft.com/office/drawing/2014/main" id="{6C8A3DBC-7D79-8B4C-B8A3-F22F4E48E0A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9" name="直線コネクタ 1258">
                          <a:extLst>
                            <a:ext uri="{FF2B5EF4-FFF2-40B4-BE49-F238E27FC236}">
                              <a16:creationId xmlns:a16="http://schemas.microsoft.com/office/drawing/2014/main" id="{05BAAFF4-D2BA-A641-B66F-A38A276B06C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48" name="グループ化 1247">
                        <a:extLst>
                          <a:ext uri="{FF2B5EF4-FFF2-40B4-BE49-F238E27FC236}">
                            <a16:creationId xmlns:a16="http://schemas.microsoft.com/office/drawing/2014/main" id="{C61475B2-5BCA-9440-A003-36F44E1CBC9A}"/>
                          </a:ext>
                        </a:extLst>
                      </p:cNvPr>
                      <p:cNvGrpSpPr/>
                      <p:nvPr/>
                    </p:nvGrpSpPr>
                    <p:grpSpPr>
                      <a:xfrm rot="20621543">
                        <a:off x="6408535" y="13693238"/>
                        <a:ext cx="182916" cy="280106"/>
                        <a:chOff x="6582016" y="13650787"/>
                        <a:chExt cx="182916" cy="280106"/>
                      </a:xfrm>
                    </p:grpSpPr>
                    <p:grpSp>
                      <p:nvGrpSpPr>
                        <p:cNvPr id="1249" name="グループ化 1248">
                          <a:extLst>
                            <a:ext uri="{FF2B5EF4-FFF2-40B4-BE49-F238E27FC236}">
                              <a16:creationId xmlns:a16="http://schemas.microsoft.com/office/drawing/2014/main" id="{DB650217-D319-8B40-8116-8EE841214490}"/>
                            </a:ext>
                          </a:extLst>
                        </p:cNvPr>
                        <p:cNvGrpSpPr/>
                        <p:nvPr/>
                      </p:nvGrpSpPr>
                      <p:grpSpPr>
                        <a:xfrm>
                          <a:off x="6671392" y="13650787"/>
                          <a:ext cx="93540" cy="269166"/>
                          <a:chOff x="6673031" y="13591956"/>
                          <a:chExt cx="136951" cy="394086"/>
                        </a:xfrm>
                      </p:grpSpPr>
                      <p:sp>
                        <p:nvSpPr>
                          <p:cNvPr id="1254" name="円/楕円 1253">
                            <a:extLst>
                              <a:ext uri="{FF2B5EF4-FFF2-40B4-BE49-F238E27FC236}">
                                <a16:creationId xmlns:a16="http://schemas.microsoft.com/office/drawing/2014/main" id="{0D72BF12-31AC-514D-86D8-A03F8DCDCF4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55" name="直線コネクタ 1254">
                            <a:extLst>
                              <a:ext uri="{FF2B5EF4-FFF2-40B4-BE49-F238E27FC236}">
                                <a16:creationId xmlns:a16="http://schemas.microsoft.com/office/drawing/2014/main" id="{7D53A389-B06B-E143-A1B9-25D1D88EA1A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6" name="直線コネクタ 1255">
                            <a:extLst>
                              <a:ext uri="{FF2B5EF4-FFF2-40B4-BE49-F238E27FC236}">
                                <a16:creationId xmlns:a16="http://schemas.microsoft.com/office/drawing/2014/main" id="{54CB07A8-3C0D-BB45-8E5F-22CF2BE3036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50" name="グループ化 1249">
                          <a:extLst>
                            <a:ext uri="{FF2B5EF4-FFF2-40B4-BE49-F238E27FC236}">
                              <a16:creationId xmlns:a16="http://schemas.microsoft.com/office/drawing/2014/main" id="{A3BACF44-3CD0-B34B-A3A4-E4572FFD6B57}"/>
                            </a:ext>
                          </a:extLst>
                        </p:cNvPr>
                        <p:cNvGrpSpPr/>
                        <p:nvPr/>
                      </p:nvGrpSpPr>
                      <p:grpSpPr>
                        <a:xfrm rot="21109994">
                          <a:off x="6582016" y="13661727"/>
                          <a:ext cx="93540" cy="269166"/>
                          <a:chOff x="6673031" y="13591956"/>
                          <a:chExt cx="136951" cy="394086"/>
                        </a:xfrm>
                      </p:grpSpPr>
                      <p:sp>
                        <p:nvSpPr>
                          <p:cNvPr id="1251" name="円/楕円 1250">
                            <a:extLst>
                              <a:ext uri="{FF2B5EF4-FFF2-40B4-BE49-F238E27FC236}">
                                <a16:creationId xmlns:a16="http://schemas.microsoft.com/office/drawing/2014/main" id="{05E50AC8-0F33-6248-AB26-0F7D8D9FE59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52" name="直線コネクタ 1251">
                            <a:extLst>
                              <a:ext uri="{FF2B5EF4-FFF2-40B4-BE49-F238E27FC236}">
                                <a16:creationId xmlns:a16="http://schemas.microsoft.com/office/drawing/2014/main" id="{171E0AE7-07F4-984D-99FB-35C7CF19C02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3" name="直線コネクタ 1252">
                            <a:extLst>
                              <a:ext uri="{FF2B5EF4-FFF2-40B4-BE49-F238E27FC236}">
                                <a16:creationId xmlns:a16="http://schemas.microsoft.com/office/drawing/2014/main" id="{5171B0DF-048F-ED40-9968-2E7F0C685B2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228" name="グループ化 1227">
                      <a:extLst>
                        <a:ext uri="{FF2B5EF4-FFF2-40B4-BE49-F238E27FC236}">
                          <a16:creationId xmlns:a16="http://schemas.microsoft.com/office/drawing/2014/main" id="{1B723D1A-8E16-9448-B86E-983A4ACEA31A}"/>
                        </a:ext>
                      </a:extLst>
                    </p:cNvPr>
                    <p:cNvGrpSpPr/>
                    <p:nvPr/>
                  </p:nvGrpSpPr>
                  <p:grpSpPr>
                    <a:xfrm rot="19879675">
                      <a:off x="6097807" y="13823797"/>
                      <a:ext cx="356397" cy="322557"/>
                      <a:chOff x="6408535" y="13650787"/>
                      <a:chExt cx="356397" cy="322557"/>
                    </a:xfrm>
                  </p:grpSpPr>
                  <p:grpSp>
                    <p:nvGrpSpPr>
                      <p:cNvPr id="1229" name="グループ化 1228">
                        <a:extLst>
                          <a:ext uri="{FF2B5EF4-FFF2-40B4-BE49-F238E27FC236}">
                            <a16:creationId xmlns:a16="http://schemas.microsoft.com/office/drawing/2014/main" id="{8692632F-3B22-C046-837F-C6A77494C2F1}"/>
                          </a:ext>
                        </a:extLst>
                      </p:cNvPr>
                      <p:cNvGrpSpPr/>
                      <p:nvPr/>
                    </p:nvGrpSpPr>
                    <p:grpSpPr>
                      <a:xfrm>
                        <a:off x="6671392" y="13650787"/>
                        <a:ext cx="93540" cy="269166"/>
                        <a:chOff x="6673031" y="13591956"/>
                        <a:chExt cx="136951" cy="394086"/>
                      </a:xfrm>
                    </p:grpSpPr>
                    <p:sp>
                      <p:nvSpPr>
                        <p:cNvPr id="1243" name="円/楕円 1242">
                          <a:extLst>
                            <a:ext uri="{FF2B5EF4-FFF2-40B4-BE49-F238E27FC236}">
                              <a16:creationId xmlns:a16="http://schemas.microsoft.com/office/drawing/2014/main" id="{F21039C0-A51B-E042-A9AA-1A3253611BD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44" name="直線コネクタ 1243">
                          <a:extLst>
                            <a:ext uri="{FF2B5EF4-FFF2-40B4-BE49-F238E27FC236}">
                              <a16:creationId xmlns:a16="http://schemas.microsoft.com/office/drawing/2014/main" id="{B472EF72-CF05-C046-BFCE-6670ABFA216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5" name="直線コネクタ 1244">
                          <a:extLst>
                            <a:ext uri="{FF2B5EF4-FFF2-40B4-BE49-F238E27FC236}">
                              <a16:creationId xmlns:a16="http://schemas.microsoft.com/office/drawing/2014/main" id="{79AE5CCE-C6FE-684E-AEEE-98BA55B5150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30" name="グループ化 1229">
                        <a:extLst>
                          <a:ext uri="{FF2B5EF4-FFF2-40B4-BE49-F238E27FC236}">
                            <a16:creationId xmlns:a16="http://schemas.microsoft.com/office/drawing/2014/main" id="{0F8A30F8-251A-2941-B4F5-AD717C40DE2E}"/>
                          </a:ext>
                        </a:extLst>
                      </p:cNvPr>
                      <p:cNvGrpSpPr/>
                      <p:nvPr/>
                    </p:nvGrpSpPr>
                    <p:grpSpPr>
                      <a:xfrm rot="21109994">
                        <a:off x="6582016" y="13661727"/>
                        <a:ext cx="93540" cy="269166"/>
                        <a:chOff x="6673031" y="13591956"/>
                        <a:chExt cx="136951" cy="394086"/>
                      </a:xfrm>
                    </p:grpSpPr>
                    <p:sp>
                      <p:nvSpPr>
                        <p:cNvPr id="1240" name="円/楕円 1239">
                          <a:extLst>
                            <a:ext uri="{FF2B5EF4-FFF2-40B4-BE49-F238E27FC236}">
                              <a16:creationId xmlns:a16="http://schemas.microsoft.com/office/drawing/2014/main" id="{7CC293C6-AC3A-FC4F-BF98-1D40C7314B4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41" name="直線コネクタ 1240">
                          <a:extLst>
                            <a:ext uri="{FF2B5EF4-FFF2-40B4-BE49-F238E27FC236}">
                              <a16:creationId xmlns:a16="http://schemas.microsoft.com/office/drawing/2014/main" id="{40BEE671-0D98-6F4C-A111-8F5516BB2C2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42" name="直線コネクタ 1241">
                          <a:extLst>
                            <a:ext uri="{FF2B5EF4-FFF2-40B4-BE49-F238E27FC236}">
                              <a16:creationId xmlns:a16="http://schemas.microsoft.com/office/drawing/2014/main" id="{DD044DD0-1B77-7146-8DF3-93666D97751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31" name="グループ化 1230">
                        <a:extLst>
                          <a:ext uri="{FF2B5EF4-FFF2-40B4-BE49-F238E27FC236}">
                            <a16:creationId xmlns:a16="http://schemas.microsoft.com/office/drawing/2014/main" id="{9367D3DB-FB2A-D543-AC85-3ACC692012C1}"/>
                          </a:ext>
                        </a:extLst>
                      </p:cNvPr>
                      <p:cNvGrpSpPr/>
                      <p:nvPr/>
                    </p:nvGrpSpPr>
                    <p:grpSpPr>
                      <a:xfrm rot="20621543">
                        <a:off x="6408535" y="13693238"/>
                        <a:ext cx="182916" cy="280106"/>
                        <a:chOff x="6582016" y="13650787"/>
                        <a:chExt cx="182916" cy="280106"/>
                      </a:xfrm>
                    </p:grpSpPr>
                    <p:grpSp>
                      <p:nvGrpSpPr>
                        <p:cNvPr id="1232" name="グループ化 1231">
                          <a:extLst>
                            <a:ext uri="{FF2B5EF4-FFF2-40B4-BE49-F238E27FC236}">
                              <a16:creationId xmlns:a16="http://schemas.microsoft.com/office/drawing/2014/main" id="{AEBECEB5-C975-604B-A628-4EC0AB9D3B8C}"/>
                            </a:ext>
                          </a:extLst>
                        </p:cNvPr>
                        <p:cNvGrpSpPr/>
                        <p:nvPr/>
                      </p:nvGrpSpPr>
                      <p:grpSpPr>
                        <a:xfrm>
                          <a:off x="6671392" y="13650787"/>
                          <a:ext cx="93540" cy="269166"/>
                          <a:chOff x="6673031" y="13591956"/>
                          <a:chExt cx="136951" cy="394086"/>
                        </a:xfrm>
                      </p:grpSpPr>
                      <p:sp>
                        <p:nvSpPr>
                          <p:cNvPr id="1237" name="円/楕円 1236">
                            <a:extLst>
                              <a:ext uri="{FF2B5EF4-FFF2-40B4-BE49-F238E27FC236}">
                                <a16:creationId xmlns:a16="http://schemas.microsoft.com/office/drawing/2014/main" id="{30928BB6-AB9F-9D4D-88AC-CF7ED17E90E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38" name="直線コネクタ 1237">
                            <a:extLst>
                              <a:ext uri="{FF2B5EF4-FFF2-40B4-BE49-F238E27FC236}">
                                <a16:creationId xmlns:a16="http://schemas.microsoft.com/office/drawing/2014/main" id="{0504E9A8-547C-A147-BC76-931BADF2D3B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39" name="直線コネクタ 1238">
                            <a:extLst>
                              <a:ext uri="{FF2B5EF4-FFF2-40B4-BE49-F238E27FC236}">
                                <a16:creationId xmlns:a16="http://schemas.microsoft.com/office/drawing/2014/main" id="{6369E244-580F-E04A-A588-1C7041F1643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33" name="グループ化 1232">
                          <a:extLst>
                            <a:ext uri="{FF2B5EF4-FFF2-40B4-BE49-F238E27FC236}">
                              <a16:creationId xmlns:a16="http://schemas.microsoft.com/office/drawing/2014/main" id="{A35B2FD3-0512-1F4E-B847-C7F78B9ACDE6}"/>
                            </a:ext>
                          </a:extLst>
                        </p:cNvPr>
                        <p:cNvGrpSpPr/>
                        <p:nvPr/>
                      </p:nvGrpSpPr>
                      <p:grpSpPr>
                        <a:xfrm rot="21109994">
                          <a:off x="6582016" y="13661727"/>
                          <a:ext cx="93540" cy="269166"/>
                          <a:chOff x="6673031" y="13591956"/>
                          <a:chExt cx="136951" cy="394086"/>
                        </a:xfrm>
                      </p:grpSpPr>
                      <p:sp>
                        <p:nvSpPr>
                          <p:cNvPr id="1234" name="円/楕円 1233">
                            <a:extLst>
                              <a:ext uri="{FF2B5EF4-FFF2-40B4-BE49-F238E27FC236}">
                                <a16:creationId xmlns:a16="http://schemas.microsoft.com/office/drawing/2014/main" id="{ED402173-06E7-D64F-BCB8-43C902D36B5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35" name="直線コネクタ 1234">
                            <a:extLst>
                              <a:ext uri="{FF2B5EF4-FFF2-40B4-BE49-F238E27FC236}">
                                <a16:creationId xmlns:a16="http://schemas.microsoft.com/office/drawing/2014/main" id="{B6C1BBA6-E1E3-5A44-8A3F-39F2B1E8B2E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36" name="直線コネクタ 1235">
                            <a:extLst>
                              <a:ext uri="{FF2B5EF4-FFF2-40B4-BE49-F238E27FC236}">
                                <a16:creationId xmlns:a16="http://schemas.microsoft.com/office/drawing/2014/main" id="{762CDB45-8C11-7C4C-A38D-C7DB81309C3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190" name="グループ化 1189">
                    <a:extLst>
                      <a:ext uri="{FF2B5EF4-FFF2-40B4-BE49-F238E27FC236}">
                        <a16:creationId xmlns:a16="http://schemas.microsoft.com/office/drawing/2014/main" id="{DDF7052C-AA42-574F-8FF4-62D67DE1CE5E}"/>
                      </a:ext>
                    </a:extLst>
                  </p:cNvPr>
                  <p:cNvGrpSpPr/>
                  <p:nvPr/>
                </p:nvGrpSpPr>
                <p:grpSpPr>
                  <a:xfrm rot="17921737">
                    <a:off x="5772175" y="14213662"/>
                    <a:ext cx="667125" cy="495567"/>
                    <a:chOff x="6097807" y="13650787"/>
                    <a:chExt cx="667125" cy="495567"/>
                  </a:xfrm>
                </p:grpSpPr>
                <p:grpSp>
                  <p:nvGrpSpPr>
                    <p:cNvPr id="1191" name="グループ化 1190">
                      <a:extLst>
                        <a:ext uri="{FF2B5EF4-FFF2-40B4-BE49-F238E27FC236}">
                          <a16:creationId xmlns:a16="http://schemas.microsoft.com/office/drawing/2014/main" id="{2698B496-17E6-E14C-A9B0-22E8F0F0D1CD}"/>
                        </a:ext>
                      </a:extLst>
                    </p:cNvPr>
                    <p:cNvGrpSpPr/>
                    <p:nvPr/>
                  </p:nvGrpSpPr>
                  <p:grpSpPr>
                    <a:xfrm>
                      <a:off x="6408535" y="13650787"/>
                      <a:ext cx="356397" cy="322557"/>
                      <a:chOff x="6408535" y="13650787"/>
                      <a:chExt cx="356397" cy="322557"/>
                    </a:xfrm>
                  </p:grpSpPr>
                  <p:grpSp>
                    <p:nvGrpSpPr>
                      <p:cNvPr id="1210" name="グループ化 1209">
                        <a:extLst>
                          <a:ext uri="{FF2B5EF4-FFF2-40B4-BE49-F238E27FC236}">
                            <a16:creationId xmlns:a16="http://schemas.microsoft.com/office/drawing/2014/main" id="{52022B60-9CAC-DE4F-8B9D-B959008912D9}"/>
                          </a:ext>
                        </a:extLst>
                      </p:cNvPr>
                      <p:cNvGrpSpPr/>
                      <p:nvPr/>
                    </p:nvGrpSpPr>
                    <p:grpSpPr>
                      <a:xfrm>
                        <a:off x="6671392" y="13650787"/>
                        <a:ext cx="93540" cy="269166"/>
                        <a:chOff x="6673031" y="13591956"/>
                        <a:chExt cx="136951" cy="394086"/>
                      </a:xfrm>
                    </p:grpSpPr>
                    <p:sp>
                      <p:nvSpPr>
                        <p:cNvPr id="1224" name="円/楕円 1223">
                          <a:extLst>
                            <a:ext uri="{FF2B5EF4-FFF2-40B4-BE49-F238E27FC236}">
                              <a16:creationId xmlns:a16="http://schemas.microsoft.com/office/drawing/2014/main" id="{8E20AA4A-A579-7A4F-B34A-FCEC53B87C7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25" name="直線コネクタ 1224">
                          <a:extLst>
                            <a:ext uri="{FF2B5EF4-FFF2-40B4-BE49-F238E27FC236}">
                              <a16:creationId xmlns:a16="http://schemas.microsoft.com/office/drawing/2014/main" id="{24774D5E-B113-C74E-ADFD-37C6FF544C8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6" name="直線コネクタ 1225">
                          <a:extLst>
                            <a:ext uri="{FF2B5EF4-FFF2-40B4-BE49-F238E27FC236}">
                              <a16:creationId xmlns:a16="http://schemas.microsoft.com/office/drawing/2014/main" id="{A01DA14B-C569-094A-B517-22D914E9426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11" name="グループ化 1210">
                        <a:extLst>
                          <a:ext uri="{FF2B5EF4-FFF2-40B4-BE49-F238E27FC236}">
                            <a16:creationId xmlns:a16="http://schemas.microsoft.com/office/drawing/2014/main" id="{33E30231-4615-6B44-9C89-C564BBD59155}"/>
                          </a:ext>
                        </a:extLst>
                      </p:cNvPr>
                      <p:cNvGrpSpPr/>
                      <p:nvPr/>
                    </p:nvGrpSpPr>
                    <p:grpSpPr>
                      <a:xfrm rot="21109994">
                        <a:off x="6582016" y="13661727"/>
                        <a:ext cx="93540" cy="269166"/>
                        <a:chOff x="6673031" y="13591956"/>
                        <a:chExt cx="136951" cy="394086"/>
                      </a:xfrm>
                    </p:grpSpPr>
                    <p:sp>
                      <p:nvSpPr>
                        <p:cNvPr id="1221" name="円/楕円 1220">
                          <a:extLst>
                            <a:ext uri="{FF2B5EF4-FFF2-40B4-BE49-F238E27FC236}">
                              <a16:creationId xmlns:a16="http://schemas.microsoft.com/office/drawing/2014/main" id="{268C598E-F5E7-C542-879C-E6A2354D3E3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22" name="直線コネクタ 1221">
                          <a:extLst>
                            <a:ext uri="{FF2B5EF4-FFF2-40B4-BE49-F238E27FC236}">
                              <a16:creationId xmlns:a16="http://schemas.microsoft.com/office/drawing/2014/main" id="{5D9A2CF5-FB49-BA4E-B1E2-B39F8EE7703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3" name="直線コネクタ 1222">
                          <a:extLst>
                            <a:ext uri="{FF2B5EF4-FFF2-40B4-BE49-F238E27FC236}">
                              <a16:creationId xmlns:a16="http://schemas.microsoft.com/office/drawing/2014/main" id="{913029EA-3211-9F45-9CAF-8B5BA853E7E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12" name="グループ化 1211">
                        <a:extLst>
                          <a:ext uri="{FF2B5EF4-FFF2-40B4-BE49-F238E27FC236}">
                            <a16:creationId xmlns:a16="http://schemas.microsoft.com/office/drawing/2014/main" id="{41E469E0-C90E-544C-B185-6B53FB2062D7}"/>
                          </a:ext>
                        </a:extLst>
                      </p:cNvPr>
                      <p:cNvGrpSpPr/>
                      <p:nvPr/>
                    </p:nvGrpSpPr>
                    <p:grpSpPr>
                      <a:xfrm rot="20621543">
                        <a:off x="6408535" y="13693238"/>
                        <a:ext cx="182916" cy="280106"/>
                        <a:chOff x="6582016" y="13650787"/>
                        <a:chExt cx="182916" cy="280106"/>
                      </a:xfrm>
                    </p:grpSpPr>
                    <p:grpSp>
                      <p:nvGrpSpPr>
                        <p:cNvPr id="1213" name="グループ化 1212">
                          <a:extLst>
                            <a:ext uri="{FF2B5EF4-FFF2-40B4-BE49-F238E27FC236}">
                              <a16:creationId xmlns:a16="http://schemas.microsoft.com/office/drawing/2014/main" id="{84175546-EB5E-2A4E-9549-DF76A5521BDB}"/>
                            </a:ext>
                          </a:extLst>
                        </p:cNvPr>
                        <p:cNvGrpSpPr/>
                        <p:nvPr/>
                      </p:nvGrpSpPr>
                      <p:grpSpPr>
                        <a:xfrm>
                          <a:off x="6671392" y="13650787"/>
                          <a:ext cx="93540" cy="269166"/>
                          <a:chOff x="6673031" y="13591956"/>
                          <a:chExt cx="136951" cy="394086"/>
                        </a:xfrm>
                      </p:grpSpPr>
                      <p:sp>
                        <p:nvSpPr>
                          <p:cNvPr id="1218" name="円/楕円 1217">
                            <a:extLst>
                              <a:ext uri="{FF2B5EF4-FFF2-40B4-BE49-F238E27FC236}">
                                <a16:creationId xmlns:a16="http://schemas.microsoft.com/office/drawing/2014/main" id="{4A42445E-E523-364C-AB49-A51DFEEC5C2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19" name="直線コネクタ 1218">
                            <a:extLst>
                              <a:ext uri="{FF2B5EF4-FFF2-40B4-BE49-F238E27FC236}">
                                <a16:creationId xmlns:a16="http://schemas.microsoft.com/office/drawing/2014/main" id="{03BBB357-1C77-9743-9256-6666CB6347B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20" name="直線コネクタ 1219">
                            <a:extLst>
                              <a:ext uri="{FF2B5EF4-FFF2-40B4-BE49-F238E27FC236}">
                                <a16:creationId xmlns:a16="http://schemas.microsoft.com/office/drawing/2014/main" id="{1C810A22-9742-1543-BE7E-CE8010662F5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14" name="グループ化 1213">
                          <a:extLst>
                            <a:ext uri="{FF2B5EF4-FFF2-40B4-BE49-F238E27FC236}">
                              <a16:creationId xmlns:a16="http://schemas.microsoft.com/office/drawing/2014/main" id="{BEC60001-474D-E34D-A941-ACCA39BF99DC}"/>
                            </a:ext>
                          </a:extLst>
                        </p:cNvPr>
                        <p:cNvGrpSpPr/>
                        <p:nvPr/>
                      </p:nvGrpSpPr>
                      <p:grpSpPr>
                        <a:xfrm rot="21109994">
                          <a:off x="6582016" y="13661727"/>
                          <a:ext cx="93540" cy="269166"/>
                          <a:chOff x="6673031" y="13591956"/>
                          <a:chExt cx="136951" cy="394086"/>
                        </a:xfrm>
                      </p:grpSpPr>
                      <p:sp>
                        <p:nvSpPr>
                          <p:cNvPr id="1215" name="円/楕円 1214">
                            <a:extLst>
                              <a:ext uri="{FF2B5EF4-FFF2-40B4-BE49-F238E27FC236}">
                                <a16:creationId xmlns:a16="http://schemas.microsoft.com/office/drawing/2014/main" id="{2D01ECC7-F0D4-4345-82C5-E48FB3F21D6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16" name="直線コネクタ 1215">
                            <a:extLst>
                              <a:ext uri="{FF2B5EF4-FFF2-40B4-BE49-F238E27FC236}">
                                <a16:creationId xmlns:a16="http://schemas.microsoft.com/office/drawing/2014/main" id="{E250FDAB-0414-EB40-8A72-75668581008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7" name="直線コネクタ 1216">
                            <a:extLst>
                              <a:ext uri="{FF2B5EF4-FFF2-40B4-BE49-F238E27FC236}">
                                <a16:creationId xmlns:a16="http://schemas.microsoft.com/office/drawing/2014/main" id="{560BDF92-3512-4C4A-AC77-658A9CBAE0A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192" name="グループ化 1191">
                      <a:extLst>
                        <a:ext uri="{FF2B5EF4-FFF2-40B4-BE49-F238E27FC236}">
                          <a16:creationId xmlns:a16="http://schemas.microsoft.com/office/drawing/2014/main" id="{22EB4362-3CF8-2F4C-AF62-EA90434ECED1}"/>
                        </a:ext>
                      </a:extLst>
                    </p:cNvPr>
                    <p:cNvGrpSpPr/>
                    <p:nvPr/>
                  </p:nvGrpSpPr>
                  <p:grpSpPr>
                    <a:xfrm rot="19879675">
                      <a:off x="6097807" y="13823797"/>
                      <a:ext cx="356397" cy="322557"/>
                      <a:chOff x="6408535" y="13650787"/>
                      <a:chExt cx="356397" cy="322557"/>
                    </a:xfrm>
                  </p:grpSpPr>
                  <p:grpSp>
                    <p:nvGrpSpPr>
                      <p:cNvPr id="1193" name="グループ化 1192">
                        <a:extLst>
                          <a:ext uri="{FF2B5EF4-FFF2-40B4-BE49-F238E27FC236}">
                            <a16:creationId xmlns:a16="http://schemas.microsoft.com/office/drawing/2014/main" id="{2EC5965F-2FC0-D841-8490-90F34DD57C0C}"/>
                          </a:ext>
                        </a:extLst>
                      </p:cNvPr>
                      <p:cNvGrpSpPr/>
                      <p:nvPr/>
                    </p:nvGrpSpPr>
                    <p:grpSpPr>
                      <a:xfrm>
                        <a:off x="6671392" y="13650787"/>
                        <a:ext cx="93540" cy="269166"/>
                        <a:chOff x="6673031" y="13591956"/>
                        <a:chExt cx="136951" cy="394086"/>
                      </a:xfrm>
                    </p:grpSpPr>
                    <p:sp>
                      <p:nvSpPr>
                        <p:cNvPr id="1207" name="円/楕円 1206">
                          <a:extLst>
                            <a:ext uri="{FF2B5EF4-FFF2-40B4-BE49-F238E27FC236}">
                              <a16:creationId xmlns:a16="http://schemas.microsoft.com/office/drawing/2014/main" id="{7E27DAE9-134E-794C-9675-E12C56B64EF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08" name="直線コネクタ 1207">
                          <a:extLst>
                            <a:ext uri="{FF2B5EF4-FFF2-40B4-BE49-F238E27FC236}">
                              <a16:creationId xmlns:a16="http://schemas.microsoft.com/office/drawing/2014/main" id="{0B946743-C4AC-3342-9AE8-7D5724EE3BF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9" name="直線コネクタ 1208">
                          <a:extLst>
                            <a:ext uri="{FF2B5EF4-FFF2-40B4-BE49-F238E27FC236}">
                              <a16:creationId xmlns:a16="http://schemas.microsoft.com/office/drawing/2014/main" id="{2A11CBB5-3AC7-384E-9584-79A0A5CEAFA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94" name="グループ化 1193">
                        <a:extLst>
                          <a:ext uri="{FF2B5EF4-FFF2-40B4-BE49-F238E27FC236}">
                            <a16:creationId xmlns:a16="http://schemas.microsoft.com/office/drawing/2014/main" id="{167E251C-D6A6-0643-84FD-506D96859416}"/>
                          </a:ext>
                        </a:extLst>
                      </p:cNvPr>
                      <p:cNvGrpSpPr/>
                      <p:nvPr/>
                    </p:nvGrpSpPr>
                    <p:grpSpPr>
                      <a:xfrm rot="21109994">
                        <a:off x="6582016" y="13661727"/>
                        <a:ext cx="93540" cy="269166"/>
                        <a:chOff x="6673031" y="13591956"/>
                        <a:chExt cx="136951" cy="394086"/>
                      </a:xfrm>
                    </p:grpSpPr>
                    <p:sp>
                      <p:nvSpPr>
                        <p:cNvPr id="1204" name="円/楕円 1203">
                          <a:extLst>
                            <a:ext uri="{FF2B5EF4-FFF2-40B4-BE49-F238E27FC236}">
                              <a16:creationId xmlns:a16="http://schemas.microsoft.com/office/drawing/2014/main" id="{D63146B0-66BD-894D-BE9F-E189D0D62F5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05" name="直線コネクタ 1204">
                          <a:extLst>
                            <a:ext uri="{FF2B5EF4-FFF2-40B4-BE49-F238E27FC236}">
                              <a16:creationId xmlns:a16="http://schemas.microsoft.com/office/drawing/2014/main" id="{3AD15ADD-5836-0042-BDCF-FAFA5C18C8C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6" name="直線コネクタ 1205">
                          <a:extLst>
                            <a:ext uri="{FF2B5EF4-FFF2-40B4-BE49-F238E27FC236}">
                              <a16:creationId xmlns:a16="http://schemas.microsoft.com/office/drawing/2014/main" id="{03741E6E-6A33-AA42-A028-C78962C93AC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95" name="グループ化 1194">
                        <a:extLst>
                          <a:ext uri="{FF2B5EF4-FFF2-40B4-BE49-F238E27FC236}">
                            <a16:creationId xmlns:a16="http://schemas.microsoft.com/office/drawing/2014/main" id="{73082DEE-37C4-D941-A1F0-131C87BFD103}"/>
                          </a:ext>
                        </a:extLst>
                      </p:cNvPr>
                      <p:cNvGrpSpPr/>
                      <p:nvPr/>
                    </p:nvGrpSpPr>
                    <p:grpSpPr>
                      <a:xfrm rot="20621543">
                        <a:off x="6408535" y="13693238"/>
                        <a:ext cx="182916" cy="280106"/>
                        <a:chOff x="6582016" y="13650787"/>
                        <a:chExt cx="182916" cy="280106"/>
                      </a:xfrm>
                    </p:grpSpPr>
                    <p:grpSp>
                      <p:nvGrpSpPr>
                        <p:cNvPr id="1196" name="グループ化 1195">
                          <a:extLst>
                            <a:ext uri="{FF2B5EF4-FFF2-40B4-BE49-F238E27FC236}">
                              <a16:creationId xmlns:a16="http://schemas.microsoft.com/office/drawing/2014/main" id="{7CFFD650-BDEF-E949-A382-2AB9DE3EF282}"/>
                            </a:ext>
                          </a:extLst>
                        </p:cNvPr>
                        <p:cNvGrpSpPr/>
                        <p:nvPr/>
                      </p:nvGrpSpPr>
                      <p:grpSpPr>
                        <a:xfrm>
                          <a:off x="6671392" y="13650787"/>
                          <a:ext cx="93540" cy="269166"/>
                          <a:chOff x="6673031" y="13591956"/>
                          <a:chExt cx="136951" cy="394086"/>
                        </a:xfrm>
                      </p:grpSpPr>
                      <p:sp>
                        <p:nvSpPr>
                          <p:cNvPr id="1201" name="円/楕円 1200">
                            <a:extLst>
                              <a:ext uri="{FF2B5EF4-FFF2-40B4-BE49-F238E27FC236}">
                                <a16:creationId xmlns:a16="http://schemas.microsoft.com/office/drawing/2014/main" id="{EB17E8E5-6EBC-0348-8DFA-3E990A391FE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02" name="直線コネクタ 1201">
                            <a:extLst>
                              <a:ext uri="{FF2B5EF4-FFF2-40B4-BE49-F238E27FC236}">
                                <a16:creationId xmlns:a16="http://schemas.microsoft.com/office/drawing/2014/main" id="{758E85CB-6969-A243-99DE-134A3A56309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3" name="直線コネクタ 1202">
                            <a:extLst>
                              <a:ext uri="{FF2B5EF4-FFF2-40B4-BE49-F238E27FC236}">
                                <a16:creationId xmlns:a16="http://schemas.microsoft.com/office/drawing/2014/main" id="{7EBFD675-C943-AF4D-A902-539DE15AF36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97" name="グループ化 1196">
                          <a:extLst>
                            <a:ext uri="{FF2B5EF4-FFF2-40B4-BE49-F238E27FC236}">
                              <a16:creationId xmlns:a16="http://schemas.microsoft.com/office/drawing/2014/main" id="{07AEFACC-A66E-6440-8C4C-9BFC4F43B9B9}"/>
                            </a:ext>
                          </a:extLst>
                        </p:cNvPr>
                        <p:cNvGrpSpPr/>
                        <p:nvPr/>
                      </p:nvGrpSpPr>
                      <p:grpSpPr>
                        <a:xfrm rot="21109994">
                          <a:off x="6582016" y="13661727"/>
                          <a:ext cx="93540" cy="269166"/>
                          <a:chOff x="6673031" y="13591956"/>
                          <a:chExt cx="136951" cy="394086"/>
                        </a:xfrm>
                      </p:grpSpPr>
                      <p:sp>
                        <p:nvSpPr>
                          <p:cNvPr id="1198" name="円/楕円 1197">
                            <a:extLst>
                              <a:ext uri="{FF2B5EF4-FFF2-40B4-BE49-F238E27FC236}">
                                <a16:creationId xmlns:a16="http://schemas.microsoft.com/office/drawing/2014/main" id="{C5430C7F-FDA4-7744-9432-16DE3BB63A3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99" name="直線コネクタ 1198">
                            <a:extLst>
                              <a:ext uri="{FF2B5EF4-FFF2-40B4-BE49-F238E27FC236}">
                                <a16:creationId xmlns:a16="http://schemas.microsoft.com/office/drawing/2014/main" id="{9BC91E93-F20E-F94F-B261-8A7CB6B2C10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00" name="直線コネクタ 1199">
                            <a:extLst>
                              <a:ext uri="{FF2B5EF4-FFF2-40B4-BE49-F238E27FC236}">
                                <a16:creationId xmlns:a16="http://schemas.microsoft.com/office/drawing/2014/main" id="{9014D24D-2FD0-184F-88D8-91248962CB4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1002" name="グループ化 1001">
                  <a:extLst>
                    <a:ext uri="{FF2B5EF4-FFF2-40B4-BE49-F238E27FC236}">
                      <a16:creationId xmlns:a16="http://schemas.microsoft.com/office/drawing/2014/main" id="{76F87927-5273-B14B-BAC6-D8C1B4F96A59}"/>
                    </a:ext>
                  </a:extLst>
                </p:cNvPr>
                <p:cNvGrpSpPr/>
                <p:nvPr/>
              </p:nvGrpSpPr>
              <p:grpSpPr>
                <a:xfrm rot="14258050">
                  <a:off x="9626041" y="16679118"/>
                  <a:ext cx="1393615" cy="1580518"/>
                  <a:chOff x="5899607" y="13650787"/>
                  <a:chExt cx="865325" cy="981377"/>
                </a:xfrm>
              </p:grpSpPr>
              <p:grpSp>
                <p:nvGrpSpPr>
                  <p:cNvPr id="1124" name="グループ化 1123">
                    <a:extLst>
                      <a:ext uri="{FF2B5EF4-FFF2-40B4-BE49-F238E27FC236}">
                        <a16:creationId xmlns:a16="http://schemas.microsoft.com/office/drawing/2014/main" id="{13E010EC-81E7-124E-BBC3-55E1586EDDA9}"/>
                      </a:ext>
                    </a:extLst>
                  </p:cNvPr>
                  <p:cNvGrpSpPr/>
                  <p:nvPr/>
                </p:nvGrpSpPr>
                <p:grpSpPr>
                  <a:xfrm>
                    <a:off x="6097807" y="13650787"/>
                    <a:ext cx="667125" cy="495567"/>
                    <a:chOff x="6097807" y="13650787"/>
                    <a:chExt cx="667125" cy="495567"/>
                  </a:xfrm>
                </p:grpSpPr>
                <p:grpSp>
                  <p:nvGrpSpPr>
                    <p:cNvPr id="1153" name="グループ化 1152">
                      <a:extLst>
                        <a:ext uri="{FF2B5EF4-FFF2-40B4-BE49-F238E27FC236}">
                          <a16:creationId xmlns:a16="http://schemas.microsoft.com/office/drawing/2014/main" id="{237A788B-297A-6E48-A932-16E092AAAAE1}"/>
                        </a:ext>
                      </a:extLst>
                    </p:cNvPr>
                    <p:cNvGrpSpPr/>
                    <p:nvPr/>
                  </p:nvGrpSpPr>
                  <p:grpSpPr>
                    <a:xfrm>
                      <a:off x="6408535" y="13650787"/>
                      <a:ext cx="356397" cy="322557"/>
                      <a:chOff x="6408535" y="13650787"/>
                      <a:chExt cx="356397" cy="322557"/>
                    </a:xfrm>
                  </p:grpSpPr>
                  <p:grpSp>
                    <p:nvGrpSpPr>
                      <p:cNvPr id="1172" name="グループ化 1171">
                        <a:extLst>
                          <a:ext uri="{FF2B5EF4-FFF2-40B4-BE49-F238E27FC236}">
                            <a16:creationId xmlns:a16="http://schemas.microsoft.com/office/drawing/2014/main" id="{8AA18EEA-C75B-4E4D-8611-6E9B94FA45BF}"/>
                          </a:ext>
                        </a:extLst>
                      </p:cNvPr>
                      <p:cNvGrpSpPr/>
                      <p:nvPr/>
                    </p:nvGrpSpPr>
                    <p:grpSpPr>
                      <a:xfrm>
                        <a:off x="6671392" y="13650787"/>
                        <a:ext cx="93540" cy="269166"/>
                        <a:chOff x="6673031" y="13591956"/>
                        <a:chExt cx="136951" cy="394086"/>
                      </a:xfrm>
                    </p:grpSpPr>
                    <p:sp>
                      <p:nvSpPr>
                        <p:cNvPr id="1186" name="円/楕円 1185">
                          <a:extLst>
                            <a:ext uri="{FF2B5EF4-FFF2-40B4-BE49-F238E27FC236}">
                              <a16:creationId xmlns:a16="http://schemas.microsoft.com/office/drawing/2014/main" id="{5EB7A2B6-524E-994D-8807-46111D000EE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87" name="直線コネクタ 1186">
                          <a:extLst>
                            <a:ext uri="{FF2B5EF4-FFF2-40B4-BE49-F238E27FC236}">
                              <a16:creationId xmlns:a16="http://schemas.microsoft.com/office/drawing/2014/main" id="{F5AED8DF-8AC6-AE47-A59A-D6ED5C85478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8" name="直線コネクタ 1187">
                          <a:extLst>
                            <a:ext uri="{FF2B5EF4-FFF2-40B4-BE49-F238E27FC236}">
                              <a16:creationId xmlns:a16="http://schemas.microsoft.com/office/drawing/2014/main" id="{67894331-573C-BE43-9964-6EB6963482C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73" name="グループ化 1172">
                        <a:extLst>
                          <a:ext uri="{FF2B5EF4-FFF2-40B4-BE49-F238E27FC236}">
                            <a16:creationId xmlns:a16="http://schemas.microsoft.com/office/drawing/2014/main" id="{E5A1E2A8-32F9-9443-A7FC-135CE42B4163}"/>
                          </a:ext>
                        </a:extLst>
                      </p:cNvPr>
                      <p:cNvGrpSpPr/>
                      <p:nvPr/>
                    </p:nvGrpSpPr>
                    <p:grpSpPr>
                      <a:xfrm rot="21109994">
                        <a:off x="6582016" y="13661727"/>
                        <a:ext cx="93540" cy="269166"/>
                        <a:chOff x="6673031" y="13591956"/>
                        <a:chExt cx="136951" cy="394086"/>
                      </a:xfrm>
                    </p:grpSpPr>
                    <p:sp>
                      <p:nvSpPr>
                        <p:cNvPr id="1183" name="円/楕円 1182">
                          <a:extLst>
                            <a:ext uri="{FF2B5EF4-FFF2-40B4-BE49-F238E27FC236}">
                              <a16:creationId xmlns:a16="http://schemas.microsoft.com/office/drawing/2014/main" id="{40D8C7E9-5532-3A48-944A-E1C75B273A7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84" name="直線コネクタ 1183">
                          <a:extLst>
                            <a:ext uri="{FF2B5EF4-FFF2-40B4-BE49-F238E27FC236}">
                              <a16:creationId xmlns:a16="http://schemas.microsoft.com/office/drawing/2014/main" id="{C750D471-9B9B-0D4B-8BDF-A6971AD85D9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5" name="直線コネクタ 1184">
                          <a:extLst>
                            <a:ext uri="{FF2B5EF4-FFF2-40B4-BE49-F238E27FC236}">
                              <a16:creationId xmlns:a16="http://schemas.microsoft.com/office/drawing/2014/main" id="{5F995D2A-B158-5746-8D7F-2F7671E00B5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74" name="グループ化 1173">
                        <a:extLst>
                          <a:ext uri="{FF2B5EF4-FFF2-40B4-BE49-F238E27FC236}">
                            <a16:creationId xmlns:a16="http://schemas.microsoft.com/office/drawing/2014/main" id="{0459D26A-B0A4-6E4A-A1A4-40F4042D99F6}"/>
                          </a:ext>
                        </a:extLst>
                      </p:cNvPr>
                      <p:cNvGrpSpPr/>
                      <p:nvPr/>
                    </p:nvGrpSpPr>
                    <p:grpSpPr>
                      <a:xfrm rot="20621543">
                        <a:off x="6408535" y="13693238"/>
                        <a:ext cx="182916" cy="280106"/>
                        <a:chOff x="6582016" y="13650787"/>
                        <a:chExt cx="182916" cy="280106"/>
                      </a:xfrm>
                    </p:grpSpPr>
                    <p:grpSp>
                      <p:nvGrpSpPr>
                        <p:cNvPr id="1175" name="グループ化 1174">
                          <a:extLst>
                            <a:ext uri="{FF2B5EF4-FFF2-40B4-BE49-F238E27FC236}">
                              <a16:creationId xmlns:a16="http://schemas.microsoft.com/office/drawing/2014/main" id="{E8DD9289-A739-A748-ADE7-0C1ED094EB37}"/>
                            </a:ext>
                          </a:extLst>
                        </p:cNvPr>
                        <p:cNvGrpSpPr/>
                        <p:nvPr/>
                      </p:nvGrpSpPr>
                      <p:grpSpPr>
                        <a:xfrm>
                          <a:off x="6671392" y="13650787"/>
                          <a:ext cx="93540" cy="269166"/>
                          <a:chOff x="6673031" y="13591956"/>
                          <a:chExt cx="136951" cy="394086"/>
                        </a:xfrm>
                      </p:grpSpPr>
                      <p:sp>
                        <p:nvSpPr>
                          <p:cNvPr id="1180" name="円/楕円 1179">
                            <a:extLst>
                              <a:ext uri="{FF2B5EF4-FFF2-40B4-BE49-F238E27FC236}">
                                <a16:creationId xmlns:a16="http://schemas.microsoft.com/office/drawing/2014/main" id="{D3AEE362-2453-C740-93B5-BEFBBEB8580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81" name="直線コネクタ 1180">
                            <a:extLst>
                              <a:ext uri="{FF2B5EF4-FFF2-40B4-BE49-F238E27FC236}">
                                <a16:creationId xmlns:a16="http://schemas.microsoft.com/office/drawing/2014/main" id="{66B61177-063F-164A-ABCA-184F5D1330C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82" name="直線コネクタ 1181">
                            <a:extLst>
                              <a:ext uri="{FF2B5EF4-FFF2-40B4-BE49-F238E27FC236}">
                                <a16:creationId xmlns:a16="http://schemas.microsoft.com/office/drawing/2014/main" id="{83FDA603-26E8-094C-B267-5C4BF0F096B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76" name="グループ化 1175">
                          <a:extLst>
                            <a:ext uri="{FF2B5EF4-FFF2-40B4-BE49-F238E27FC236}">
                              <a16:creationId xmlns:a16="http://schemas.microsoft.com/office/drawing/2014/main" id="{83AF10A2-264A-1740-9458-A7A43911C5F8}"/>
                            </a:ext>
                          </a:extLst>
                        </p:cNvPr>
                        <p:cNvGrpSpPr/>
                        <p:nvPr/>
                      </p:nvGrpSpPr>
                      <p:grpSpPr>
                        <a:xfrm rot="21109994">
                          <a:off x="6582016" y="13661727"/>
                          <a:ext cx="93540" cy="269166"/>
                          <a:chOff x="6673031" y="13591956"/>
                          <a:chExt cx="136951" cy="394086"/>
                        </a:xfrm>
                      </p:grpSpPr>
                      <p:sp>
                        <p:nvSpPr>
                          <p:cNvPr id="1177" name="円/楕円 1176">
                            <a:extLst>
                              <a:ext uri="{FF2B5EF4-FFF2-40B4-BE49-F238E27FC236}">
                                <a16:creationId xmlns:a16="http://schemas.microsoft.com/office/drawing/2014/main" id="{C5319647-C9B4-304F-8851-8A870A6B72A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78" name="直線コネクタ 1177">
                            <a:extLst>
                              <a:ext uri="{FF2B5EF4-FFF2-40B4-BE49-F238E27FC236}">
                                <a16:creationId xmlns:a16="http://schemas.microsoft.com/office/drawing/2014/main" id="{DD264FF3-19B3-0549-889F-0E0A0358134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9" name="直線コネクタ 1178">
                            <a:extLst>
                              <a:ext uri="{FF2B5EF4-FFF2-40B4-BE49-F238E27FC236}">
                                <a16:creationId xmlns:a16="http://schemas.microsoft.com/office/drawing/2014/main" id="{080C4085-97D6-C349-9B9E-1CCA23C1E8E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154" name="グループ化 1153">
                      <a:extLst>
                        <a:ext uri="{FF2B5EF4-FFF2-40B4-BE49-F238E27FC236}">
                          <a16:creationId xmlns:a16="http://schemas.microsoft.com/office/drawing/2014/main" id="{72D39055-CC2A-E248-AC59-81587FF60CB1}"/>
                        </a:ext>
                      </a:extLst>
                    </p:cNvPr>
                    <p:cNvGrpSpPr/>
                    <p:nvPr/>
                  </p:nvGrpSpPr>
                  <p:grpSpPr>
                    <a:xfrm rot="19879675">
                      <a:off x="6097807" y="13823797"/>
                      <a:ext cx="356397" cy="322557"/>
                      <a:chOff x="6408535" y="13650787"/>
                      <a:chExt cx="356397" cy="322557"/>
                    </a:xfrm>
                  </p:grpSpPr>
                  <p:grpSp>
                    <p:nvGrpSpPr>
                      <p:cNvPr id="1155" name="グループ化 1154">
                        <a:extLst>
                          <a:ext uri="{FF2B5EF4-FFF2-40B4-BE49-F238E27FC236}">
                            <a16:creationId xmlns:a16="http://schemas.microsoft.com/office/drawing/2014/main" id="{52883EA4-DA13-3B40-8454-F1D2E08129C1}"/>
                          </a:ext>
                        </a:extLst>
                      </p:cNvPr>
                      <p:cNvGrpSpPr/>
                      <p:nvPr/>
                    </p:nvGrpSpPr>
                    <p:grpSpPr>
                      <a:xfrm>
                        <a:off x="6671392" y="13650787"/>
                        <a:ext cx="93540" cy="269166"/>
                        <a:chOff x="6673031" y="13591956"/>
                        <a:chExt cx="136951" cy="394086"/>
                      </a:xfrm>
                    </p:grpSpPr>
                    <p:sp>
                      <p:nvSpPr>
                        <p:cNvPr id="1169" name="円/楕円 1168">
                          <a:extLst>
                            <a:ext uri="{FF2B5EF4-FFF2-40B4-BE49-F238E27FC236}">
                              <a16:creationId xmlns:a16="http://schemas.microsoft.com/office/drawing/2014/main" id="{3EB1064F-0A08-5849-B477-4939557E5EF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70" name="直線コネクタ 1169">
                          <a:extLst>
                            <a:ext uri="{FF2B5EF4-FFF2-40B4-BE49-F238E27FC236}">
                              <a16:creationId xmlns:a16="http://schemas.microsoft.com/office/drawing/2014/main" id="{B9ABFCDF-F50A-8C48-B024-B48E6D3F469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71" name="直線コネクタ 1170">
                          <a:extLst>
                            <a:ext uri="{FF2B5EF4-FFF2-40B4-BE49-F238E27FC236}">
                              <a16:creationId xmlns:a16="http://schemas.microsoft.com/office/drawing/2014/main" id="{6F95D9EE-ECE2-BE4B-8F44-EECB028FAAC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56" name="グループ化 1155">
                        <a:extLst>
                          <a:ext uri="{FF2B5EF4-FFF2-40B4-BE49-F238E27FC236}">
                            <a16:creationId xmlns:a16="http://schemas.microsoft.com/office/drawing/2014/main" id="{5590D0D2-9278-4040-A321-FF889756928A}"/>
                          </a:ext>
                        </a:extLst>
                      </p:cNvPr>
                      <p:cNvGrpSpPr/>
                      <p:nvPr/>
                    </p:nvGrpSpPr>
                    <p:grpSpPr>
                      <a:xfrm rot="21109994">
                        <a:off x="6582016" y="13661727"/>
                        <a:ext cx="93540" cy="269166"/>
                        <a:chOff x="6673031" y="13591956"/>
                        <a:chExt cx="136951" cy="394086"/>
                      </a:xfrm>
                    </p:grpSpPr>
                    <p:sp>
                      <p:nvSpPr>
                        <p:cNvPr id="1166" name="円/楕円 1165">
                          <a:extLst>
                            <a:ext uri="{FF2B5EF4-FFF2-40B4-BE49-F238E27FC236}">
                              <a16:creationId xmlns:a16="http://schemas.microsoft.com/office/drawing/2014/main" id="{F7E1000A-C501-E24F-9F08-D985ADFC2E8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67" name="直線コネクタ 1166">
                          <a:extLst>
                            <a:ext uri="{FF2B5EF4-FFF2-40B4-BE49-F238E27FC236}">
                              <a16:creationId xmlns:a16="http://schemas.microsoft.com/office/drawing/2014/main" id="{3F524AF3-7130-0144-AF27-D23CAED50CA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8" name="直線コネクタ 1167">
                          <a:extLst>
                            <a:ext uri="{FF2B5EF4-FFF2-40B4-BE49-F238E27FC236}">
                              <a16:creationId xmlns:a16="http://schemas.microsoft.com/office/drawing/2014/main" id="{ED8D7185-3ECE-6144-9BD0-EC91CFEE002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57" name="グループ化 1156">
                        <a:extLst>
                          <a:ext uri="{FF2B5EF4-FFF2-40B4-BE49-F238E27FC236}">
                            <a16:creationId xmlns:a16="http://schemas.microsoft.com/office/drawing/2014/main" id="{BCFF3599-7565-5043-B29C-B62200759C4E}"/>
                          </a:ext>
                        </a:extLst>
                      </p:cNvPr>
                      <p:cNvGrpSpPr/>
                      <p:nvPr/>
                    </p:nvGrpSpPr>
                    <p:grpSpPr>
                      <a:xfrm rot="20621543">
                        <a:off x="6408535" y="13693238"/>
                        <a:ext cx="182916" cy="280106"/>
                        <a:chOff x="6582016" y="13650787"/>
                        <a:chExt cx="182916" cy="280106"/>
                      </a:xfrm>
                    </p:grpSpPr>
                    <p:grpSp>
                      <p:nvGrpSpPr>
                        <p:cNvPr id="1158" name="グループ化 1157">
                          <a:extLst>
                            <a:ext uri="{FF2B5EF4-FFF2-40B4-BE49-F238E27FC236}">
                              <a16:creationId xmlns:a16="http://schemas.microsoft.com/office/drawing/2014/main" id="{95894FCA-C43E-684E-81F5-88C2317A0EB8}"/>
                            </a:ext>
                          </a:extLst>
                        </p:cNvPr>
                        <p:cNvGrpSpPr/>
                        <p:nvPr/>
                      </p:nvGrpSpPr>
                      <p:grpSpPr>
                        <a:xfrm>
                          <a:off x="6671392" y="13650787"/>
                          <a:ext cx="93540" cy="269166"/>
                          <a:chOff x="6673031" y="13591956"/>
                          <a:chExt cx="136951" cy="394086"/>
                        </a:xfrm>
                      </p:grpSpPr>
                      <p:sp>
                        <p:nvSpPr>
                          <p:cNvPr id="1163" name="円/楕円 1162">
                            <a:extLst>
                              <a:ext uri="{FF2B5EF4-FFF2-40B4-BE49-F238E27FC236}">
                                <a16:creationId xmlns:a16="http://schemas.microsoft.com/office/drawing/2014/main" id="{28311238-4FCC-904B-9080-180718DF8B4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64" name="直線コネクタ 1163">
                            <a:extLst>
                              <a:ext uri="{FF2B5EF4-FFF2-40B4-BE49-F238E27FC236}">
                                <a16:creationId xmlns:a16="http://schemas.microsoft.com/office/drawing/2014/main" id="{CE403C08-5F36-8943-9164-A4B4F765CA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5" name="直線コネクタ 1164">
                            <a:extLst>
                              <a:ext uri="{FF2B5EF4-FFF2-40B4-BE49-F238E27FC236}">
                                <a16:creationId xmlns:a16="http://schemas.microsoft.com/office/drawing/2014/main" id="{39A37708-CF2D-7A41-B6A0-A5159869EE7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59" name="グループ化 1158">
                          <a:extLst>
                            <a:ext uri="{FF2B5EF4-FFF2-40B4-BE49-F238E27FC236}">
                              <a16:creationId xmlns:a16="http://schemas.microsoft.com/office/drawing/2014/main" id="{31BFE188-0631-B540-B87D-F2AE102F515F}"/>
                            </a:ext>
                          </a:extLst>
                        </p:cNvPr>
                        <p:cNvGrpSpPr/>
                        <p:nvPr/>
                      </p:nvGrpSpPr>
                      <p:grpSpPr>
                        <a:xfrm rot="21109994">
                          <a:off x="6582016" y="13661727"/>
                          <a:ext cx="93540" cy="269166"/>
                          <a:chOff x="6673031" y="13591956"/>
                          <a:chExt cx="136951" cy="394086"/>
                        </a:xfrm>
                      </p:grpSpPr>
                      <p:sp>
                        <p:nvSpPr>
                          <p:cNvPr id="1160" name="円/楕円 1159">
                            <a:extLst>
                              <a:ext uri="{FF2B5EF4-FFF2-40B4-BE49-F238E27FC236}">
                                <a16:creationId xmlns:a16="http://schemas.microsoft.com/office/drawing/2014/main" id="{9E20C104-2965-5D4D-9E9C-17740FDDB5F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61" name="直線コネクタ 1160">
                            <a:extLst>
                              <a:ext uri="{FF2B5EF4-FFF2-40B4-BE49-F238E27FC236}">
                                <a16:creationId xmlns:a16="http://schemas.microsoft.com/office/drawing/2014/main" id="{341242C3-94C5-5E4C-AD96-0564318D615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62" name="直線コネクタ 1161">
                            <a:extLst>
                              <a:ext uri="{FF2B5EF4-FFF2-40B4-BE49-F238E27FC236}">
                                <a16:creationId xmlns:a16="http://schemas.microsoft.com/office/drawing/2014/main" id="{5D41D612-7001-F94B-BB24-89DD07BEA4C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125" name="グループ化 1124">
                    <a:extLst>
                      <a:ext uri="{FF2B5EF4-FFF2-40B4-BE49-F238E27FC236}">
                        <a16:creationId xmlns:a16="http://schemas.microsoft.com/office/drawing/2014/main" id="{0454D1D8-117A-3346-9F44-1B4582DD72FD}"/>
                      </a:ext>
                    </a:extLst>
                  </p:cNvPr>
                  <p:cNvGrpSpPr/>
                  <p:nvPr/>
                </p:nvGrpSpPr>
                <p:grpSpPr>
                  <a:xfrm rot="17921737">
                    <a:off x="5849426" y="14167881"/>
                    <a:ext cx="514464" cy="414102"/>
                    <a:chOff x="6250468" y="13650787"/>
                    <a:chExt cx="514464" cy="414102"/>
                  </a:xfrm>
                </p:grpSpPr>
                <p:grpSp>
                  <p:nvGrpSpPr>
                    <p:cNvPr id="1126" name="グループ化 1125">
                      <a:extLst>
                        <a:ext uri="{FF2B5EF4-FFF2-40B4-BE49-F238E27FC236}">
                          <a16:creationId xmlns:a16="http://schemas.microsoft.com/office/drawing/2014/main" id="{DB0303B8-81DD-6044-BAD8-E846F3A3043F}"/>
                        </a:ext>
                      </a:extLst>
                    </p:cNvPr>
                    <p:cNvGrpSpPr/>
                    <p:nvPr/>
                  </p:nvGrpSpPr>
                  <p:grpSpPr>
                    <a:xfrm>
                      <a:off x="6408535" y="13650787"/>
                      <a:ext cx="356397" cy="322557"/>
                      <a:chOff x="6408535" y="13650787"/>
                      <a:chExt cx="356397" cy="322557"/>
                    </a:xfrm>
                  </p:grpSpPr>
                  <p:grpSp>
                    <p:nvGrpSpPr>
                      <p:cNvPr id="1136" name="グループ化 1135">
                        <a:extLst>
                          <a:ext uri="{FF2B5EF4-FFF2-40B4-BE49-F238E27FC236}">
                            <a16:creationId xmlns:a16="http://schemas.microsoft.com/office/drawing/2014/main" id="{9D5D76D7-62F5-094B-A666-B02A0C79A6C7}"/>
                          </a:ext>
                        </a:extLst>
                      </p:cNvPr>
                      <p:cNvGrpSpPr/>
                      <p:nvPr/>
                    </p:nvGrpSpPr>
                    <p:grpSpPr>
                      <a:xfrm>
                        <a:off x="6671392" y="13650787"/>
                        <a:ext cx="93540" cy="269166"/>
                        <a:chOff x="6673031" y="13591956"/>
                        <a:chExt cx="136951" cy="394086"/>
                      </a:xfrm>
                    </p:grpSpPr>
                    <p:sp>
                      <p:nvSpPr>
                        <p:cNvPr id="1150" name="円/楕円 1149">
                          <a:extLst>
                            <a:ext uri="{FF2B5EF4-FFF2-40B4-BE49-F238E27FC236}">
                              <a16:creationId xmlns:a16="http://schemas.microsoft.com/office/drawing/2014/main" id="{CCC95C60-1629-C64E-8C62-A4469257FF2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51" name="直線コネクタ 1150">
                          <a:extLst>
                            <a:ext uri="{FF2B5EF4-FFF2-40B4-BE49-F238E27FC236}">
                              <a16:creationId xmlns:a16="http://schemas.microsoft.com/office/drawing/2014/main" id="{08630247-A57D-524B-856A-2AFCB09F207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2" name="直線コネクタ 1151">
                          <a:extLst>
                            <a:ext uri="{FF2B5EF4-FFF2-40B4-BE49-F238E27FC236}">
                              <a16:creationId xmlns:a16="http://schemas.microsoft.com/office/drawing/2014/main" id="{BB941C0E-FF98-6345-B8BB-DB94C0A55E0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37" name="グループ化 1136">
                        <a:extLst>
                          <a:ext uri="{FF2B5EF4-FFF2-40B4-BE49-F238E27FC236}">
                            <a16:creationId xmlns:a16="http://schemas.microsoft.com/office/drawing/2014/main" id="{52E1C22B-785A-064C-A574-490634E0B203}"/>
                          </a:ext>
                        </a:extLst>
                      </p:cNvPr>
                      <p:cNvGrpSpPr/>
                      <p:nvPr/>
                    </p:nvGrpSpPr>
                    <p:grpSpPr>
                      <a:xfrm rot="21109994">
                        <a:off x="6582016" y="13661727"/>
                        <a:ext cx="93540" cy="269166"/>
                        <a:chOff x="6673031" y="13591956"/>
                        <a:chExt cx="136951" cy="394086"/>
                      </a:xfrm>
                    </p:grpSpPr>
                    <p:sp>
                      <p:nvSpPr>
                        <p:cNvPr id="1147" name="円/楕円 1146">
                          <a:extLst>
                            <a:ext uri="{FF2B5EF4-FFF2-40B4-BE49-F238E27FC236}">
                              <a16:creationId xmlns:a16="http://schemas.microsoft.com/office/drawing/2014/main" id="{8CF9A782-B811-864B-AB3B-2374C8C711F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48" name="直線コネクタ 1147">
                          <a:extLst>
                            <a:ext uri="{FF2B5EF4-FFF2-40B4-BE49-F238E27FC236}">
                              <a16:creationId xmlns:a16="http://schemas.microsoft.com/office/drawing/2014/main" id="{B5BDA3E7-7910-794F-93DF-37FBD79B200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9" name="直線コネクタ 1148">
                          <a:extLst>
                            <a:ext uri="{FF2B5EF4-FFF2-40B4-BE49-F238E27FC236}">
                              <a16:creationId xmlns:a16="http://schemas.microsoft.com/office/drawing/2014/main" id="{39ABCFFB-52A6-A746-9FA9-F31F89FE805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38" name="グループ化 1137">
                        <a:extLst>
                          <a:ext uri="{FF2B5EF4-FFF2-40B4-BE49-F238E27FC236}">
                            <a16:creationId xmlns:a16="http://schemas.microsoft.com/office/drawing/2014/main" id="{D9601BE1-05AE-EF4A-A295-1A72F095D51F}"/>
                          </a:ext>
                        </a:extLst>
                      </p:cNvPr>
                      <p:cNvGrpSpPr/>
                      <p:nvPr/>
                    </p:nvGrpSpPr>
                    <p:grpSpPr>
                      <a:xfrm rot="20621543">
                        <a:off x="6408535" y="13693238"/>
                        <a:ext cx="182916" cy="280106"/>
                        <a:chOff x="6582016" y="13650787"/>
                        <a:chExt cx="182916" cy="280106"/>
                      </a:xfrm>
                    </p:grpSpPr>
                    <p:grpSp>
                      <p:nvGrpSpPr>
                        <p:cNvPr id="1139" name="グループ化 1138">
                          <a:extLst>
                            <a:ext uri="{FF2B5EF4-FFF2-40B4-BE49-F238E27FC236}">
                              <a16:creationId xmlns:a16="http://schemas.microsoft.com/office/drawing/2014/main" id="{B4DCDA53-3D85-8C43-B82F-DB6697E19041}"/>
                            </a:ext>
                          </a:extLst>
                        </p:cNvPr>
                        <p:cNvGrpSpPr/>
                        <p:nvPr/>
                      </p:nvGrpSpPr>
                      <p:grpSpPr>
                        <a:xfrm>
                          <a:off x="6671392" y="13650787"/>
                          <a:ext cx="93540" cy="269166"/>
                          <a:chOff x="6673031" y="13591956"/>
                          <a:chExt cx="136951" cy="394086"/>
                        </a:xfrm>
                      </p:grpSpPr>
                      <p:sp>
                        <p:nvSpPr>
                          <p:cNvPr id="1144" name="円/楕円 1143">
                            <a:extLst>
                              <a:ext uri="{FF2B5EF4-FFF2-40B4-BE49-F238E27FC236}">
                                <a16:creationId xmlns:a16="http://schemas.microsoft.com/office/drawing/2014/main" id="{B3243BD1-AC45-614C-A387-4D5AE650F0B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45" name="直線コネクタ 1144">
                            <a:extLst>
                              <a:ext uri="{FF2B5EF4-FFF2-40B4-BE49-F238E27FC236}">
                                <a16:creationId xmlns:a16="http://schemas.microsoft.com/office/drawing/2014/main" id="{9156CB94-18F5-C04C-92CB-A50D48E8C99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6" name="直線コネクタ 1145">
                            <a:extLst>
                              <a:ext uri="{FF2B5EF4-FFF2-40B4-BE49-F238E27FC236}">
                                <a16:creationId xmlns:a16="http://schemas.microsoft.com/office/drawing/2014/main" id="{A0A48066-662F-4E46-B736-61C63C263B6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40" name="グループ化 1139">
                          <a:extLst>
                            <a:ext uri="{FF2B5EF4-FFF2-40B4-BE49-F238E27FC236}">
                              <a16:creationId xmlns:a16="http://schemas.microsoft.com/office/drawing/2014/main" id="{3C933835-43DD-CA42-9393-03BA5365D3E0}"/>
                            </a:ext>
                          </a:extLst>
                        </p:cNvPr>
                        <p:cNvGrpSpPr/>
                        <p:nvPr/>
                      </p:nvGrpSpPr>
                      <p:grpSpPr>
                        <a:xfrm rot="21109994">
                          <a:off x="6582016" y="13661727"/>
                          <a:ext cx="93540" cy="269166"/>
                          <a:chOff x="6673031" y="13591956"/>
                          <a:chExt cx="136951" cy="394086"/>
                        </a:xfrm>
                      </p:grpSpPr>
                      <p:sp>
                        <p:nvSpPr>
                          <p:cNvPr id="1141" name="円/楕円 1140">
                            <a:extLst>
                              <a:ext uri="{FF2B5EF4-FFF2-40B4-BE49-F238E27FC236}">
                                <a16:creationId xmlns:a16="http://schemas.microsoft.com/office/drawing/2014/main" id="{78DA03CF-99A8-5846-BB31-50FD4659525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42" name="直線コネクタ 1141">
                            <a:extLst>
                              <a:ext uri="{FF2B5EF4-FFF2-40B4-BE49-F238E27FC236}">
                                <a16:creationId xmlns:a16="http://schemas.microsoft.com/office/drawing/2014/main" id="{14E20FE8-63E8-104F-BB8E-F4E24765FC4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3" name="直線コネクタ 1142">
                            <a:extLst>
                              <a:ext uri="{FF2B5EF4-FFF2-40B4-BE49-F238E27FC236}">
                                <a16:creationId xmlns:a16="http://schemas.microsoft.com/office/drawing/2014/main" id="{BF224BBC-39B2-1D48-8049-B2C429E4022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127" name="グループ化 1126">
                      <a:extLst>
                        <a:ext uri="{FF2B5EF4-FFF2-40B4-BE49-F238E27FC236}">
                          <a16:creationId xmlns:a16="http://schemas.microsoft.com/office/drawing/2014/main" id="{2C272714-998C-E945-AD99-92022DFEB9F3}"/>
                        </a:ext>
                      </a:extLst>
                    </p:cNvPr>
                    <p:cNvGrpSpPr/>
                    <p:nvPr/>
                  </p:nvGrpSpPr>
                  <p:grpSpPr>
                    <a:xfrm rot="19879675">
                      <a:off x="6250468" y="13784783"/>
                      <a:ext cx="182916" cy="280106"/>
                      <a:chOff x="6582016" y="13650787"/>
                      <a:chExt cx="182916" cy="280106"/>
                    </a:xfrm>
                  </p:grpSpPr>
                  <p:grpSp>
                    <p:nvGrpSpPr>
                      <p:cNvPr id="1128" name="グループ化 1127">
                        <a:extLst>
                          <a:ext uri="{FF2B5EF4-FFF2-40B4-BE49-F238E27FC236}">
                            <a16:creationId xmlns:a16="http://schemas.microsoft.com/office/drawing/2014/main" id="{6347AB8C-E2A6-2847-8BB4-4FFBB2A1815B}"/>
                          </a:ext>
                        </a:extLst>
                      </p:cNvPr>
                      <p:cNvGrpSpPr/>
                      <p:nvPr/>
                    </p:nvGrpSpPr>
                    <p:grpSpPr>
                      <a:xfrm>
                        <a:off x="6671392" y="13650787"/>
                        <a:ext cx="93540" cy="269166"/>
                        <a:chOff x="6673031" y="13591956"/>
                        <a:chExt cx="136951" cy="394086"/>
                      </a:xfrm>
                    </p:grpSpPr>
                    <p:sp>
                      <p:nvSpPr>
                        <p:cNvPr id="1133" name="円/楕円 1132">
                          <a:extLst>
                            <a:ext uri="{FF2B5EF4-FFF2-40B4-BE49-F238E27FC236}">
                              <a16:creationId xmlns:a16="http://schemas.microsoft.com/office/drawing/2014/main" id="{A648DCFB-3AEB-D343-9A4F-F7FDE520265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34" name="直線コネクタ 1133">
                          <a:extLst>
                            <a:ext uri="{FF2B5EF4-FFF2-40B4-BE49-F238E27FC236}">
                              <a16:creationId xmlns:a16="http://schemas.microsoft.com/office/drawing/2014/main" id="{36013963-9578-0E43-8370-0E9E372B81D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5" name="直線コネクタ 1134">
                          <a:extLst>
                            <a:ext uri="{FF2B5EF4-FFF2-40B4-BE49-F238E27FC236}">
                              <a16:creationId xmlns:a16="http://schemas.microsoft.com/office/drawing/2014/main" id="{A4EFA69B-030B-514A-B81B-E34B0B9FF2E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29" name="グループ化 1128">
                        <a:extLst>
                          <a:ext uri="{FF2B5EF4-FFF2-40B4-BE49-F238E27FC236}">
                            <a16:creationId xmlns:a16="http://schemas.microsoft.com/office/drawing/2014/main" id="{757CEBA8-64AE-0A41-A200-B721E1879D02}"/>
                          </a:ext>
                        </a:extLst>
                      </p:cNvPr>
                      <p:cNvGrpSpPr/>
                      <p:nvPr/>
                    </p:nvGrpSpPr>
                    <p:grpSpPr>
                      <a:xfrm rot="21109994">
                        <a:off x="6582016" y="13661727"/>
                        <a:ext cx="93540" cy="269166"/>
                        <a:chOff x="6673031" y="13591956"/>
                        <a:chExt cx="136951" cy="394086"/>
                      </a:xfrm>
                    </p:grpSpPr>
                    <p:sp>
                      <p:nvSpPr>
                        <p:cNvPr id="1130" name="円/楕円 1129">
                          <a:extLst>
                            <a:ext uri="{FF2B5EF4-FFF2-40B4-BE49-F238E27FC236}">
                              <a16:creationId xmlns:a16="http://schemas.microsoft.com/office/drawing/2014/main" id="{244B9771-4EB6-3E42-AD29-513308DFC99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31" name="直線コネクタ 1130">
                          <a:extLst>
                            <a:ext uri="{FF2B5EF4-FFF2-40B4-BE49-F238E27FC236}">
                              <a16:creationId xmlns:a16="http://schemas.microsoft.com/office/drawing/2014/main" id="{C6EE3591-241B-634E-893B-1F5436247ED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32" name="直線コネクタ 1131">
                          <a:extLst>
                            <a:ext uri="{FF2B5EF4-FFF2-40B4-BE49-F238E27FC236}">
                              <a16:creationId xmlns:a16="http://schemas.microsoft.com/office/drawing/2014/main" id="{99EAAD65-14BE-5746-81A8-8D90981EB4C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03" name="グループ化 1002">
                  <a:extLst>
                    <a:ext uri="{FF2B5EF4-FFF2-40B4-BE49-F238E27FC236}">
                      <a16:creationId xmlns:a16="http://schemas.microsoft.com/office/drawing/2014/main" id="{7EF07567-0699-2B47-A1F9-44A6603CD889}"/>
                    </a:ext>
                  </a:extLst>
                </p:cNvPr>
                <p:cNvGrpSpPr/>
                <p:nvPr/>
              </p:nvGrpSpPr>
              <p:grpSpPr>
                <a:xfrm rot="7852008">
                  <a:off x="11146553" y="17104492"/>
                  <a:ext cx="150647" cy="433494"/>
                  <a:chOff x="6673031" y="13591956"/>
                  <a:chExt cx="136951" cy="394086"/>
                </a:xfrm>
              </p:grpSpPr>
              <p:sp>
                <p:nvSpPr>
                  <p:cNvPr id="1121" name="円/楕円 1120">
                    <a:extLst>
                      <a:ext uri="{FF2B5EF4-FFF2-40B4-BE49-F238E27FC236}">
                        <a16:creationId xmlns:a16="http://schemas.microsoft.com/office/drawing/2014/main" id="{A0F75C71-2F52-154F-A6A3-922F5B3070E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22" name="直線コネクタ 1121">
                    <a:extLst>
                      <a:ext uri="{FF2B5EF4-FFF2-40B4-BE49-F238E27FC236}">
                        <a16:creationId xmlns:a16="http://schemas.microsoft.com/office/drawing/2014/main" id="{4E48A686-E595-FB4C-9B79-1D8DD8FB412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3" name="直線コネクタ 1122">
                    <a:extLst>
                      <a:ext uri="{FF2B5EF4-FFF2-40B4-BE49-F238E27FC236}">
                        <a16:creationId xmlns:a16="http://schemas.microsoft.com/office/drawing/2014/main" id="{4B03FAC5-63F8-414C-A677-3A3FDB609D7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04" name="グループ化 1003">
                  <a:extLst>
                    <a:ext uri="{FF2B5EF4-FFF2-40B4-BE49-F238E27FC236}">
                      <a16:creationId xmlns:a16="http://schemas.microsoft.com/office/drawing/2014/main" id="{AB444B4F-D807-CA44-B0B2-1169DFB519F3}"/>
                    </a:ext>
                  </a:extLst>
                </p:cNvPr>
                <p:cNvGrpSpPr/>
                <p:nvPr/>
              </p:nvGrpSpPr>
              <p:grpSpPr>
                <a:xfrm>
                  <a:off x="9500065" y="15790205"/>
                  <a:ext cx="936847" cy="1099032"/>
                  <a:chOff x="6182665" y="13944666"/>
                  <a:chExt cx="581709" cy="682412"/>
                </a:xfrm>
              </p:grpSpPr>
              <p:grpSp>
                <p:nvGrpSpPr>
                  <p:cNvPr id="1083" name="グループ化 1082">
                    <a:extLst>
                      <a:ext uri="{FF2B5EF4-FFF2-40B4-BE49-F238E27FC236}">
                        <a16:creationId xmlns:a16="http://schemas.microsoft.com/office/drawing/2014/main" id="{EF354780-776A-AA4F-B6E2-4EEBC842B057}"/>
                      </a:ext>
                    </a:extLst>
                  </p:cNvPr>
                  <p:cNvGrpSpPr/>
                  <p:nvPr/>
                </p:nvGrpSpPr>
                <p:grpSpPr>
                  <a:xfrm>
                    <a:off x="6388084" y="13944666"/>
                    <a:ext cx="376290" cy="359735"/>
                    <a:chOff x="6388084" y="13944666"/>
                    <a:chExt cx="376290" cy="359735"/>
                  </a:xfrm>
                </p:grpSpPr>
                <p:grpSp>
                  <p:nvGrpSpPr>
                    <p:cNvPr id="1103" name="グループ化 1102">
                      <a:extLst>
                        <a:ext uri="{FF2B5EF4-FFF2-40B4-BE49-F238E27FC236}">
                          <a16:creationId xmlns:a16="http://schemas.microsoft.com/office/drawing/2014/main" id="{BF559BAF-D744-534F-AC99-215F82244FFE}"/>
                        </a:ext>
                      </a:extLst>
                    </p:cNvPr>
                    <p:cNvGrpSpPr/>
                    <p:nvPr/>
                  </p:nvGrpSpPr>
                  <p:grpSpPr>
                    <a:xfrm>
                      <a:off x="6570261" y="13944666"/>
                      <a:ext cx="194113" cy="278147"/>
                      <a:chOff x="6570261" y="13944666"/>
                      <a:chExt cx="194113" cy="278147"/>
                    </a:xfrm>
                  </p:grpSpPr>
                  <p:grpSp>
                    <p:nvGrpSpPr>
                      <p:cNvPr id="1113" name="グループ化 1112">
                        <a:extLst>
                          <a:ext uri="{FF2B5EF4-FFF2-40B4-BE49-F238E27FC236}">
                            <a16:creationId xmlns:a16="http://schemas.microsoft.com/office/drawing/2014/main" id="{9FB0BC8A-8CAF-C84A-B911-F7EB01FDA851}"/>
                          </a:ext>
                        </a:extLst>
                      </p:cNvPr>
                      <p:cNvGrpSpPr/>
                      <p:nvPr/>
                    </p:nvGrpSpPr>
                    <p:grpSpPr>
                      <a:xfrm flipV="1">
                        <a:off x="6670834" y="13944666"/>
                        <a:ext cx="93540" cy="269166"/>
                        <a:chOff x="6673031" y="13591956"/>
                        <a:chExt cx="136951" cy="394086"/>
                      </a:xfrm>
                    </p:grpSpPr>
                    <p:sp>
                      <p:nvSpPr>
                        <p:cNvPr id="1118" name="円/楕円 1117">
                          <a:extLst>
                            <a:ext uri="{FF2B5EF4-FFF2-40B4-BE49-F238E27FC236}">
                              <a16:creationId xmlns:a16="http://schemas.microsoft.com/office/drawing/2014/main" id="{8078A5E6-D376-8248-88D5-F399D4BFE53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19" name="直線コネクタ 1118">
                          <a:extLst>
                            <a:ext uri="{FF2B5EF4-FFF2-40B4-BE49-F238E27FC236}">
                              <a16:creationId xmlns:a16="http://schemas.microsoft.com/office/drawing/2014/main" id="{8B9D55EF-4231-C444-A78C-709E10BFF17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20" name="直線コネクタ 1119">
                          <a:extLst>
                            <a:ext uri="{FF2B5EF4-FFF2-40B4-BE49-F238E27FC236}">
                              <a16:creationId xmlns:a16="http://schemas.microsoft.com/office/drawing/2014/main" id="{B26D94BE-14AF-7241-BF40-646284009C5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14" name="グループ化 1113">
                        <a:extLst>
                          <a:ext uri="{FF2B5EF4-FFF2-40B4-BE49-F238E27FC236}">
                            <a16:creationId xmlns:a16="http://schemas.microsoft.com/office/drawing/2014/main" id="{27B59C12-6DC8-A94D-AF83-930BF750F25F}"/>
                          </a:ext>
                        </a:extLst>
                      </p:cNvPr>
                      <p:cNvGrpSpPr/>
                      <p:nvPr/>
                    </p:nvGrpSpPr>
                    <p:grpSpPr>
                      <a:xfrm rot="20788443" flipV="1">
                        <a:off x="6570261" y="13953647"/>
                        <a:ext cx="93540" cy="269166"/>
                        <a:chOff x="6673031" y="13591956"/>
                        <a:chExt cx="136951" cy="394086"/>
                      </a:xfrm>
                    </p:grpSpPr>
                    <p:sp>
                      <p:nvSpPr>
                        <p:cNvPr id="1115" name="円/楕円 1114">
                          <a:extLst>
                            <a:ext uri="{FF2B5EF4-FFF2-40B4-BE49-F238E27FC236}">
                              <a16:creationId xmlns:a16="http://schemas.microsoft.com/office/drawing/2014/main" id="{1A7F9BD1-E215-9C43-B838-3768B96C440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16" name="直線コネクタ 1115">
                          <a:extLst>
                            <a:ext uri="{FF2B5EF4-FFF2-40B4-BE49-F238E27FC236}">
                              <a16:creationId xmlns:a16="http://schemas.microsoft.com/office/drawing/2014/main" id="{D077C539-2F05-D148-BB8C-05EAD600A92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7" name="直線コネクタ 1116">
                          <a:extLst>
                            <a:ext uri="{FF2B5EF4-FFF2-40B4-BE49-F238E27FC236}">
                              <a16:creationId xmlns:a16="http://schemas.microsoft.com/office/drawing/2014/main" id="{482592BD-C947-E749-937B-AA638AB3B40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104" name="グループ化 1103">
                      <a:extLst>
                        <a:ext uri="{FF2B5EF4-FFF2-40B4-BE49-F238E27FC236}">
                          <a16:creationId xmlns:a16="http://schemas.microsoft.com/office/drawing/2014/main" id="{F364C143-A10A-0C42-A512-0BD029964BD6}"/>
                        </a:ext>
                      </a:extLst>
                    </p:cNvPr>
                    <p:cNvGrpSpPr/>
                    <p:nvPr/>
                  </p:nvGrpSpPr>
                  <p:grpSpPr>
                    <a:xfrm rot="19517616">
                      <a:off x="6388084" y="14026254"/>
                      <a:ext cx="194113" cy="278147"/>
                      <a:chOff x="6570261" y="13944666"/>
                      <a:chExt cx="194113" cy="278147"/>
                    </a:xfrm>
                  </p:grpSpPr>
                  <p:grpSp>
                    <p:nvGrpSpPr>
                      <p:cNvPr id="1105" name="グループ化 1104">
                        <a:extLst>
                          <a:ext uri="{FF2B5EF4-FFF2-40B4-BE49-F238E27FC236}">
                            <a16:creationId xmlns:a16="http://schemas.microsoft.com/office/drawing/2014/main" id="{8D9AF991-3FA3-A34C-818C-CD864EA6DC22}"/>
                          </a:ext>
                        </a:extLst>
                      </p:cNvPr>
                      <p:cNvGrpSpPr/>
                      <p:nvPr/>
                    </p:nvGrpSpPr>
                    <p:grpSpPr>
                      <a:xfrm flipV="1">
                        <a:off x="6670834" y="13944666"/>
                        <a:ext cx="93540" cy="269166"/>
                        <a:chOff x="6673031" y="13591956"/>
                        <a:chExt cx="136951" cy="394086"/>
                      </a:xfrm>
                    </p:grpSpPr>
                    <p:sp>
                      <p:nvSpPr>
                        <p:cNvPr id="1110" name="円/楕円 1109">
                          <a:extLst>
                            <a:ext uri="{FF2B5EF4-FFF2-40B4-BE49-F238E27FC236}">
                              <a16:creationId xmlns:a16="http://schemas.microsoft.com/office/drawing/2014/main" id="{FD0FABB9-0097-724E-B7CE-26453C51846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11" name="直線コネクタ 1110">
                          <a:extLst>
                            <a:ext uri="{FF2B5EF4-FFF2-40B4-BE49-F238E27FC236}">
                              <a16:creationId xmlns:a16="http://schemas.microsoft.com/office/drawing/2014/main" id="{F0D9F53D-536B-2947-B9E5-08CEA92A2EE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2" name="直線コネクタ 1111">
                          <a:extLst>
                            <a:ext uri="{FF2B5EF4-FFF2-40B4-BE49-F238E27FC236}">
                              <a16:creationId xmlns:a16="http://schemas.microsoft.com/office/drawing/2014/main" id="{41394F86-6F25-D14F-B85B-DAC8E8BE66D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06" name="グループ化 1105">
                        <a:extLst>
                          <a:ext uri="{FF2B5EF4-FFF2-40B4-BE49-F238E27FC236}">
                            <a16:creationId xmlns:a16="http://schemas.microsoft.com/office/drawing/2014/main" id="{5FBF2DA1-7A60-A941-A16A-F8E0041E5668}"/>
                          </a:ext>
                        </a:extLst>
                      </p:cNvPr>
                      <p:cNvGrpSpPr/>
                      <p:nvPr/>
                    </p:nvGrpSpPr>
                    <p:grpSpPr>
                      <a:xfrm rot="20788443" flipV="1">
                        <a:off x="6570261" y="13953647"/>
                        <a:ext cx="93540" cy="269166"/>
                        <a:chOff x="6673031" y="13591956"/>
                        <a:chExt cx="136951" cy="394086"/>
                      </a:xfrm>
                    </p:grpSpPr>
                    <p:sp>
                      <p:nvSpPr>
                        <p:cNvPr id="1107" name="円/楕円 1106">
                          <a:extLst>
                            <a:ext uri="{FF2B5EF4-FFF2-40B4-BE49-F238E27FC236}">
                              <a16:creationId xmlns:a16="http://schemas.microsoft.com/office/drawing/2014/main" id="{B48B1F40-9C71-0A4C-A0EA-FD002C9E0BF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08" name="直線コネクタ 1107">
                          <a:extLst>
                            <a:ext uri="{FF2B5EF4-FFF2-40B4-BE49-F238E27FC236}">
                              <a16:creationId xmlns:a16="http://schemas.microsoft.com/office/drawing/2014/main" id="{819BA524-9D7B-0241-A491-35ACEF464E1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9" name="直線コネクタ 1108">
                          <a:extLst>
                            <a:ext uri="{FF2B5EF4-FFF2-40B4-BE49-F238E27FC236}">
                              <a16:creationId xmlns:a16="http://schemas.microsoft.com/office/drawing/2014/main" id="{F90E7280-2872-514F-B0E4-22F879BF08E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084" name="グループ化 1083">
                    <a:extLst>
                      <a:ext uri="{FF2B5EF4-FFF2-40B4-BE49-F238E27FC236}">
                        <a16:creationId xmlns:a16="http://schemas.microsoft.com/office/drawing/2014/main" id="{D38AC9F1-9B46-AC4C-B278-69747217FF46}"/>
                      </a:ext>
                    </a:extLst>
                  </p:cNvPr>
                  <p:cNvGrpSpPr/>
                  <p:nvPr/>
                </p:nvGrpSpPr>
                <p:grpSpPr>
                  <a:xfrm rot="17850173">
                    <a:off x="6174388" y="14259065"/>
                    <a:ext cx="376290" cy="359735"/>
                    <a:chOff x="6388084" y="13944666"/>
                    <a:chExt cx="376290" cy="359735"/>
                  </a:xfrm>
                </p:grpSpPr>
                <p:grpSp>
                  <p:nvGrpSpPr>
                    <p:cNvPr id="1085" name="グループ化 1084">
                      <a:extLst>
                        <a:ext uri="{FF2B5EF4-FFF2-40B4-BE49-F238E27FC236}">
                          <a16:creationId xmlns:a16="http://schemas.microsoft.com/office/drawing/2014/main" id="{2F85985F-FEDF-F245-93D1-0669C27DD927}"/>
                        </a:ext>
                      </a:extLst>
                    </p:cNvPr>
                    <p:cNvGrpSpPr/>
                    <p:nvPr/>
                  </p:nvGrpSpPr>
                  <p:grpSpPr>
                    <a:xfrm>
                      <a:off x="6570261" y="13944666"/>
                      <a:ext cx="194113" cy="278147"/>
                      <a:chOff x="6570261" y="13944666"/>
                      <a:chExt cx="194113" cy="278147"/>
                    </a:xfrm>
                  </p:grpSpPr>
                  <p:grpSp>
                    <p:nvGrpSpPr>
                      <p:cNvPr id="1095" name="グループ化 1094">
                        <a:extLst>
                          <a:ext uri="{FF2B5EF4-FFF2-40B4-BE49-F238E27FC236}">
                            <a16:creationId xmlns:a16="http://schemas.microsoft.com/office/drawing/2014/main" id="{6BB32D19-E86E-BD4D-98DE-69D0546646A8}"/>
                          </a:ext>
                        </a:extLst>
                      </p:cNvPr>
                      <p:cNvGrpSpPr/>
                      <p:nvPr/>
                    </p:nvGrpSpPr>
                    <p:grpSpPr>
                      <a:xfrm flipV="1">
                        <a:off x="6670834" y="13944666"/>
                        <a:ext cx="93540" cy="269166"/>
                        <a:chOff x="6673031" y="13591956"/>
                        <a:chExt cx="136951" cy="394086"/>
                      </a:xfrm>
                    </p:grpSpPr>
                    <p:sp>
                      <p:nvSpPr>
                        <p:cNvPr id="1100" name="円/楕円 1099">
                          <a:extLst>
                            <a:ext uri="{FF2B5EF4-FFF2-40B4-BE49-F238E27FC236}">
                              <a16:creationId xmlns:a16="http://schemas.microsoft.com/office/drawing/2014/main" id="{F87BA125-2542-4946-9418-6A6783D63B9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101" name="直線コネクタ 1100">
                          <a:extLst>
                            <a:ext uri="{FF2B5EF4-FFF2-40B4-BE49-F238E27FC236}">
                              <a16:creationId xmlns:a16="http://schemas.microsoft.com/office/drawing/2014/main" id="{B0A254E1-8C54-FD4B-92CD-B5E0EA01C11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02" name="直線コネクタ 1101">
                          <a:extLst>
                            <a:ext uri="{FF2B5EF4-FFF2-40B4-BE49-F238E27FC236}">
                              <a16:creationId xmlns:a16="http://schemas.microsoft.com/office/drawing/2014/main" id="{F37A333E-3729-1B48-946B-6BAFD590183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96" name="グループ化 1095">
                        <a:extLst>
                          <a:ext uri="{FF2B5EF4-FFF2-40B4-BE49-F238E27FC236}">
                            <a16:creationId xmlns:a16="http://schemas.microsoft.com/office/drawing/2014/main" id="{9AA6D9C7-848C-E147-A5ED-EE0C84CAC981}"/>
                          </a:ext>
                        </a:extLst>
                      </p:cNvPr>
                      <p:cNvGrpSpPr/>
                      <p:nvPr/>
                    </p:nvGrpSpPr>
                    <p:grpSpPr>
                      <a:xfrm rot="20788443" flipV="1">
                        <a:off x="6570261" y="13953647"/>
                        <a:ext cx="93540" cy="269166"/>
                        <a:chOff x="6673031" y="13591956"/>
                        <a:chExt cx="136951" cy="394086"/>
                      </a:xfrm>
                    </p:grpSpPr>
                    <p:sp>
                      <p:nvSpPr>
                        <p:cNvPr id="1097" name="円/楕円 1096">
                          <a:extLst>
                            <a:ext uri="{FF2B5EF4-FFF2-40B4-BE49-F238E27FC236}">
                              <a16:creationId xmlns:a16="http://schemas.microsoft.com/office/drawing/2014/main" id="{387AB64C-58DB-A449-A3D4-58FB29EC641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98" name="直線コネクタ 1097">
                          <a:extLst>
                            <a:ext uri="{FF2B5EF4-FFF2-40B4-BE49-F238E27FC236}">
                              <a16:creationId xmlns:a16="http://schemas.microsoft.com/office/drawing/2014/main" id="{FD8CF821-0DE9-9844-AEF5-2DE1CAAAAA8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9" name="直線コネクタ 1098">
                          <a:extLst>
                            <a:ext uri="{FF2B5EF4-FFF2-40B4-BE49-F238E27FC236}">
                              <a16:creationId xmlns:a16="http://schemas.microsoft.com/office/drawing/2014/main" id="{AF40C477-D496-164F-9C67-FCD80D637E9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086" name="グループ化 1085">
                      <a:extLst>
                        <a:ext uri="{FF2B5EF4-FFF2-40B4-BE49-F238E27FC236}">
                          <a16:creationId xmlns:a16="http://schemas.microsoft.com/office/drawing/2014/main" id="{4FF04BC3-6CB9-0342-81F6-150C9A7C2163}"/>
                        </a:ext>
                      </a:extLst>
                    </p:cNvPr>
                    <p:cNvGrpSpPr/>
                    <p:nvPr/>
                  </p:nvGrpSpPr>
                  <p:grpSpPr>
                    <a:xfrm rot="19517616">
                      <a:off x="6388084" y="14026254"/>
                      <a:ext cx="194113" cy="278147"/>
                      <a:chOff x="6570261" y="13944666"/>
                      <a:chExt cx="194113" cy="278147"/>
                    </a:xfrm>
                  </p:grpSpPr>
                  <p:grpSp>
                    <p:nvGrpSpPr>
                      <p:cNvPr id="1087" name="グループ化 1086">
                        <a:extLst>
                          <a:ext uri="{FF2B5EF4-FFF2-40B4-BE49-F238E27FC236}">
                            <a16:creationId xmlns:a16="http://schemas.microsoft.com/office/drawing/2014/main" id="{641A20D5-B6B5-984F-9EFB-1E57A867E98E}"/>
                          </a:ext>
                        </a:extLst>
                      </p:cNvPr>
                      <p:cNvGrpSpPr/>
                      <p:nvPr/>
                    </p:nvGrpSpPr>
                    <p:grpSpPr>
                      <a:xfrm flipV="1">
                        <a:off x="6670834" y="13944666"/>
                        <a:ext cx="93540" cy="269166"/>
                        <a:chOff x="6673031" y="13591956"/>
                        <a:chExt cx="136951" cy="394086"/>
                      </a:xfrm>
                    </p:grpSpPr>
                    <p:sp>
                      <p:nvSpPr>
                        <p:cNvPr id="1092" name="円/楕円 1091">
                          <a:extLst>
                            <a:ext uri="{FF2B5EF4-FFF2-40B4-BE49-F238E27FC236}">
                              <a16:creationId xmlns:a16="http://schemas.microsoft.com/office/drawing/2014/main" id="{2C1CEB40-4042-E644-9C8E-18CA6A6F25A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93" name="直線コネクタ 1092">
                          <a:extLst>
                            <a:ext uri="{FF2B5EF4-FFF2-40B4-BE49-F238E27FC236}">
                              <a16:creationId xmlns:a16="http://schemas.microsoft.com/office/drawing/2014/main" id="{17F83DFA-BA0B-ED49-A72D-C4278E536F4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4" name="直線コネクタ 1093">
                          <a:extLst>
                            <a:ext uri="{FF2B5EF4-FFF2-40B4-BE49-F238E27FC236}">
                              <a16:creationId xmlns:a16="http://schemas.microsoft.com/office/drawing/2014/main" id="{A4A72FFC-6F97-5B4F-9677-57412F7D73E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88" name="グループ化 1087">
                        <a:extLst>
                          <a:ext uri="{FF2B5EF4-FFF2-40B4-BE49-F238E27FC236}">
                            <a16:creationId xmlns:a16="http://schemas.microsoft.com/office/drawing/2014/main" id="{152E90D4-FA79-8F40-94F9-D6533A09A6EB}"/>
                          </a:ext>
                        </a:extLst>
                      </p:cNvPr>
                      <p:cNvGrpSpPr/>
                      <p:nvPr/>
                    </p:nvGrpSpPr>
                    <p:grpSpPr>
                      <a:xfrm rot="20788443" flipV="1">
                        <a:off x="6570261" y="13953647"/>
                        <a:ext cx="93540" cy="269166"/>
                        <a:chOff x="6673031" y="13591956"/>
                        <a:chExt cx="136951" cy="394086"/>
                      </a:xfrm>
                    </p:grpSpPr>
                    <p:sp>
                      <p:nvSpPr>
                        <p:cNvPr id="1089" name="円/楕円 1088">
                          <a:extLst>
                            <a:ext uri="{FF2B5EF4-FFF2-40B4-BE49-F238E27FC236}">
                              <a16:creationId xmlns:a16="http://schemas.microsoft.com/office/drawing/2014/main" id="{F8ACA3B9-1CB2-9F4A-BEAB-86B9B2C15ED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90" name="直線コネクタ 1089">
                          <a:extLst>
                            <a:ext uri="{FF2B5EF4-FFF2-40B4-BE49-F238E27FC236}">
                              <a16:creationId xmlns:a16="http://schemas.microsoft.com/office/drawing/2014/main" id="{AC8A4ED2-54F8-414F-81FA-EBB5201E586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1" name="直線コネクタ 1090">
                          <a:extLst>
                            <a:ext uri="{FF2B5EF4-FFF2-40B4-BE49-F238E27FC236}">
                              <a16:creationId xmlns:a16="http://schemas.microsoft.com/office/drawing/2014/main" id="{39EE1CF4-6A4A-2E46-BA3E-1275607FC75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05" name="グループ化 1004">
                  <a:extLst>
                    <a:ext uri="{FF2B5EF4-FFF2-40B4-BE49-F238E27FC236}">
                      <a16:creationId xmlns:a16="http://schemas.microsoft.com/office/drawing/2014/main" id="{1A612285-FBEA-864A-8309-3BB909ED9B64}"/>
                    </a:ext>
                  </a:extLst>
                </p:cNvPr>
                <p:cNvGrpSpPr/>
                <p:nvPr/>
              </p:nvGrpSpPr>
              <p:grpSpPr>
                <a:xfrm rot="14595932">
                  <a:off x="9825525" y="16591991"/>
                  <a:ext cx="936847" cy="1099030"/>
                  <a:chOff x="6182665" y="13944666"/>
                  <a:chExt cx="581709" cy="682412"/>
                </a:xfrm>
              </p:grpSpPr>
              <p:grpSp>
                <p:nvGrpSpPr>
                  <p:cNvPr id="1045" name="グループ化 1044">
                    <a:extLst>
                      <a:ext uri="{FF2B5EF4-FFF2-40B4-BE49-F238E27FC236}">
                        <a16:creationId xmlns:a16="http://schemas.microsoft.com/office/drawing/2014/main" id="{7ACF141F-C368-364E-A007-836A217CD200}"/>
                      </a:ext>
                    </a:extLst>
                  </p:cNvPr>
                  <p:cNvGrpSpPr/>
                  <p:nvPr/>
                </p:nvGrpSpPr>
                <p:grpSpPr>
                  <a:xfrm>
                    <a:off x="6388084" y="13944666"/>
                    <a:ext cx="376290" cy="359735"/>
                    <a:chOff x="6388084" y="13944666"/>
                    <a:chExt cx="376290" cy="359735"/>
                  </a:xfrm>
                </p:grpSpPr>
                <p:grpSp>
                  <p:nvGrpSpPr>
                    <p:cNvPr id="1065" name="グループ化 1064">
                      <a:extLst>
                        <a:ext uri="{FF2B5EF4-FFF2-40B4-BE49-F238E27FC236}">
                          <a16:creationId xmlns:a16="http://schemas.microsoft.com/office/drawing/2014/main" id="{16C16DE7-38E7-C94D-AF94-8FF80B2DDE2F}"/>
                        </a:ext>
                      </a:extLst>
                    </p:cNvPr>
                    <p:cNvGrpSpPr/>
                    <p:nvPr/>
                  </p:nvGrpSpPr>
                  <p:grpSpPr>
                    <a:xfrm>
                      <a:off x="6570261" y="13944666"/>
                      <a:ext cx="194113" cy="278147"/>
                      <a:chOff x="6570261" y="13944666"/>
                      <a:chExt cx="194113" cy="278147"/>
                    </a:xfrm>
                  </p:grpSpPr>
                  <p:grpSp>
                    <p:nvGrpSpPr>
                      <p:cNvPr id="1075" name="グループ化 1074">
                        <a:extLst>
                          <a:ext uri="{FF2B5EF4-FFF2-40B4-BE49-F238E27FC236}">
                            <a16:creationId xmlns:a16="http://schemas.microsoft.com/office/drawing/2014/main" id="{3B5DAED0-5814-0947-98B1-4F8529B9F31B}"/>
                          </a:ext>
                        </a:extLst>
                      </p:cNvPr>
                      <p:cNvGrpSpPr/>
                      <p:nvPr/>
                    </p:nvGrpSpPr>
                    <p:grpSpPr>
                      <a:xfrm flipV="1">
                        <a:off x="6670834" y="13944666"/>
                        <a:ext cx="93540" cy="269166"/>
                        <a:chOff x="6673031" y="13591956"/>
                        <a:chExt cx="136951" cy="394086"/>
                      </a:xfrm>
                    </p:grpSpPr>
                    <p:sp>
                      <p:nvSpPr>
                        <p:cNvPr id="1080" name="円/楕円 1079">
                          <a:extLst>
                            <a:ext uri="{FF2B5EF4-FFF2-40B4-BE49-F238E27FC236}">
                              <a16:creationId xmlns:a16="http://schemas.microsoft.com/office/drawing/2014/main" id="{A4CE62F6-7D12-5B49-97E2-FEAC64830A5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81" name="直線コネクタ 1080">
                          <a:extLst>
                            <a:ext uri="{FF2B5EF4-FFF2-40B4-BE49-F238E27FC236}">
                              <a16:creationId xmlns:a16="http://schemas.microsoft.com/office/drawing/2014/main" id="{A9619D1C-9817-204E-A393-CF08B2D60D8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2" name="直線コネクタ 1081">
                          <a:extLst>
                            <a:ext uri="{FF2B5EF4-FFF2-40B4-BE49-F238E27FC236}">
                              <a16:creationId xmlns:a16="http://schemas.microsoft.com/office/drawing/2014/main" id="{E0BE3694-7ADD-654C-BAE4-59C2ED36E1D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76" name="グループ化 1075">
                        <a:extLst>
                          <a:ext uri="{FF2B5EF4-FFF2-40B4-BE49-F238E27FC236}">
                            <a16:creationId xmlns:a16="http://schemas.microsoft.com/office/drawing/2014/main" id="{6318BE47-3C2D-564F-8A75-39F4EB3F27C6}"/>
                          </a:ext>
                        </a:extLst>
                      </p:cNvPr>
                      <p:cNvGrpSpPr/>
                      <p:nvPr/>
                    </p:nvGrpSpPr>
                    <p:grpSpPr>
                      <a:xfrm rot="20788443" flipV="1">
                        <a:off x="6570261" y="13953647"/>
                        <a:ext cx="93540" cy="269166"/>
                        <a:chOff x="6673031" y="13591956"/>
                        <a:chExt cx="136951" cy="394086"/>
                      </a:xfrm>
                    </p:grpSpPr>
                    <p:sp>
                      <p:nvSpPr>
                        <p:cNvPr id="1077" name="円/楕円 1076">
                          <a:extLst>
                            <a:ext uri="{FF2B5EF4-FFF2-40B4-BE49-F238E27FC236}">
                              <a16:creationId xmlns:a16="http://schemas.microsoft.com/office/drawing/2014/main" id="{05E0D6AF-43EF-7E47-9FC0-7AE4848D776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78" name="直線コネクタ 1077">
                          <a:extLst>
                            <a:ext uri="{FF2B5EF4-FFF2-40B4-BE49-F238E27FC236}">
                              <a16:creationId xmlns:a16="http://schemas.microsoft.com/office/drawing/2014/main" id="{1A952A24-89FF-6547-B320-B9A466C4B6A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9" name="直線コネクタ 1078">
                          <a:extLst>
                            <a:ext uri="{FF2B5EF4-FFF2-40B4-BE49-F238E27FC236}">
                              <a16:creationId xmlns:a16="http://schemas.microsoft.com/office/drawing/2014/main" id="{C2B0AE84-1B38-014B-80B4-F654A2F95DB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066" name="グループ化 1065">
                      <a:extLst>
                        <a:ext uri="{FF2B5EF4-FFF2-40B4-BE49-F238E27FC236}">
                          <a16:creationId xmlns:a16="http://schemas.microsoft.com/office/drawing/2014/main" id="{F182BF3F-1514-F244-96D7-80F8E0E2A8E3}"/>
                        </a:ext>
                      </a:extLst>
                    </p:cNvPr>
                    <p:cNvGrpSpPr/>
                    <p:nvPr/>
                  </p:nvGrpSpPr>
                  <p:grpSpPr>
                    <a:xfrm rot="19517616">
                      <a:off x="6388084" y="14026254"/>
                      <a:ext cx="194113" cy="278147"/>
                      <a:chOff x="6570261" y="13944666"/>
                      <a:chExt cx="194113" cy="278147"/>
                    </a:xfrm>
                  </p:grpSpPr>
                  <p:grpSp>
                    <p:nvGrpSpPr>
                      <p:cNvPr id="1067" name="グループ化 1066">
                        <a:extLst>
                          <a:ext uri="{FF2B5EF4-FFF2-40B4-BE49-F238E27FC236}">
                            <a16:creationId xmlns:a16="http://schemas.microsoft.com/office/drawing/2014/main" id="{566CB472-A9A2-CF45-84E6-75169A9C074A}"/>
                          </a:ext>
                        </a:extLst>
                      </p:cNvPr>
                      <p:cNvGrpSpPr/>
                      <p:nvPr/>
                    </p:nvGrpSpPr>
                    <p:grpSpPr>
                      <a:xfrm flipV="1">
                        <a:off x="6670834" y="13944666"/>
                        <a:ext cx="93540" cy="269166"/>
                        <a:chOff x="6673031" y="13591956"/>
                        <a:chExt cx="136951" cy="394086"/>
                      </a:xfrm>
                    </p:grpSpPr>
                    <p:sp>
                      <p:nvSpPr>
                        <p:cNvPr id="1072" name="円/楕円 1071">
                          <a:extLst>
                            <a:ext uri="{FF2B5EF4-FFF2-40B4-BE49-F238E27FC236}">
                              <a16:creationId xmlns:a16="http://schemas.microsoft.com/office/drawing/2014/main" id="{470B8A16-508B-3D41-BAFF-9F2163F3613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73" name="直線コネクタ 1072">
                          <a:extLst>
                            <a:ext uri="{FF2B5EF4-FFF2-40B4-BE49-F238E27FC236}">
                              <a16:creationId xmlns:a16="http://schemas.microsoft.com/office/drawing/2014/main" id="{0A6239AA-A0F8-4C4C-9850-5E538058073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4" name="直線コネクタ 1073">
                          <a:extLst>
                            <a:ext uri="{FF2B5EF4-FFF2-40B4-BE49-F238E27FC236}">
                              <a16:creationId xmlns:a16="http://schemas.microsoft.com/office/drawing/2014/main" id="{6DFA5001-79B4-714B-982D-C8CCE278A5C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68" name="グループ化 1067">
                        <a:extLst>
                          <a:ext uri="{FF2B5EF4-FFF2-40B4-BE49-F238E27FC236}">
                            <a16:creationId xmlns:a16="http://schemas.microsoft.com/office/drawing/2014/main" id="{2C9545C8-D766-C743-BDA1-223DCA2A8D72}"/>
                          </a:ext>
                        </a:extLst>
                      </p:cNvPr>
                      <p:cNvGrpSpPr/>
                      <p:nvPr/>
                    </p:nvGrpSpPr>
                    <p:grpSpPr>
                      <a:xfrm rot="20788443" flipV="1">
                        <a:off x="6570261" y="13953647"/>
                        <a:ext cx="93540" cy="269166"/>
                        <a:chOff x="6673031" y="13591956"/>
                        <a:chExt cx="136951" cy="394086"/>
                      </a:xfrm>
                    </p:grpSpPr>
                    <p:sp>
                      <p:nvSpPr>
                        <p:cNvPr id="1069" name="円/楕円 1068">
                          <a:extLst>
                            <a:ext uri="{FF2B5EF4-FFF2-40B4-BE49-F238E27FC236}">
                              <a16:creationId xmlns:a16="http://schemas.microsoft.com/office/drawing/2014/main" id="{3110F801-684F-9049-91EE-4F1E4AFE136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70" name="直線コネクタ 1069">
                          <a:extLst>
                            <a:ext uri="{FF2B5EF4-FFF2-40B4-BE49-F238E27FC236}">
                              <a16:creationId xmlns:a16="http://schemas.microsoft.com/office/drawing/2014/main" id="{79C7336E-81FA-C347-BE17-400D6CD2290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1" name="直線コネクタ 1070">
                          <a:extLst>
                            <a:ext uri="{FF2B5EF4-FFF2-40B4-BE49-F238E27FC236}">
                              <a16:creationId xmlns:a16="http://schemas.microsoft.com/office/drawing/2014/main" id="{63DEEED1-B9BA-144F-B3F2-29E77E2503D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046" name="グループ化 1045">
                    <a:extLst>
                      <a:ext uri="{FF2B5EF4-FFF2-40B4-BE49-F238E27FC236}">
                        <a16:creationId xmlns:a16="http://schemas.microsoft.com/office/drawing/2014/main" id="{53C4D9E7-A03C-AA4E-AD7C-B15872F9E52E}"/>
                      </a:ext>
                    </a:extLst>
                  </p:cNvPr>
                  <p:cNvGrpSpPr/>
                  <p:nvPr/>
                </p:nvGrpSpPr>
                <p:grpSpPr>
                  <a:xfrm rot="17850173">
                    <a:off x="6174388" y="14259065"/>
                    <a:ext cx="376290" cy="359735"/>
                    <a:chOff x="6388084" y="13944666"/>
                    <a:chExt cx="376290" cy="359735"/>
                  </a:xfrm>
                </p:grpSpPr>
                <p:grpSp>
                  <p:nvGrpSpPr>
                    <p:cNvPr id="1047" name="グループ化 1046">
                      <a:extLst>
                        <a:ext uri="{FF2B5EF4-FFF2-40B4-BE49-F238E27FC236}">
                          <a16:creationId xmlns:a16="http://schemas.microsoft.com/office/drawing/2014/main" id="{0A0C90A9-949E-EB4A-BA43-A709BDEF3FBD}"/>
                        </a:ext>
                      </a:extLst>
                    </p:cNvPr>
                    <p:cNvGrpSpPr/>
                    <p:nvPr/>
                  </p:nvGrpSpPr>
                  <p:grpSpPr>
                    <a:xfrm>
                      <a:off x="6570261" y="13944666"/>
                      <a:ext cx="194113" cy="278147"/>
                      <a:chOff x="6570261" y="13944666"/>
                      <a:chExt cx="194113" cy="278147"/>
                    </a:xfrm>
                  </p:grpSpPr>
                  <p:grpSp>
                    <p:nvGrpSpPr>
                      <p:cNvPr id="1057" name="グループ化 1056">
                        <a:extLst>
                          <a:ext uri="{FF2B5EF4-FFF2-40B4-BE49-F238E27FC236}">
                            <a16:creationId xmlns:a16="http://schemas.microsoft.com/office/drawing/2014/main" id="{6FC8892C-6035-B044-9F81-5F1199FDFC80}"/>
                          </a:ext>
                        </a:extLst>
                      </p:cNvPr>
                      <p:cNvGrpSpPr/>
                      <p:nvPr/>
                    </p:nvGrpSpPr>
                    <p:grpSpPr>
                      <a:xfrm flipV="1">
                        <a:off x="6670834" y="13944666"/>
                        <a:ext cx="93540" cy="269166"/>
                        <a:chOff x="6673031" y="13591956"/>
                        <a:chExt cx="136951" cy="394086"/>
                      </a:xfrm>
                    </p:grpSpPr>
                    <p:sp>
                      <p:nvSpPr>
                        <p:cNvPr id="1062" name="円/楕円 1061">
                          <a:extLst>
                            <a:ext uri="{FF2B5EF4-FFF2-40B4-BE49-F238E27FC236}">
                              <a16:creationId xmlns:a16="http://schemas.microsoft.com/office/drawing/2014/main" id="{A9DF3874-EAAB-564B-BE99-57A1ECB28DE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63" name="直線コネクタ 1062">
                          <a:extLst>
                            <a:ext uri="{FF2B5EF4-FFF2-40B4-BE49-F238E27FC236}">
                              <a16:creationId xmlns:a16="http://schemas.microsoft.com/office/drawing/2014/main" id="{F8B46A27-F58D-854A-98A1-0563531B7C3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4" name="直線コネクタ 1063">
                          <a:extLst>
                            <a:ext uri="{FF2B5EF4-FFF2-40B4-BE49-F238E27FC236}">
                              <a16:creationId xmlns:a16="http://schemas.microsoft.com/office/drawing/2014/main" id="{D178BD5D-ECCA-1048-8751-D44B65B76B1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58" name="グループ化 1057">
                        <a:extLst>
                          <a:ext uri="{FF2B5EF4-FFF2-40B4-BE49-F238E27FC236}">
                            <a16:creationId xmlns:a16="http://schemas.microsoft.com/office/drawing/2014/main" id="{C2CADA10-B0ED-F84F-B1B5-8653E2CE6B4D}"/>
                          </a:ext>
                        </a:extLst>
                      </p:cNvPr>
                      <p:cNvGrpSpPr/>
                      <p:nvPr/>
                    </p:nvGrpSpPr>
                    <p:grpSpPr>
                      <a:xfrm rot="20788443" flipV="1">
                        <a:off x="6570261" y="13953647"/>
                        <a:ext cx="93540" cy="269166"/>
                        <a:chOff x="6673031" y="13591956"/>
                        <a:chExt cx="136951" cy="394086"/>
                      </a:xfrm>
                    </p:grpSpPr>
                    <p:sp>
                      <p:nvSpPr>
                        <p:cNvPr id="1059" name="円/楕円 1058">
                          <a:extLst>
                            <a:ext uri="{FF2B5EF4-FFF2-40B4-BE49-F238E27FC236}">
                              <a16:creationId xmlns:a16="http://schemas.microsoft.com/office/drawing/2014/main" id="{78728B88-5111-2442-980C-6C6961FCA8A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60" name="直線コネクタ 1059">
                          <a:extLst>
                            <a:ext uri="{FF2B5EF4-FFF2-40B4-BE49-F238E27FC236}">
                              <a16:creationId xmlns:a16="http://schemas.microsoft.com/office/drawing/2014/main" id="{1577F3C6-3761-A042-BE6B-C621B9CC950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61" name="直線コネクタ 1060">
                          <a:extLst>
                            <a:ext uri="{FF2B5EF4-FFF2-40B4-BE49-F238E27FC236}">
                              <a16:creationId xmlns:a16="http://schemas.microsoft.com/office/drawing/2014/main" id="{AC21DB02-CDA8-E14B-BA9A-B3DB74BD59B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048" name="グループ化 1047">
                      <a:extLst>
                        <a:ext uri="{FF2B5EF4-FFF2-40B4-BE49-F238E27FC236}">
                          <a16:creationId xmlns:a16="http://schemas.microsoft.com/office/drawing/2014/main" id="{67F27DB7-FE2B-5E4D-87AA-EDC0F2E0194E}"/>
                        </a:ext>
                      </a:extLst>
                    </p:cNvPr>
                    <p:cNvGrpSpPr/>
                    <p:nvPr/>
                  </p:nvGrpSpPr>
                  <p:grpSpPr>
                    <a:xfrm rot="19517616">
                      <a:off x="6388084" y="14026254"/>
                      <a:ext cx="194113" cy="278147"/>
                      <a:chOff x="6570261" y="13944666"/>
                      <a:chExt cx="194113" cy="278147"/>
                    </a:xfrm>
                  </p:grpSpPr>
                  <p:grpSp>
                    <p:nvGrpSpPr>
                      <p:cNvPr id="1049" name="グループ化 1048">
                        <a:extLst>
                          <a:ext uri="{FF2B5EF4-FFF2-40B4-BE49-F238E27FC236}">
                            <a16:creationId xmlns:a16="http://schemas.microsoft.com/office/drawing/2014/main" id="{B7475AC4-B4BF-4D4A-AF7F-A832E3962724}"/>
                          </a:ext>
                        </a:extLst>
                      </p:cNvPr>
                      <p:cNvGrpSpPr/>
                      <p:nvPr/>
                    </p:nvGrpSpPr>
                    <p:grpSpPr>
                      <a:xfrm flipV="1">
                        <a:off x="6670834" y="13944666"/>
                        <a:ext cx="93540" cy="269166"/>
                        <a:chOff x="6673031" y="13591956"/>
                        <a:chExt cx="136951" cy="394086"/>
                      </a:xfrm>
                    </p:grpSpPr>
                    <p:sp>
                      <p:nvSpPr>
                        <p:cNvPr id="1054" name="円/楕円 1053">
                          <a:extLst>
                            <a:ext uri="{FF2B5EF4-FFF2-40B4-BE49-F238E27FC236}">
                              <a16:creationId xmlns:a16="http://schemas.microsoft.com/office/drawing/2014/main" id="{9A195045-7D9C-FB44-8A11-8918C73E089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55" name="直線コネクタ 1054">
                          <a:extLst>
                            <a:ext uri="{FF2B5EF4-FFF2-40B4-BE49-F238E27FC236}">
                              <a16:creationId xmlns:a16="http://schemas.microsoft.com/office/drawing/2014/main" id="{9E69199E-7DDC-D841-A3BC-C8CBA83EA9E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6" name="直線コネクタ 1055">
                          <a:extLst>
                            <a:ext uri="{FF2B5EF4-FFF2-40B4-BE49-F238E27FC236}">
                              <a16:creationId xmlns:a16="http://schemas.microsoft.com/office/drawing/2014/main" id="{AD7CD817-46B6-9044-A264-C9294553D54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50" name="グループ化 1049">
                        <a:extLst>
                          <a:ext uri="{FF2B5EF4-FFF2-40B4-BE49-F238E27FC236}">
                            <a16:creationId xmlns:a16="http://schemas.microsoft.com/office/drawing/2014/main" id="{523E8216-CA45-8F4C-92D0-509B98D634D7}"/>
                          </a:ext>
                        </a:extLst>
                      </p:cNvPr>
                      <p:cNvGrpSpPr/>
                      <p:nvPr/>
                    </p:nvGrpSpPr>
                    <p:grpSpPr>
                      <a:xfrm rot="20788443" flipV="1">
                        <a:off x="6570261" y="13953647"/>
                        <a:ext cx="93540" cy="269166"/>
                        <a:chOff x="6673031" y="13591956"/>
                        <a:chExt cx="136951" cy="394086"/>
                      </a:xfrm>
                    </p:grpSpPr>
                    <p:sp>
                      <p:nvSpPr>
                        <p:cNvPr id="1051" name="円/楕円 1050">
                          <a:extLst>
                            <a:ext uri="{FF2B5EF4-FFF2-40B4-BE49-F238E27FC236}">
                              <a16:creationId xmlns:a16="http://schemas.microsoft.com/office/drawing/2014/main" id="{CDF2F0C0-6025-074C-B70A-5025BC5E6EE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52" name="直線コネクタ 1051">
                          <a:extLst>
                            <a:ext uri="{FF2B5EF4-FFF2-40B4-BE49-F238E27FC236}">
                              <a16:creationId xmlns:a16="http://schemas.microsoft.com/office/drawing/2014/main" id="{CEA8960E-AA4A-664C-BF06-F7A7704BEDF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53" name="直線コネクタ 1052">
                          <a:extLst>
                            <a:ext uri="{FF2B5EF4-FFF2-40B4-BE49-F238E27FC236}">
                              <a16:creationId xmlns:a16="http://schemas.microsoft.com/office/drawing/2014/main" id="{FCB3BA6C-1FBC-AB4B-8F3E-260EE978DF7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006" name="グループ化 1005">
                  <a:extLst>
                    <a:ext uri="{FF2B5EF4-FFF2-40B4-BE49-F238E27FC236}">
                      <a16:creationId xmlns:a16="http://schemas.microsoft.com/office/drawing/2014/main" id="{425701F7-795B-304A-ADD0-CBDFD53205F2}"/>
                    </a:ext>
                  </a:extLst>
                </p:cNvPr>
                <p:cNvGrpSpPr/>
                <p:nvPr/>
              </p:nvGrpSpPr>
              <p:grpSpPr>
                <a:xfrm rot="7431906">
                  <a:off x="10352050" y="15898831"/>
                  <a:ext cx="936847" cy="1099030"/>
                  <a:chOff x="6182665" y="13944666"/>
                  <a:chExt cx="581709" cy="682412"/>
                </a:xfrm>
              </p:grpSpPr>
              <p:grpSp>
                <p:nvGrpSpPr>
                  <p:cNvPr id="1007" name="グループ化 1006">
                    <a:extLst>
                      <a:ext uri="{FF2B5EF4-FFF2-40B4-BE49-F238E27FC236}">
                        <a16:creationId xmlns:a16="http://schemas.microsoft.com/office/drawing/2014/main" id="{922843AA-0B71-474C-84C0-F730EEAB55A4}"/>
                      </a:ext>
                    </a:extLst>
                  </p:cNvPr>
                  <p:cNvGrpSpPr/>
                  <p:nvPr/>
                </p:nvGrpSpPr>
                <p:grpSpPr>
                  <a:xfrm>
                    <a:off x="6388084" y="13944666"/>
                    <a:ext cx="376290" cy="359735"/>
                    <a:chOff x="6388084" y="13944666"/>
                    <a:chExt cx="376290" cy="359735"/>
                  </a:xfrm>
                </p:grpSpPr>
                <p:grpSp>
                  <p:nvGrpSpPr>
                    <p:cNvPr id="1027" name="グループ化 1026">
                      <a:extLst>
                        <a:ext uri="{FF2B5EF4-FFF2-40B4-BE49-F238E27FC236}">
                          <a16:creationId xmlns:a16="http://schemas.microsoft.com/office/drawing/2014/main" id="{440FC76F-48B8-2540-BC12-D64EBDC13814}"/>
                        </a:ext>
                      </a:extLst>
                    </p:cNvPr>
                    <p:cNvGrpSpPr/>
                    <p:nvPr/>
                  </p:nvGrpSpPr>
                  <p:grpSpPr>
                    <a:xfrm>
                      <a:off x="6570261" y="13944666"/>
                      <a:ext cx="194113" cy="278147"/>
                      <a:chOff x="6570261" y="13944666"/>
                      <a:chExt cx="194113" cy="278147"/>
                    </a:xfrm>
                  </p:grpSpPr>
                  <p:grpSp>
                    <p:nvGrpSpPr>
                      <p:cNvPr id="1037" name="グループ化 1036">
                        <a:extLst>
                          <a:ext uri="{FF2B5EF4-FFF2-40B4-BE49-F238E27FC236}">
                            <a16:creationId xmlns:a16="http://schemas.microsoft.com/office/drawing/2014/main" id="{2F0587EF-680A-9B46-AA39-D34C0CE31DCA}"/>
                          </a:ext>
                        </a:extLst>
                      </p:cNvPr>
                      <p:cNvGrpSpPr/>
                      <p:nvPr/>
                    </p:nvGrpSpPr>
                    <p:grpSpPr>
                      <a:xfrm flipV="1">
                        <a:off x="6670834" y="13944666"/>
                        <a:ext cx="93540" cy="269166"/>
                        <a:chOff x="6673031" y="13591956"/>
                        <a:chExt cx="136951" cy="394086"/>
                      </a:xfrm>
                    </p:grpSpPr>
                    <p:sp>
                      <p:nvSpPr>
                        <p:cNvPr id="1042" name="円/楕円 1041">
                          <a:extLst>
                            <a:ext uri="{FF2B5EF4-FFF2-40B4-BE49-F238E27FC236}">
                              <a16:creationId xmlns:a16="http://schemas.microsoft.com/office/drawing/2014/main" id="{DF2DC909-8013-2D41-9C7E-0F41717A5C6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43" name="直線コネクタ 1042">
                          <a:extLst>
                            <a:ext uri="{FF2B5EF4-FFF2-40B4-BE49-F238E27FC236}">
                              <a16:creationId xmlns:a16="http://schemas.microsoft.com/office/drawing/2014/main" id="{3574CFB7-5253-9449-A215-9F1B57AEEBD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4" name="直線コネクタ 1043">
                          <a:extLst>
                            <a:ext uri="{FF2B5EF4-FFF2-40B4-BE49-F238E27FC236}">
                              <a16:creationId xmlns:a16="http://schemas.microsoft.com/office/drawing/2014/main" id="{C66BEA12-3B87-DE42-90AF-C52FCC34E9B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38" name="グループ化 1037">
                        <a:extLst>
                          <a:ext uri="{FF2B5EF4-FFF2-40B4-BE49-F238E27FC236}">
                            <a16:creationId xmlns:a16="http://schemas.microsoft.com/office/drawing/2014/main" id="{C19BEB61-2E19-3B4F-BEDC-5CC9765CB84C}"/>
                          </a:ext>
                        </a:extLst>
                      </p:cNvPr>
                      <p:cNvGrpSpPr/>
                      <p:nvPr/>
                    </p:nvGrpSpPr>
                    <p:grpSpPr>
                      <a:xfrm rot="20788443" flipV="1">
                        <a:off x="6570261" y="13953647"/>
                        <a:ext cx="93540" cy="269166"/>
                        <a:chOff x="6673031" y="13591956"/>
                        <a:chExt cx="136951" cy="394086"/>
                      </a:xfrm>
                    </p:grpSpPr>
                    <p:sp>
                      <p:nvSpPr>
                        <p:cNvPr id="1039" name="円/楕円 1038">
                          <a:extLst>
                            <a:ext uri="{FF2B5EF4-FFF2-40B4-BE49-F238E27FC236}">
                              <a16:creationId xmlns:a16="http://schemas.microsoft.com/office/drawing/2014/main" id="{A5F1919A-7B88-DD48-A517-BD9980B3B28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40" name="直線コネクタ 1039">
                          <a:extLst>
                            <a:ext uri="{FF2B5EF4-FFF2-40B4-BE49-F238E27FC236}">
                              <a16:creationId xmlns:a16="http://schemas.microsoft.com/office/drawing/2014/main" id="{8B5D987E-AA7D-6442-ACB3-70A45DF1DF6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1" name="直線コネクタ 1040">
                          <a:extLst>
                            <a:ext uri="{FF2B5EF4-FFF2-40B4-BE49-F238E27FC236}">
                              <a16:creationId xmlns:a16="http://schemas.microsoft.com/office/drawing/2014/main" id="{D2603228-4D28-EF4F-BCF9-85888A7CC4C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028" name="グループ化 1027">
                      <a:extLst>
                        <a:ext uri="{FF2B5EF4-FFF2-40B4-BE49-F238E27FC236}">
                          <a16:creationId xmlns:a16="http://schemas.microsoft.com/office/drawing/2014/main" id="{6F3CA1AE-B56D-294D-9609-73B69741E291}"/>
                        </a:ext>
                      </a:extLst>
                    </p:cNvPr>
                    <p:cNvGrpSpPr/>
                    <p:nvPr/>
                  </p:nvGrpSpPr>
                  <p:grpSpPr>
                    <a:xfrm rot="19517616">
                      <a:off x="6388084" y="14026254"/>
                      <a:ext cx="194113" cy="278147"/>
                      <a:chOff x="6570261" y="13944666"/>
                      <a:chExt cx="194113" cy="278147"/>
                    </a:xfrm>
                  </p:grpSpPr>
                  <p:grpSp>
                    <p:nvGrpSpPr>
                      <p:cNvPr id="1029" name="グループ化 1028">
                        <a:extLst>
                          <a:ext uri="{FF2B5EF4-FFF2-40B4-BE49-F238E27FC236}">
                            <a16:creationId xmlns:a16="http://schemas.microsoft.com/office/drawing/2014/main" id="{D9C37835-23CA-1F4C-88F5-6F0A8F415A82}"/>
                          </a:ext>
                        </a:extLst>
                      </p:cNvPr>
                      <p:cNvGrpSpPr/>
                      <p:nvPr/>
                    </p:nvGrpSpPr>
                    <p:grpSpPr>
                      <a:xfrm flipV="1">
                        <a:off x="6670834" y="13944666"/>
                        <a:ext cx="93540" cy="269166"/>
                        <a:chOff x="6673031" y="13591956"/>
                        <a:chExt cx="136951" cy="394086"/>
                      </a:xfrm>
                    </p:grpSpPr>
                    <p:sp>
                      <p:nvSpPr>
                        <p:cNvPr id="1034" name="円/楕円 1033">
                          <a:extLst>
                            <a:ext uri="{FF2B5EF4-FFF2-40B4-BE49-F238E27FC236}">
                              <a16:creationId xmlns:a16="http://schemas.microsoft.com/office/drawing/2014/main" id="{9208B025-2EA1-0441-B263-EC655288EAA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35" name="直線コネクタ 1034">
                          <a:extLst>
                            <a:ext uri="{FF2B5EF4-FFF2-40B4-BE49-F238E27FC236}">
                              <a16:creationId xmlns:a16="http://schemas.microsoft.com/office/drawing/2014/main" id="{9DA03FEF-CD84-074E-B783-6BEC91679E4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6" name="直線コネクタ 1035">
                          <a:extLst>
                            <a:ext uri="{FF2B5EF4-FFF2-40B4-BE49-F238E27FC236}">
                              <a16:creationId xmlns:a16="http://schemas.microsoft.com/office/drawing/2014/main" id="{9C1A737B-3AAC-9343-AFC2-33885CD2E40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30" name="グループ化 1029">
                        <a:extLst>
                          <a:ext uri="{FF2B5EF4-FFF2-40B4-BE49-F238E27FC236}">
                            <a16:creationId xmlns:a16="http://schemas.microsoft.com/office/drawing/2014/main" id="{7D51CE65-2ECB-DC45-8961-B32EE7E4F6F3}"/>
                          </a:ext>
                        </a:extLst>
                      </p:cNvPr>
                      <p:cNvGrpSpPr/>
                      <p:nvPr/>
                    </p:nvGrpSpPr>
                    <p:grpSpPr>
                      <a:xfrm rot="20788443" flipV="1">
                        <a:off x="6570261" y="13953647"/>
                        <a:ext cx="93540" cy="269166"/>
                        <a:chOff x="6673031" y="13591956"/>
                        <a:chExt cx="136951" cy="394086"/>
                      </a:xfrm>
                    </p:grpSpPr>
                    <p:sp>
                      <p:nvSpPr>
                        <p:cNvPr id="1031" name="円/楕円 1030">
                          <a:extLst>
                            <a:ext uri="{FF2B5EF4-FFF2-40B4-BE49-F238E27FC236}">
                              <a16:creationId xmlns:a16="http://schemas.microsoft.com/office/drawing/2014/main" id="{ABB8DB15-77E4-2148-8623-A0CC70BF00E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32" name="直線コネクタ 1031">
                          <a:extLst>
                            <a:ext uri="{FF2B5EF4-FFF2-40B4-BE49-F238E27FC236}">
                              <a16:creationId xmlns:a16="http://schemas.microsoft.com/office/drawing/2014/main" id="{FEC22B5C-9336-2E41-81D8-79C597AB8CD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3" name="直線コネクタ 1032">
                          <a:extLst>
                            <a:ext uri="{FF2B5EF4-FFF2-40B4-BE49-F238E27FC236}">
                              <a16:creationId xmlns:a16="http://schemas.microsoft.com/office/drawing/2014/main" id="{F9EA848A-71CA-4349-B9DC-44F2CA64122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008" name="グループ化 1007">
                    <a:extLst>
                      <a:ext uri="{FF2B5EF4-FFF2-40B4-BE49-F238E27FC236}">
                        <a16:creationId xmlns:a16="http://schemas.microsoft.com/office/drawing/2014/main" id="{AED86642-D11A-3547-B6BF-8003F6D6E10E}"/>
                      </a:ext>
                    </a:extLst>
                  </p:cNvPr>
                  <p:cNvGrpSpPr/>
                  <p:nvPr/>
                </p:nvGrpSpPr>
                <p:grpSpPr>
                  <a:xfrm rot="17850173">
                    <a:off x="6174388" y="14259065"/>
                    <a:ext cx="376290" cy="359735"/>
                    <a:chOff x="6388084" y="13944666"/>
                    <a:chExt cx="376290" cy="359735"/>
                  </a:xfrm>
                </p:grpSpPr>
                <p:grpSp>
                  <p:nvGrpSpPr>
                    <p:cNvPr id="1009" name="グループ化 1008">
                      <a:extLst>
                        <a:ext uri="{FF2B5EF4-FFF2-40B4-BE49-F238E27FC236}">
                          <a16:creationId xmlns:a16="http://schemas.microsoft.com/office/drawing/2014/main" id="{5DED3643-2647-1E4A-B270-827C4AB5BB5A}"/>
                        </a:ext>
                      </a:extLst>
                    </p:cNvPr>
                    <p:cNvGrpSpPr/>
                    <p:nvPr/>
                  </p:nvGrpSpPr>
                  <p:grpSpPr>
                    <a:xfrm>
                      <a:off x="6570261" y="13944666"/>
                      <a:ext cx="194113" cy="278147"/>
                      <a:chOff x="6570261" y="13944666"/>
                      <a:chExt cx="194113" cy="278147"/>
                    </a:xfrm>
                  </p:grpSpPr>
                  <p:grpSp>
                    <p:nvGrpSpPr>
                      <p:cNvPr id="1019" name="グループ化 1018">
                        <a:extLst>
                          <a:ext uri="{FF2B5EF4-FFF2-40B4-BE49-F238E27FC236}">
                            <a16:creationId xmlns:a16="http://schemas.microsoft.com/office/drawing/2014/main" id="{5B561E79-713A-CF45-9DDB-7C68A9123A7C}"/>
                          </a:ext>
                        </a:extLst>
                      </p:cNvPr>
                      <p:cNvGrpSpPr/>
                      <p:nvPr/>
                    </p:nvGrpSpPr>
                    <p:grpSpPr>
                      <a:xfrm flipV="1">
                        <a:off x="6670834" y="13944666"/>
                        <a:ext cx="93540" cy="269166"/>
                        <a:chOff x="6673031" y="13591956"/>
                        <a:chExt cx="136951" cy="394086"/>
                      </a:xfrm>
                    </p:grpSpPr>
                    <p:sp>
                      <p:nvSpPr>
                        <p:cNvPr id="1024" name="円/楕円 1023">
                          <a:extLst>
                            <a:ext uri="{FF2B5EF4-FFF2-40B4-BE49-F238E27FC236}">
                              <a16:creationId xmlns:a16="http://schemas.microsoft.com/office/drawing/2014/main" id="{B58ABC5B-B131-F84B-8E46-2B206A9513F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25" name="直線コネクタ 1024">
                          <a:extLst>
                            <a:ext uri="{FF2B5EF4-FFF2-40B4-BE49-F238E27FC236}">
                              <a16:creationId xmlns:a16="http://schemas.microsoft.com/office/drawing/2014/main" id="{E3C532F1-2D98-0947-8953-565F36D525E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6" name="直線コネクタ 1025">
                          <a:extLst>
                            <a:ext uri="{FF2B5EF4-FFF2-40B4-BE49-F238E27FC236}">
                              <a16:creationId xmlns:a16="http://schemas.microsoft.com/office/drawing/2014/main" id="{A8297E6B-946E-FA45-8904-B1D03BA1D39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20" name="グループ化 1019">
                        <a:extLst>
                          <a:ext uri="{FF2B5EF4-FFF2-40B4-BE49-F238E27FC236}">
                            <a16:creationId xmlns:a16="http://schemas.microsoft.com/office/drawing/2014/main" id="{CF721F17-55EF-3742-840D-5BAA281EFADB}"/>
                          </a:ext>
                        </a:extLst>
                      </p:cNvPr>
                      <p:cNvGrpSpPr/>
                      <p:nvPr/>
                    </p:nvGrpSpPr>
                    <p:grpSpPr>
                      <a:xfrm rot="20788443" flipV="1">
                        <a:off x="6570261" y="13953647"/>
                        <a:ext cx="93540" cy="269166"/>
                        <a:chOff x="6673031" y="13591956"/>
                        <a:chExt cx="136951" cy="394086"/>
                      </a:xfrm>
                    </p:grpSpPr>
                    <p:sp>
                      <p:nvSpPr>
                        <p:cNvPr id="1021" name="円/楕円 1020">
                          <a:extLst>
                            <a:ext uri="{FF2B5EF4-FFF2-40B4-BE49-F238E27FC236}">
                              <a16:creationId xmlns:a16="http://schemas.microsoft.com/office/drawing/2014/main" id="{E95E4077-E3E8-0441-BB4E-E60A33673D3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22" name="直線コネクタ 1021">
                          <a:extLst>
                            <a:ext uri="{FF2B5EF4-FFF2-40B4-BE49-F238E27FC236}">
                              <a16:creationId xmlns:a16="http://schemas.microsoft.com/office/drawing/2014/main" id="{672DABC5-AB9B-C64E-88E2-038B9795F1E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3" name="直線コネクタ 1022">
                          <a:extLst>
                            <a:ext uri="{FF2B5EF4-FFF2-40B4-BE49-F238E27FC236}">
                              <a16:creationId xmlns:a16="http://schemas.microsoft.com/office/drawing/2014/main" id="{5DD135E8-DA2F-4549-8302-808D45A6C96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010" name="グループ化 1009">
                      <a:extLst>
                        <a:ext uri="{FF2B5EF4-FFF2-40B4-BE49-F238E27FC236}">
                          <a16:creationId xmlns:a16="http://schemas.microsoft.com/office/drawing/2014/main" id="{D0052DE7-D73E-D148-8A17-13D54EC93C55}"/>
                        </a:ext>
                      </a:extLst>
                    </p:cNvPr>
                    <p:cNvGrpSpPr/>
                    <p:nvPr/>
                  </p:nvGrpSpPr>
                  <p:grpSpPr>
                    <a:xfrm rot="19517616">
                      <a:off x="6388084" y="14026254"/>
                      <a:ext cx="194113" cy="278147"/>
                      <a:chOff x="6570261" y="13944666"/>
                      <a:chExt cx="194113" cy="278147"/>
                    </a:xfrm>
                  </p:grpSpPr>
                  <p:grpSp>
                    <p:nvGrpSpPr>
                      <p:cNvPr id="1011" name="グループ化 1010">
                        <a:extLst>
                          <a:ext uri="{FF2B5EF4-FFF2-40B4-BE49-F238E27FC236}">
                            <a16:creationId xmlns:a16="http://schemas.microsoft.com/office/drawing/2014/main" id="{67EFA4BA-D2FE-1C47-8BE2-2A65EBBFE383}"/>
                          </a:ext>
                        </a:extLst>
                      </p:cNvPr>
                      <p:cNvGrpSpPr/>
                      <p:nvPr/>
                    </p:nvGrpSpPr>
                    <p:grpSpPr>
                      <a:xfrm flipV="1">
                        <a:off x="6670834" y="13944666"/>
                        <a:ext cx="93540" cy="269166"/>
                        <a:chOff x="6673031" y="13591956"/>
                        <a:chExt cx="136951" cy="394086"/>
                      </a:xfrm>
                    </p:grpSpPr>
                    <p:sp>
                      <p:nvSpPr>
                        <p:cNvPr id="1016" name="円/楕円 1015">
                          <a:extLst>
                            <a:ext uri="{FF2B5EF4-FFF2-40B4-BE49-F238E27FC236}">
                              <a16:creationId xmlns:a16="http://schemas.microsoft.com/office/drawing/2014/main" id="{E9B8B8F2-861F-5C44-BD03-A20EE64987F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17" name="直線コネクタ 1016">
                          <a:extLst>
                            <a:ext uri="{FF2B5EF4-FFF2-40B4-BE49-F238E27FC236}">
                              <a16:creationId xmlns:a16="http://schemas.microsoft.com/office/drawing/2014/main" id="{05CA0EA0-7FB4-064D-86F4-E029009901C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8" name="直線コネクタ 1017">
                          <a:extLst>
                            <a:ext uri="{FF2B5EF4-FFF2-40B4-BE49-F238E27FC236}">
                              <a16:creationId xmlns:a16="http://schemas.microsoft.com/office/drawing/2014/main" id="{9426D82C-F52E-3A4D-8227-A85DE97F99B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12" name="グループ化 1011">
                        <a:extLst>
                          <a:ext uri="{FF2B5EF4-FFF2-40B4-BE49-F238E27FC236}">
                            <a16:creationId xmlns:a16="http://schemas.microsoft.com/office/drawing/2014/main" id="{A495D07C-6289-A74A-8B7F-CF1523B28FBB}"/>
                          </a:ext>
                        </a:extLst>
                      </p:cNvPr>
                      <p:cNvGrpSpPr/>
                      <p:nvPr/>
                    </p:nvGrpSpPr>
                    <p:grpSpPr>
                      <a:xfrm rot="20788443" flipV="1">
                        <a:off x="6570261" y="13953647"/>
                        <a:ext cx="93540" cy="269166"/>
                        <a:chOff x="6673031" y="13591956"/>
                        <a:chExt cx="136951" cy="394086"/>
                      </a:xfrm>
                    </p:grpSpPr>
                    <p:sp>
                      <p:nvSpPr>
                        <p:cNvPr id="1013" name="円/楕円 1012">
                          <a:extLst>
                            <a:ext uri="{FF2B5EF4-FFF2-40B4-BE49-F238E27FC236}">
                              <a16:creationId xmlns:a16="http://schemas.microsoft.com/office/drawing/2014/main" id="{5EFA68CB-E530-9540-887E-3FA841955B8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14" name="直線コネクタ 1013">
                          <a:extLst>
                            <a:ext uri="{FF2B5EF4-FFF2-40B4-BE49-F238E27FC236}">
                              <a16:creationId xmlns:a16="http://schemas.microsoft.com/office/drawing/2014/main" id="{A2B2E9E5-50A5-144F-9F77-66DC3E1002B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5" name="直線コネクタ 1014">
                          <a:extLst>
                            <a:ext uri="{FF2B5EF4-FFF2-40B4-BE49-F238E27FC236}">
                              <a16:creationId xmlns:a16="http://schemas.microsoft.com/office/drawing/2014/main" id="{561CA2BD-7771-5343-86F2-080CE6D23FD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17" name="グループ化 216">
                <a:extLst>
                  <a:ext uri="{FF2B5EF4-FFF2-40B4-BE49-F238E27FC236}">
                    <a16:creationId xmlns:a16="http://schemas.microsoft.com/office/drawing/2014/main" id="{72A59C8A-C8B8-1844-936A-2B9430CBEA86}"/>
                  </a:ext>
                </a:extLst>
              </p:cNvPr>
              <p:cNvGrpSpPr/>
              <p:nvPr/>
            </p:nvGrpSpPr>
            <p:grpSpPr>
              <a:xfrm>
                <a:off x="8021968" y="14227648"/>
                <a:ext cx="2424571" cy="3546308"/>
                <a:chOff x="8021968" y="14227648"/>
                <a:chExt cx="2424571" cy="3546308"/>
              </a:xfrm>
            </p:grpSpPr>
            <p:grpSp>
              <p:nvGrpSpPr>
                <p:cNvPr id="840" name="グループ化 839">
                  <a:extLst>
                    <a:ext uri="{FF2B5EF4-FFF2-40B4-BE49-F238E27FC236}">
                      <a16:creationId xmlns:a16="http://schemas.microsoft.com/office/drawing/2014/main" id="{2700335F-C9FC-9E4A-982E-18F1DDEF618F}"/>
                    </a:ext>
                  </a:extLst>
                </p:cNvPr>
                <p:cNvGrpSpPr/>
                <p:nvPr/>
              </p:nvGrpSpPr>
              <p:grpSpPr>
                <a:xfrm>
                  <a:off x="9305013" y="14227648"/>
                  <a:ext cx="1141526" cy="615043"/>
                  <a:chOff x="7958847" y="12932993"/>
                  <a:chExt cx="1141526" cy="615043"/>
                </a:xfrm>
              </p:grpSpPr>
              <p:grpSp>
                <p:nvGrpSpPr>
                  <p:cNvPr id="958" name="グループ化 957">
                    <a:extLst>
                      <a:ext uri="{FF2B5EF4-FFF2-40B4-BE49-F238E27FC236}">
                        <a16:creationId xmlns:a16="http://schemas.microsoft.com/office/drawing/2014/main" id="{BCC1564B-5949-F642-9B0E-09323E94F990}"/>
                      </a:ext>
                    </a:extLst>
                  </p:cNvPr>
                  <p:cNvGrpSpPr/>
                  <p:nvPr/>
                </p:nvGrpSpPr>
                <p:grpSpPr>
                  <a:xfrm>
                    <a:off x="8516625" y="12932993"/>
                    <a:ext cx="583748" cy="477386"/>
                    <a:chOff x="8516625" y="12932993"/>
                    <a:chExt cx="583748" cy="477386"/>
                  </a:xfrm>
                </p:grpSpPr>
                <p:grpSp>
                  <p:nvGrpSpPr>
                    <p:cNvPr id="978" name="グループ化 977">
                      <a:extLst>
                        <a:ext uri="{FF2B5EF4-FFF2-40B4-BE49-F238E27FC236}">
                          <a16:creationId xmlns:a16="http://schemas.microsoft.com/office/drawing/2014/main" id="{9375F3E1-44F9-F44A-A78B-92F16E6A95D2}"/>
                        </a:ext>
                      </a:extLst>
                    </p:cNvPr>
                    <p:cNvGrpSpPr/>
                    <p:nvPr/>
                  </p:nvGrpSpPr>
                  <p:grpSpPr>
                    <a:xfrm>
                      <a:off x="8802643" y="12932993"/>
                      <a:ext cx="297730" cy="440308"/>
                      <a:chOff x="8802643" y="12932993"/>
                      <a:chExt cx="297730" cy="440308"/>
                    </a:xfrm>
                  </p:grpSpPr>
                  <p:grpSp>
                    <p:nvGrpSpPr>
                      <p:cNvPr id="988" name="グループ化 987">
                        <a:extLst>
                          <a:ext uri="{FF2B5EF4-FFF2-40B4-BE49-F238E27FC236}">
                            <a16:creationId xmlns:a16="http://schemas.microsoft.com/office/drawing/2014/main" id="{C3F61FBF-FD67-1643-B1F9-A3E3D13C1AA9}"/>
                          </a:ext>
                        </a:extLst>
                      </p:cNvPr>
                      <p:cNvGrpSpPr/>
                      <p:nvPr/>
                    </p:nvGrpSpPr>
                    <p:grpSpPr>
                      <a:xfrm>
                        <a:off x="8949726" y="12932993"/>
                        <a:ext cx="150647" cy="433494"/>
                        <a:chOff x="6673031" y="13591956"/>
                        <a:chExt cx="136951" cy="394086"/>
                      </a:xfrm>
                    </p:grpSpPr>
                    <p:sp>
                      <p:nvSpPr>
                        <p:cNvPr id="993" name="円/楕円 992">
                          <a:extLst>
                            <a:ext uri="{FF2B5EF4-FFF2-40B4-BE49-F238E27FC236}">
                              <a16:creationId xmlns:a16="http://schemas.microsoft.com/office/drawing/2014/main" id="{54B2525E-47A9-FA4B-B2A1-144A33A9443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94" name="直線コネクタ 993">
                          <a:extLst>
                            <a:ext uri="{FF2B5EF4-FFF2-40B4-BE49-F238E27FC236}">
                              <a16:creationId xmlns:a16="http://schemas.microsoft.com/office/drawing/2014/main" id="{15DB199F-DB9F-594D-B4E1-A093A7CEC17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5" name="直線コネクタ 994">
                          <a:extLst>
                            <a:ext uri="{FF2B5EF4-FFF2-40B4-BE49-F238E27FC236}">
                              <a16:creationId xmlns:a16="http://schemas.microsoft.com/office/drawing/2014/main" id="{1019367B-E6F4-7D46-808D-B1FF5CD0657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89" name="グループ化 988">
                        <a:extLst>
                          <a:ext uri="{FF2B5EF4-FFF2-40B4-BE49-F238E27FC236}">
                            <a16:creationId xmlns:a16="http://schemas.microsoft.com/office/drawing/2014/main" id="{6C0707CB-0BCD-484A-BD70-5CCE1179B864}"/>
                          </a:ext>
                        </a:extLst>
                      </p:cNvPr>
                      <p:cNvGrpSpPr/>
                      <p:nvPr/>
                    </p:nvGrpSpPr>
                    <p:grpSpPr>
                      <a:xfrm rot="21420947">
                        <a:off x="8802643" y="12939807"/>
                        <a:ext cx="150647" cy="433494"/>
                        <a:chOff x="6673031" y="13591956"/>
                        <a:chExt cx="136951" cy="394086"/>
                      </a:xfrm>
                    </p:grpSpPr>
                    <p:sp>
                      <p:nvSpPr>
                        <p:cNvPr id="990" name="円/楕円 989">
                          <a:extLst>
                            <a:ext uri="{FF2B5EF4-FFF2-40B4-BE49-F238E27FC236}">
                              <a16:creationId xmlns:a16="http://schemas.microsoft.com/office/drawing/2014/main" id="{77BD425C-0622-5142-9380-9472BCC0A39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91" name="直線コネクタ 990">
                          <a:extLst>
                            <a:ext uri="{FF2B5EF4-FFF2-40B4-BE49-F238E27FC236}">
                              <a16:creationId xmlns:a16="http://schemas.microsoft.com/office/drawing/2014/main" id="{24DDBFA1-6EA7-4944-A8BF-6EBE572D545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2" name="直線コネクタ 991">
                          <a:extLst>
                            <a:ext uri="{FF2B5EF4-FFF2-40B4-BE49-F238E27FC236}">
                              <a16:creationId xmlns:a16="http://schemas.microsoft.com/office/drawing/2014/main" id="{939BCFD9-997D-8449-8F2C-E2641B48080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979" name="グループ化 978">
                      <a:extLst>
                        <a:ext uri="{FF2B5EF4-FFF2-40B4-BE49-F238E27FC236}">
                          <a16:creationId xmlns:a16="http://schemas.microsoft.com/office/drawing/2014/main" id="{74BC7A60-D165-6841-A42E-4874EF3D3F6F}"/>
                        </a:ext>
                      </a:extLst>
                    </p:cNvPr>
                    <p:cNvGrpSpPr/>
                    <p:nvPr/>
                  </p:nvGrpSpPr>
                  <p:grpSpPr>
                    <a:xfrm rot="21136742">
                      <a:off x="8516625" y="12970071"/>
                      <a:ext cx="297730" cy="440308"/>
                      <a:chOff x="8802643" y="12932993"/>
                      <a:chExt cx="297730" cy="440308"/>
                    </a:xfrm>
                  </p:grpSpPr>
                  <p:grpSp>
                    <p:nvGrpSpPr>
                      <p:cNvPr id="980" name="グループ化 979">
                        <a:extLst>
                          <a:ext uri="{FF2B5EF4-FFF2-40B4-BE49-F238E27FC236}">
                            <a16:creationId xmlns:a16="http://schemas.microsoft.com/office/drawing/2014/main" id="{87979536-3395-D947-8F6D-0D9F24B63D83}"/>
                          </a:ext>
                        </a:extLst>
                      </p:cNvPr>
                      <p:cNvGrpSpPr/>
                      <p:nvPr/>
                    </p:nvGrpSpPr>
                    <p:grpSpPr>
                      <a:xfrm>
                        <a:off x="8949726" y="12932993"/>
                        <a:ext cx="150647" cy="433494"/>
                        <a:chOff x="6673031" y="13591956"/>
                        <a:chExt cx="136951" cy="394086"/>
                      </a:xfrm>
                    </p:grpSpPr>
                    <p:sp>
                      <p:nvSpPr>
                        <p:cNvPr id="985" name="円/楕円 984">
                          <a:extLst>
                            <a:ext uri="{FF2B5EF4-FFF2-40B4-BE49-F238E27FC236}">
                              <a16:creationId xmlns:a16="http://schemas.microsoft.com/office/drawing/2014/main" id="{6EFD9863-0B78-0D43-A57C-9D67F13B1D1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86" name="直線コネクタ 985">
                          <a:extLst>
                            <a:ext uri="{FF2B5EF4-FFF2-40B4-BE49-F238E27FC236}">
                              <a16:creationId xmlns:a16="http://schemas.microsoft.com/office/drawing/2014/main" id="{A6FF6C17-2A96-3341-B9A2-94EF001D2D9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7" name="直線コネクタ 986">
                          <a:extLst>
                            <a:ext uri="{FF2B5EF4-FFF2-40B4-BE49-F238E27FC236}">
                              <a16:creationId xmlns:a16="http://schemas.microsoft.com/office/drawing/2014/main" id="{D799EF8F-C2B3-804F-B112-6EDD8C825B1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81" name="グループ化 980">
                        <a:extLst>
                          <a:ext uri="{FF2B5EF4-FFF2-40B4-BE49-F238E27FC236}">
                            <a16:creationId xmlns:a16="http://schemas.microsoft.com/office/drawing/2014/main" id="{C8775E18-A221-6B4B-9D75-E68BBAA087F2}"/>
                          </a:ext>
                        </a:extLst>
                      </p:cNvPr>
                      <p:cNvGrpSpPr/>
                      <p:nvPr/>
                    </p:nvGrpSpPr>
                    <p:grpSpPr>
                      <a:xfrm rot="21420947">
                        <a:off x="8802643" y="12939807"/>
                        <a:ext cx="150647" cy="433494"/>
                        <a:chOff x="6673031" y="13591956"/>
                        <a:chExt cx="136951" cy="394086"/>
                      </a:xfrm>
                    </p:grpSpPr>
                    <p:sp>
                      <p:nvSpPr>
                        <p:cNvPr id="982" name="円/楕円 981">
                          <a:extLst>
                            <a:ext uri="{FF2B5EF4-FFF2-40B4-BE49-F238E27FC236}">
                              <a16:creationId xmlns:a16="http://schemas.microsoft.com/office/drawing/2014/main" id="{D6AE9F91-9B7F-9541-86BB-349F5EE0B1E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83" name="直線コネクタ 982">
                          <a:extLst>
                            <a:ext uri="{FF2B5EF4-FFF2-40B4-BE49-F238E27FC236}">
                              <a16:creationId xmlns:a16="http://schemas.microsoft.com/office/drawing/2014/main" id="{0BF4DB10-E69A-EB40-9CC2-33E889878B7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4" name="直線コネクタ 983">
                          <a:extLst>
                            <a:ext uri="{FF2B5EF4-FFF2-40B4-BE49-F238E27FC236}">
                              <a16:creationId xmlns:a16="http://schemas.microsoft.com/office/drawing/2014/main" id="{3EBD9CEB-51ED-3442-9E24-BD6E71B337F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959" name="グループ化 958">
                    <a:extLst>
                      <a:ext uri="{FF2B5EF4-FFF2-40B4-BE49-F238E27FC236}">
                        <a16:creationId xmlns:a16="http://schemas.microsoft.com/office/drawing/2014/main" id="{0DF36A7C-0124-1E4B-9F4D-0810798D63B6}"/>
                      </a:ext>
                    </a:extLst>
                  </p:cNvPr>
                  <p:cNvGrpSpPr/>
                  <p:nvPr/>
                </p:nvGrpSpPr>
                <p:grpSpPr>
                  <a:xfrm rot="20656458">
                    <a:off x="7958847" y="13070650"/>
                    <a:ext cx="583748" cy="477386"/>
                    <a:chOff x="8516625" y="12932993"/>
                    <a:chExt cx="583748" cy="477386"/>
                  </a:xfrm>
                </p:grpSpPr>
                <p:grpSp>
                  <p:nvGrpSpPr>
                    <p:cNvPr id="960" name="グループ化 959">
                      <a:extLst>
                        <a:ext uri="{FF2B5EF4-FFF2-40B4-BE49-F238E27FC236}">
                          <a16:creationId xmlns:a16="http://schemas.microsoft.com/office/drawing/2014/main" id="{7704C044-9B5F-1640-8A6C-0B42372F99B5}"/>
                        </a:ext>
                      </a:extLst>
                    </p:cNvPr>
                    <p:cNvGrpSpPr/>
                    <p:nvPr/>
                  </p:nvGrpSpPr>
                  <p:grpSpPr>
                    <a:xfrm>
                      <a:off x="8802643" y="12932993"/>
                      <a:ext cx="297730" cy="440308"/>
                      <a:chOff x="8802643" y="12932993"/>
                      <a:chExt cx="297730" cy="440308"/>
                    </a:xfrm>
                  </p:grpSpPr>
                  <p:grpSp>
                    <p:nvGrpSpPr>
                      <p:cNvPr id="970" name="グループ化 969">
                        <a:extLst>
                          <a:ext uri="{FF2B5EF4-FFF2-40B4-BE49-F238E27FC236}">
                            <a16:creationId xmlns:a16="http://schemas.microsoft.com/office/drawing/2014/main" id="{F941974B-F25B-4B41-B71E-3A2D2F0C5034}"/>
                          </a:ext>
                        </a:extLst>
                      </p:cNvPr>
                      <p:cNvGrpSpPr/>
                      <p:nvPr/>
                    </p:nvGrpSpPr>
                    <p:grpSpPr>
                      <a:xfrm>
                        <a:off x="8949726" y="12932993"/>
                        <a:ext cx="150647" cy="433494"/>
                        <a:chOff x="6673031" y="13591956"/>
                        <a:chExt cx="136951" cy="394086"/>
                      </a:xfrm>
                    </p:grpSpPr>
                    <p:sp>
                      <p:nvSpPr>
                        <p:cNvPr id="975" name="円/楕円 974">
                          <a:extLst>
                            <a:ext uri="{FF2B5EF4-FFF2-40B4-BE49-F238E27FC236}">
                              <a16:creationId xmlns:a16="http://schemas.microsoft.com/office/drawing/2014/main" id="{6BC6FF8B-569E-BA47-99ED-A120756F636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76" name="直線コネクタ 975">
                          <a:extLst>
                            <a:ext uri="{FF2B5EF4-FFF2-40B4-BE49-F238E27FC236}">
                              <a16:creationId xmlns:a16="http://schemas.microsoft.com/office/drawing/2014/main" id="{C2B74C14-5DD6-574B-B61A-7AD61581B08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7" name="直線コネクタ 976">
                          <a:extLst>
                            <a:ext uri="{FF2B5EF4-FFF2-40B4-BE49-F238E27FC236}">
                              <a16:creationId xmlns:a16="http://schemas.microsoft.com/office/drawing/2014/main" id="{831EF067-DE8E-5A48-8C4C-F71A04793A7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71" name="グループ化 970">
                        <a:extLst>
                          <a:ext uri="{FF2B5EF4-FFF2-40B4-BE49-F238E27FC236}">
                            <a16:creationId xmlns:a16="http://schemas.microsoft.com/office/drawing/2014/main" id="{A699DA17-81F6-F747-83B7-79B95DE268C9}"/>
                          </a:ext>
                        </a:extLst>
                      </p:cNvPr>
                      <p:cNvGrpSpPr/>
                      <p:nvPr/>
                    </p:nvGrpSpPr>
                    <p:grpSpPr>
                      <a:xfrm rot="21420947">
                        <a:off x="8802643" y="12939807"/>
                        <a:ext cx="150647" cy="433494"/>
                        <a:chOff x="6673031" y="13591956"/>
                        <a:chExt cx="136951" cy="394086"/>
                      </a:xfrm>
                    </p:grpSpPr>
                    <p:sp>
                      <p:nvSpPr>
                        <p:cNvPr id="972" name="円/楕円 971">
                          <a:extLst>
                            <a:ext uri="{FF2B5EF4-FFF2-40B4-BE49-F238E27FC236}">
                              <a16:creationId xmlns:a16="http://schemas.microsoft.com/office/drawing/2014/main" id="{EB671132-1F45-A041-AEE7-BA0DAB9796E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73" name="直線コネクタ 972">
                          <a:extLst>
                            <a:ext uri="{FF2B5EF4-FFF2-40B4-BE49-F238E27FC236}">
                              <a16:creationId xmlns:a16="http://schemas.microsoft.com/office/drawing/2014/main" id="{AEA2B724-AAB6-464B-8D68-02CE6EF63FC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4" name="直線コネクタ 973">
                          <a:extLst>
                            <a:ext uri="{FF2B5EF4-FFF2-40B4-BE49-F238E27FC236}">
                              <a16:creationId xmlns:a16="http://schemas.microsoft.com/office/drawing/2014/main" id="{83446EA2-46F3-944C-AB6A-D11C5334B2D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961" name="グループ化 960">
                      <a:extLst>
                        <a:ext uri="{FF2B5EF4-FFF2-40B4-BE49-F238E27FC236}">
                          <a16:creationId xmlns:a16="http://schemas.microsoft.com/office/drawing/2014/main" id="{2CE12711-8B30-2B48-BC59-10886E150A43}"/>
                        </a:ext>
                      </a:extLst>
                    </p:cNvPr>
                    <p:cNvGrpSpPr/>
                    <p:nvPr/>
                  </p:nvGrpSpPr>
                  <p:grpSpPr>
                    <a:xfrm rot="21136742">
                      <a:off x="8516625" y="12970071"/>
                      <a:ext cx="297730" cy="440308"/>
                      <a:chOff x="8802643" y="12932993"/>
                      <a:chExt cx="297730" cy="440308"/>
                    </a:xfrm>
                  </p:grpSpPr>
                  <p:grpSp>
                    <p:nvGrpSpPr>
                      <p:cNvPr id="962" name="グループ化 961">
                        <a:extLst>
                          <a:ext uri="{FF2B5EF4-FFF2-40B4-BE49-F238E27FC236}">
                            <a16:creationId xmlns:a16="http://schemas.microsoft.com/office/drawing/2014/main" id="{417BAA8A-3E59-F740-9D74-7DBCA2C32E48}"/>
                          </a:ext>
                        </a:extLst>
                      </p:cNvPr>
                      <p:cNvGrpSpPr/>
                      <p:nvPr/>
                    </p:nvGrpSpPr>
                    <p:grpSpPr>
                      <a:xfrm>
                        <a:off x="8949726" y="12932993"/>
                        <a:ext cx="150647" cy="433494"/>
                        <a:chOff x="6673031" y="13591956"/>
                        <a:chExt cx="136951" cy="394086"/>
                      </a:xfrm>
                    </p:grpSpPr>
                    <p:sp>
                      <p:nvSpPr>
                        <p:cNvPr id="967" name="円/楕円 966">
                          <a:extLst>
                            <a:ext uri="{FF2B5EF4-FFF2-40B4-BE49-F238E27FC236}">
                              <a16:creationId xmlns:a16="http://schemas.microsoft.com/office/drawing/2014/main" id="{91D40950-DEFF-8240-857A-78DEF60868D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68" name="直線コネクタ 967">
                          <a:extLst>
                            <a:ext uri="{FF2B5EF4-FFF2-40B4-BE49-F238E27FC236}">
                              <a16:creationId xmlns:a16="http://schemas.microsoft.com/office/drawing/2014/main" id="{8F7FF4E4-C6D0-4C42-ACCC-82680003B10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9" name="直線コネクタ 968">
                          <a:extLst>
                            <a:ext uri="{FF2B5EF4-FFF2-40B4-BE49-F238E27FC236}">
                              <a16:creationId xmlns:a16="http://schemas.microsoft.com/office/drawing/2014/main" id="{056708FF-68BA-4D4A-AE73-7DAEDA530C5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63" name="グループ化 962">
                        <a:extLst>
                          <a:ext uri="{FF2B5EF4-FFF2-40B4-BE49-F238E27FC236}">
                            <a16:creationId xmlns:a16="http://schemas.microsoft.com/office/drawing/2014/main" id="{5D2FC15B-3BFE-EB4C-9678-57F7DBBF59D3}"/>
                          </a:ext>
                        </a:extLst>
                      </p:cNvPr>
                      <p:cNvGrpSpPr/>
                      <p:nvPr/>
                    </p:nvGrpSpPr>
                    <p:grpSpPr>
                      <a:xfrm rot="21420947">
                        <a:off x="8802643" y="12939807"/>
                        <a:ext cx="150647" cy="433494"/>
                        <a:chOff x="6673031" y="13591956"/>
                        <a:chExt cx="136951" cy="394086"/>
                      </a:xfrm>
                    </p:grpSpPr>
                    <p:sp>
                      <p:nvSpPr>
                        <p:cNvPr id="964" name="円/楕円 963">
                          <a:extLst>
                            <a:ext uri="{FF2B5EF4-FFF2-40B4-BE49-F238E27FC236}">
                              <a16:creationId xmlns:a16="http://schemas.microsoft.com/office/drawing/2014/main" id="{5F1F6B9F-F6AA-1B4F-8761-02C8226CB5C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65" name="直線コネクタ 964">
                          <a:extLst>
                            <a:ext uri="{FF2B5EF4-FFF2-40B4-BE49-F238E27FC236}">
                              <a16:creationId xmlns:a16="http://schemas.microsoft.com/office/drawing/2014/main" id="{D4B9370F-AB8E-ED45-BDEC-37E64118177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6" name="直線コネクタ 965">
                          <a:extLst>
                            <a:ext uri="{FF2B5EF4-FFF2-40B4-BE49-F238E27FC236}">
                              <a16:creationId xmlns:a16="http://schemas.microsoft.com/office/drawing/2014/main" id="{657322B6-52A5-DE4D-9D40-47B5D2FC60E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841" name="グループ化 840">
                  <a:extLst>
                    <a:ext uri="{FF2B5EF4-FFF2-40B4-BE49-F238E27FC236}">
                      <a16:creationId xmlns:a16="http://schemas.microsoft.com/office/drawing/2014/main" id="{0C3DFC88-4A4D-7142-9303-F09D60E37756}"/>
                    </a:ext>
                  </a:extLst>
                </p:cNvPr>
                <p:cNvGrpSpPr/>
                <p:nvPr/>
              </p:nvGrpSpPr>
              <p:grpSpPr>
                <a:xfrm rot="19662784">
                  <a:off x="8337263" y="14799168"/>
                  <a:ext cx="1141526" cy="615043"/>
                  <a:chOff x="7958847" y="12932993"/>
                  <a:chExt cx="1141526" cy="615043"/>
                </a:xfrm>
              </p:grpSpPr>
              <p:grpSp>
                <p:nvGrpSpPr>
                  <p:cNvPr id="920" name="グループ化 919">
                    <a:extLst>
                      <a:ext uri="{FF2B5EF4-FFF2-40B4-BE49-F238E27FC236}">
                        <a16:creationId xmlns:a16="http://schemas.microsoft.com/office/drawing/2014/main" id="{43C61740-892D-D44A-B192-603B76E0C718}"/>
                      </a:ext>
                    </a:extLst>
                  </p:cNvPr>
                  <p:cNvGrpSpPr/>
                  <p:nvPr/>
                </p:nvGrpSpPr>
                <p:grpSpPr>
                  <a:xfrm>
                    <a:off x="8516625" y="12932993"/>
                    <a:ext cx="583748" cy="477386"/>
                    <a:chOff x="8516625" y="12932993"/>
                    <a:chExt cx="583748" cy="477386"/>
                  </a:xfrm>
                </p:grpSpPr>
                <p:grpSp>
                  <p:nvGrpSpPr>
                    <p:cNvPr id="940" name="グループ化 939">
                      <a:extLst>
                        <a:ext uri="{FF2B5EF4-FFF2-40B4-BE49-F238E27FC236}">
                          <a16:creationId xmlns:a16="http://schemas.microsoft.com/office/drawing/2014/main" id="{D1E9F667-278A-D14B-9094-1235A59FD583}"/>
                        </a:ext>
                      </a:extLst>
                    </p:cNvPr>
                    <p:cNvGrpSpPr/>
                    <p:nvPr/>
                  </p:nvGrpSpPr>
                  <p:grpSpPr>
                    <a:xfrm>
                      <a:off x="8802643" y="12932993"/>
                      <a:ext cx="297730" cy="440308"/>
                      <a:chOff x="8802643" y="12932993"/>
                      <a:chExt cx="297730" cy="440308"/>
                    </a:xfrm>
                  </p:grpSpPr>
                  <p:grpSp>
                    <p:nvGrpSpPr>
                      <p:cNvPr id="950" name="グループ化 949">
                        <a:extLst>
                          <a:ext uri="{FF2B5EF4-FFF2-40B4-BE49-F238E27FC236}">
                            <a16:creationId xmlns:a16="http://schemas.microsoft.com/office/drawing/2014/main" id="{551F9475-7DCE-BF46-949A-8CEB2613019D}"/>
                          </a:ext>
                        </a:extLst>
                      </p:cNvPr>
                      <p:cNvGrpSpPr/>
                      <p:nvPr/>
                    </p:nvGrpSpPr>
                    <p:grpSpPr>
                      <a:xfrm>
                        <a:off x="8949726" y="12932993"/>
                        <a:ext cx="150647" cy="433494"/>
                        <a:chOff x="6673031" y="13591956"/>
                        <a:chExt cx="136951" cy="394086"/>
                      </a:xfrm>
                    </p:grpSpPr>
                    <p:sp>
                      <p:nvSpPr>
                        <p:cNvPr id="955" name="円/楕円 954">
                          <a:extLst>
                            <a:ext uri="{FF2B5EF4-FFF2-40B4-BE49-F238E27FC236}">
                              <a16:creationId xmlns:a16="http://schemas.microsoft.com/office/drawing/2014/main" id="{B91FCC41-B6FA-5D43-9BB0-6066D4D6FB7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56" name="直線コネクタ 955">
                          <a:extLst>
                            <a:ext uri="{FF2B5EF4-FFF2-40B4-BE49-F238E27FC236}">
                              <a16:creationId xmlns:a16="http://schemas.microsoft.com/office/drawing/2014/main" id="{161C8245-7CFF-604D-9114-43191277C24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7" name="直線コネクタ 956">
                          <a:extLst>
                            <a:ext uri="{FF2B5EF4-FFF2-40B4-BE49-F238E27FC236}">
                              <a16:creationId xmlns:a16="http://schemas.microsoft.com/office/drawing/2014/main" id="{BA883F13-72CC-F94A-8E95-D13DEF51133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51" name="グループ化 950">
                        <a:extLst>
                          <a:ext uri="{FF2B5EF4-FFF2-40B4-BE49-F238E27FC236}">
                            <a16:creationId xmlns:a16="http://schemas.microsoft.com/office/drawing/2014/main" id="{5FD0F4DD-6928-BF44-9495-565C2B3C0761}"/>
                          </a:ext>
                        </a:extLst>
                      </p:cNvPr>
                      <p:cNvGrpSpPr/>
                      <p:nvPr/>
                    </p:nvGrpSpPr>
                    <p:grpSpPr>
                      <a:xfrm rot="21420947">
                        <a:off x="8802643" y="12939807"/>
                        <a:ext cx="150647" cy="433494"/>
                        <a:chOff x="6673031" y="13591956"/>
                        <a:chExt cx="136951" cy="394086"/>
                      </a:xfrm>
                    </p:grpSpPr>
                    <p:sp>
                      <p:nvSpPr>
                        <p:cNvPr id="952" name="円/楕円 951">
                          <a:extLst>
                            <a:ext uri="{FF2B5EF4-FFF2-40B4-BE49-F238E27FC236}">
                              <a16:creationId xmlns:a16="http://schemas.microsoft.com/office/drawing/2014/main" id="{2B61655A-6829-3240-BC38-05E1EBA75B3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53" name="直線コネクタ 952">
                          <a:extLst>
                            <a:ext uri="{FF2B5EF4-FFF2-40B4-BE49-F238E27FC236}">
                              <a16:creationId xmlns:a16="http://schemas.microsoft.com/office/drawing/2014/main" id="{D1F71FD6-6309-DE48-B084-D7380FAFB47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4" name="直線コネクタ 953">
                          <a:extLst>
                            <a:ext uri="{FF2B5EF4-FFF2-40B4-BE49-F238E27FC236}">
                              <a16:creationId xmlns:a16="http://schemas.microsoft.com/office/drawing/2014/main" id="{C299CD52-8D70-234B-899A-FFE5E3535CE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941" name="グループ化 940">
                      <a:extLst>
                        <a:ext uri="{FF2B5EF4-FFF2-40B4-BE49-F238E27FC236}">
                          <a16:creationId xmlns:a16="http://schemas.microsoft.com/office/drawing/2014/main" id="{5A068745-1603-6241-8DC3-232231A7DF64}"/>
                        </a:ext>
                      </a:extLst>
                    </p:cNvPr>
                    <p:cNvGrpSpPr/>
                    <p:nvPr/>
                  </p:nvGrpSpPr>
                  <p:grpSpPr>
                    <a:xfrm rot="21136742">
                      <a:off x="8516625" y="12970071"/>
                      <a:ext cx="297730" cy="440308"/>
                      <a:chOff x="8802643" y="12932993"/>
                      <a:chExt cx="297730" cy="440308"/>
                    </a:xfrm>
                  </p:grpSpPr>
                  <p:grpSp>
                    <p:nvGrpSpPr>
                      <p:cNvPr id="942" name="グループ化 941">
                        <a:extLst>
                          <a:ext uri="{FF2B5EF4-FFF2-40B4-BE49-F238E27FC236}">
                            <a16:creationId xmlns:a16="http://schemas.microsoft.com/office/drawing/2014/main" id="{A7335A3E-A693-7F43-8331-D4FB297CE8A7}"/>
                          </a:ext>
                        </a:extLst>
                      </p:cNvPr>
                      <p:cNvGrpSpPr/>
                      <p:nvPr/>
                    </p:nvGrpSpPr>
                    <p:grpSpPr>
                      <a:xfrm>
                        <a:off x="8949726" y="12932993"/>
                        <a:ext cx="150647" cy="433494"/>
                        <a:chOff x="6673031" y="13591956"/>
                        <a:chExt cx="136951" cy="394086"/>
                      </a:xfrm>
                    </p:grpSpPr>
                    <p:sp>
                      <p:nvSpPr>
                        <p:cNvPr id="947" name="円/楕円 946">
                          <a:extLst>
                            <a:ext uri="{FF2B5EF4-FFF2-40B4-BE49-F238E27FC236}">
                              <a16:creationId xmlns:a16="http://schemas.microsoft.com/office/drawing/2014/main" id="{2E720597-09AD-7646-BC13-497071B37BD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48" name="直線コネクタ 947">
                          <a:extLst>
                            <a:ext uri="{FF2B5EF4-FFF2-40B4-BE49-F238E27FC236}">
                              <a16:creationId xmlns:a16="http://schemas.microsoft.com/office/drawing/2014/main" id="{DC32F1E5-5A52-0848-88CE-58DF118DB21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9" name="直線コネクタ 948">
                          <a:extLst>
                            <a:ext uri="{FF2B5EF4-FFF2-40B4-BE49-F238E27FC236}">
                              <a16:creationId xmlns:a16="http://schemas.microsoft.com/office/drawing/2014/main" id="{6E7C74B2-6A95-D346-8079-F95B12D035B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43" name="グループ化 942">
                        <a:extLst>
                          <a:ext uri="{FF2B5EF4-FFF2-40B4-BE49-F238E27FC236}">
                            <a16:creationId xmlns:a16="http://schemas.microsoft.com/office/drawing/2014/main" id="{3D1129CD-4905-374F-B85D-3C4F00449FFA}"/>
                          </a:ext>
                        </a:extLst>
                      </p:cNvPr>
                      <p:cNvGrpSpPr/>
                      <p:nvPr/>
                    </p:nvGrpSpPr>
                    <p:grpSpPr>
                      <a:xfrm rot="21420947">
                        <a:off x="8802643" y="12939807"/>
                        <a:ext cx="150647" cy="433494"/>
                        <a:chOff x="6673031" y="13591956"/>
                        <a:chExt cx="136951" cy="394086"/>
                      </a:xfrm>
                    </p:grpSpPr>
                    <p:sp>
                      <p:nvSpPr>
                        <p:cNvPr id="944" name="円/楕円 943">
                          <a:extLst>
                            <a:ext uri="{FF2B5EF4-FFF2-40B4-BE49-F238E27FC236}">
                              <a16:creationId xmlns:a16="http://schemas.microsoft.com/office/drawing/2014/main" id="{E9556F9C-1669-FF46-A6C8-841FBFC1955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45" name="直線コネクタ 944">
                          <a:extLst>
                            <a:ext uri="{FF2B5EF4-FFF2-40B4-BE49-F238E27FC236}">
                              <a16:creationId xmlns:a16="http://schemas.microsoft.com/office/drawing/2014/main" id="{0DFCF8DB-0315-224F-8941-1B5F78E198D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46" name="直線コネクタ 945">
                          <a:extLst>
                            <a:ext uri="{FF2B5EF4-FFF2-40B4-BE49-F238E27FC236}">
                              <a16:creationId xmlns:a16="http://schemas.microsoft.com/office/drawing/2014/main" id="{7E489E60-CEF7-B348-9D40-893EE06814F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921" name="グループ化 920">
                    <a:extLst>
                      <a:ext uri="{FF2B5EF4-FFF2-40B4-BE49-F238E27FC236}">
                        <a16:creationId xmlns:a16="http://schemas.microsoft.com/office/drawing/2014/main" id="{B92DB104-E60D-5F44-AED8-35E0E2E95433}"/>
                      </a:ext>
                    </a:extLst>
                  </p:cNvPr>
                  <p:cNvGrpSpPr/>
                  <p:nvPr/>
                </p:nvGrpSpPr>
                <p:grpSpPr>
                  <a:xfrm rot="20656458">
                    <a:off x="7958847" y="13070650"/>
                    <a:ext cx="583748" cy="477386"/>
                    <a:chOff x="8516625" y="12932993"/>
                    <a:chExt cx="583748" cy="477386"/>
                  </a:xfrm>
                </p:grpSpPr>
                <p:grpSp>
                  <p:nvGrpSpPr>
                    <p:cNvPr id="922" name="グループ化 921">
                      <a:extLst>
                        <a:ext uri="{FF2B5EF4-FFF2-40B4-BE49-F238E27FC236}">
                          <a16:creationId xmlns:a16="http://schemas.microsoft.com/office/drawing/2014/main" id="{34C7357C-9767-8C42-9F90-CDF0AF0A5F3D}"/>
                        </a:ext>
                      </a:extLst>
                    </p:cNvPr>
                    <p:cNvGrpSpPr/>
                    <p:nvPr/>
                  </p:nvGrpSpPr>
                  <p:grpSpPr>
                    <a:xfrm>
                      <a:off x="8802643" y="12932993"/>
                      <a:ext cx="297730" cy="440308"/>
                      <a:chOff x="8802643" y="12932993"/>
                      <a:chExt cx="297730" cy="440308"/>
                    </a:xfrm>
                  </p:grpSpPr>
                  <p:grpSp>
                    <p:nvGrpSpPr>
                      <p:cNvPr id="932" name="グループ化 931">
                        <a:extLst>
                          <a:ext uri="{FF2B5EF4-FFF2-40B4-BE49-F238E27FC236}">
                            <a16:creationId xmlns:a16="http://schemas.microsoft.com/office/drawing/2014/main" id="{E5F84035-57DC-E94C-A03F-8E7D016A51C7}"/>
                          </a:ext>
                        </a:extLst>
                      </p:cNvPr>
                      <p:cNvGrpSpPr/>
                      <p:nvPr/>
                    </p:nvGrpSpPr>
                    <p:grpSpPr>
                      <a:xfrm>
                        <a:off x="8949726" y="12932993"/>
                        <a:ext cx="150647" cy="433494"/>
                        <a:chOff x="6673031" y="13591956"/>
                        <a:chExt cx="136951" cy="394086"/>
                      </a:xfrm>
                    </p:grpSpPr>
                    <p:sp>
                      <p:nvSpPr>
                        <p:cNvPr id="937" name="円/楕円 936">
                          <a:extLst>
                            <a:ext uri="{FF2B5EF4-FFF2-40B4-BE49-F238E27FC236}">
                              <a16:creationId xmlns:a16="http://schemas.microsoft.com/office/drawing/2014/main" id="{4E176D35-5B7C-F048-A9AF-C1E93FF0FC4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38" name="直線コネクタ 937">
                          <a:extLst>
                            <a:ext uri="{FF2B5EF4-FFF2-40B4-BE49-F238E27FC236}">
                              <a16:creationId xmlns:a16="http://schemas.microsoft.com/office/drawing/2014/main" id="{BCDD06C9-E95B-A142-BA0F-D9DE5805086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9" name="直線コネクタ 938">
                          <a:extLst>
                            <a:ext uri="{FF2B5EF4-FFF2-40B4-BE49-F238E27FC236}">
                              <a16:creationId xmlns:a16="http://schemas.microsoft.com/office/drawing/2014/main" id="{A0F26687-8DF1-6246-9F8C-246DAF0D48B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33" name="グループ化 932">
                        <a:extLst>
                          <a:ext uri="{FF2B5EF4-FFF2-40B4-BE49-F238E27FC236}">
                            <a16:creationId xmlns:a16="http://schemas.microsoft.com/office/drawing/2014/main" id="{4A7C7BD8-EC2B-4140-A3A4-6BECA297EF7E}"/>
                          </a:ext>
                        </a:extLst>
                      </p:cNvPr>
                      <p:cNvGrpSpPr/>
                      <p:nvPr/>
                    </p:nvGrpSpPr>
                    <p:grpSpPr>
                      <a:xfrm rot="21420947">
                        <a:off x="8802643" y="12939807"/>
                        <a:ext cx="150647" cy="433494"/>
                        <a:chOff x="6673031" y="13591956"/>
                        <a:chExt cx="136951" cy="394086"/>
                      </a:xfrm>
                    </p:grpSpPr>
                    <p:sp>
                      <p:nvSpPr>
                        <p:cNvPr id="934" name="円/楕円 933">
                          <a:extLst>
                            <a:ext uri="{FF2B5EF4-FFF2-40B4-BE49-F238E27FC236}">
                              <a16:creationId xmlns:a16="http://schemas.microsoft.com/office/drawing/2014/main" id="{49E21665-2B14-3C4F-B0B9-8108BFD30EC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35" name="直線コネクタ 934">
                          <a:extLst>
                            <a:ext uri="{FF2B5EF4-FFF2-40B4-BE49-F238E27FC236}">
                              <a16:creationId xmlns:a16="http://schemas.microsoft.com/office/drawing/2014/main" id="{5365BA03-5376-7C47-9BBE-72971DF6047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6" name="直線コネクタ 935">
                          <a:extLst>
                            <a:ext uri="{FF2B5EF4-FFF2-40B4-BE49-F238E27FC236}">
                              <a16:creationId xmlns:a16="http://schemas.microsoft.com/office/drawing/2014/main" id="{1B2D9958-F842-944B-B16E-AD5A083F23F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923" name="グループ化 922">
                      <a:extLst>
                        <a:ext uri="{FF2B5EF4-FFF2-40B4-BE49-F238E27FC236}">
                          <a16:creationId xmlns:a16="http://schemas.microsoft.com/office/drawing/2014/main" id="{A4966D0C-A9DA-D749-8F75-7B58800F30DB}"/>
                        </a:ext>
                      </a:extLst>
                    </p:cNvPr>
                    <p:cNvGrpSpPr/>
                    <p:nvPr/>
                  </p:nvGrpSpPr>
                  <p:grpSpPr>
                    <a:xfrm rot="21136742">
                      <a:off x="8516625" y="12970071"/>
                      <a:ext cx="297730" cy="440308"/>
                      <a:chOff x="8802643" y="12932993"/>
                      <a:chExt cx="297730" cy="440308"/>
                    </a:xfrm>
                  </p:grpSpPr>
                  <p:grpSp>
                    <p:nvGrpSpPr>
                      <p:cNvPr id="924" name="グループ化 923">
                        <a:extLst>
                          <a:ext uri="{FF2B5EF4-FFF2-40B4-BE49-F238E27FC236}">
                            <a16:creationId xmlns:a16="http://schemas.microsoft.com/office/drawing/2014/main" id="{013AE120-7D62-7547-B1AD-DD1226335820}"/>
                          </a:ext>
                        </a:extLst>
                      </p:cNvPr>
                      <p:cNvGrpSpPr/>
                      <p:nvPr/>
                    </p:nvGrpSpPr>
                    <p:grpSpPr>
                      <a:xfrm>
                        <a:off x="8949726" y="12932993"/>
                        <a:ext cx="150647" cy="433494"/>
                        <a:chOff x="6673031" y="13591956"/>
                        <a:chExt cx="136951" cy="394086"/>
                      </a:xfrm>
                    </p:grpSpPr>
                    <p:sp>
                      <p:nvSpPr>
                        <p:cNvPr id="929" name="円/楕円 928">
                          <a:extLst>
                            <a:ext uri="{FF2B5EF4-FFF2-40B4-BE49-F238E27FC236}">
                              <a16:creationId xmlns:a16="http://schemas.microsoft.com/office/drawing/2014/main" id="{77F648DA-AA73-C341-A983-3126B7292A4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30" name="直線コネクタ 929">
                          <a:extLst>
                            <a:ext uri="{FF2B5EF4-FFF2-40B4-BE49-F238E27FC236}">
                              <a16:creationId xmlns:a16="http://schemas.microsoft.com/office/drawing/2014/main" id="{9DB60D8D-39F2-0840-A87F-DBB3A251C17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31" name="直線コネクタ 930">
                          <a:extLst>
                            <a:ext uri="{FF2B5EF4-FFF2-40B4-BE49-F238E27FC236}">
                              <a16:creationId xmlns:a16="http://schemas.microsoft.com/office/drawing/2014/main" id="{45974EBA-B6A0-E24C-9BC1-D199441BBF8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25" name="グループ化 924">
                        <a:extLst>
                          <a:ext uri="{FF2B5EF4-FFF2-40B4-BE49-F238E27FC236}">
                            <a16:creationId xmlns:a16="http://schemas.microsoft.com/office/drawing/2014/main" id="{F9D1C141-F907-5C4B-9528-A58478EDE7DA}"/>
                          </a:ext>
                        </a:extLst>
                      </p:cNvPr>
                      <p:cNvGrpSpPr/>
                      <p:nvPr/>
                    </p:nvGrpSpPr>
                    <p:grpSpPr>
                      <a:xfrm rot="21420947">
                        <a:off x="8802643" y="12939807"/>
                        <a:ext cx="150647" cy="433494"/>
                        <a:chOff x="6673031" y="13591956"/>
                        <a:chExt cx="136951" cy="394086"/>
                      </a:xfrm>
                    </p:grpSpPr>
                    <p:sp>
                      <p:nvSpPr>
                        <p:cNvPr id="926" name="円/楕円 925">
                          <a:extLst>
                            <a:ext uri="{FF2B5EF4-FFF2-40B4-BE49-F238E27FC236}">
                              <a16:creationId xmlns:a16="http://schemas.microsoft.com/office/drawing/2014/main" id="{1A2A8902-3C80-6242-9041-1309B447945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27" name="直線コネクタ 926">
                          <a:extLst>
                            <a:ext uri="{FF2B5EF4-FFF2-40B4-BE49-F238E27FC236}">
                              <a16:creationId xmlns:a16="http://schemas.microsoft.com/office/drawing/2014/main" id="{FB442DE4-AF38-C541-A2D0-24DA7A62F9C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8" name="直線コネクタ 927">
                          <a:extLst>
                            <a:ext uri="{FF2B5EF4-FFF2-40B4-BE49-F238E27FC236}">
                              <a16:creationId xmlns:a16="http://schemas.microsoft.com/office/drawing/2014/main" id="{09A84046-F94D-624A-B27B-CFCA973FEDD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842" name="グループ化 841">
                  <a:extLst>
                    <a:ext uri="{FF2B5EF4-FFF2-40B4-BE49-F238E27FC236}">
                      <a16:creationId xmlns:a16="http://schemas.microsoft.com/office/drawing/2014/main" id="{3F0CFD9E-AED1-9445-81EA-291547F96B7E}"/>
                    </a:ext>
                  </a:extLst>
                </p:cNvPr>
                <p:cNvGrpSpPr/>
                <p:nvPr/>
              </p:nvGrpSpPr>
              <p:grpSpPr>
                <a:xfrm rot="18051543">
                  <a:off x="7764503" y="15771775"/>
                  <a:ext cx="1141526" cy="615043"/>
                  <a:chOff x="7958847" y="12932993"/>
                  <a:chExt cx="1141526" cy="615043"/>
                </a:xfrm>
              </p:grpSpPr>
              <p:grpSp>
                <p:nvGrpSpPr>
                  <p:cNvPr id="882" name="グループ化 881">
                    <a:extLst>
                      <a:ext uri="{FF2B5EF4-FFF2-40B4-BE49-F238E27FC236}">
                        <a16:creationId xmlns:a16="http://schemas.microsoft.com/office/drawing/2014/main" id="{A9293B58-AD6A-2D47-9EF9-B692213817CD}"/>
                      </a:ext>
                    </a:extLst>
                  </p:cNvPr>
                  <p:cNvGrpSpPr/>
                  <p:nvPr/>
                </p:nvGrpSpPr>
                <p:grpSpPr>
                  <a:xfrm>
                    <a:off x="8516625" y="12932993"/>
                    <a:ext cx="583748" cy="477386"/>
                    <a:chOff x="8516625" y="12932993"/>
                    <a:chExt cx="583748" cy="477386"/>
                  </a:xfrm>
                </p:grpSpPr>
                <p:grpSp>
                  <p:nvGrpSpPr>
                    <p:cNvPr id="902" name="グループ化 901">
                      <a:extLst>
                        <a:ext uri="{FF2B5EF4-FFF2-40B4-BE49-F238E27FC236}">
                          <a16:creationId xmlns:a16="http://schemas.microsoft.com/office/drawing/2014/main" id="{42987F47-194A-9548-BFDE-2F03A9986AAD}"/>
                        </a:ext>
                      </a:extLst>
                    </p:cNvPr>
                    <p:cNvGrpSpPr/>
                    <p:nvPr/>
                  </p:nvGrpSpPr>
                  <p:grpSpPr>
                    <a:xfrm>
                      <a:off x="8802643" y="12932993"/>
                      <a:ext cx="297730" cy="440308"/>
                      <a:chOff x="8802643" y="12932993"/>
                      <a:chExt cx="297730" cy="440308"/>
                    </a:xfrm>
                  </p:grpSpPr>
                  <p:grpSp>
                    <p:nvGrpSpPr>
                      <p:cNvPr id="912" name="グループ化 911">
                        <a:extLst>
                          <a:ext uri="{FF2B5EF4-FFF2-40B4-BE49-F238E27FC236}">
                            <a16:creationId xmlns:a16="http://schemas.microsoft.com/office/drawing/2014/main" id="{FBF663BE-1D57-D742-9DA1-18A60DC662B0}"/>
                          </a:ext>
                        </a:extLst>
                      </p:cNvPr>
                      <p:cNvGrpSpPr/>
                      <p:nvPr/>
                    </p:nvGrpSpPr>
                    <p:grpSpPr>
                      <a:xfrm>
                        <a:off x="8949726" y="12932993"/>
                        <a:ext cx="150647" cy="433494"/>
                        <a:chOff x="6673031" y="13591956"/>
                        <a:chExt cx="136951" cy="394086"/>
                      </a:xfrm>
                    </p:grpSpPr>
                    <p:sp>
                      <p:nvSpPr>
                        <p:cNvPr id="917" name="円/楕円 916">
                          <a:extLst>
                            <a:ext uri="{FF2B5EF4-FFF2-40B4-BE49-F238E27FC236}">
                              <a16:creationId xmlns:a16="http://schemas.microsoft.com/office/drawing/2014/main" id="{204D84BD-DB93-D443-98FD-86FEF2B0441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18" name="直線コネクタ 917">
                          <a:extLst>
                            <a:ext uri="{FF2B5EF4-FFF2-40B4-BE49-F238E27FC236}">
                              <a16:creationId xmlns:a16="http://schemas.microsoft.com/office/drawing/2014/main" id="{BDD49EA4-B379-E540-AD2F-37F6904E515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9" name="直線コネクタ 918">
                          <a:extLst>
                            <a:ext uri="{FF2B5EF4-FFF2-40B4-BE49-F238E27FC236}">
                              <a16:creationId xmlns:a16="http://schemas.microsoft.com/office/drawing/2014/main" id="{9641262D-DD6D-EC42-8290-D435450E668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13" name="グループ化 912">
                        <a:extLst>
                          <a:ext uri="{FF2B5EF4-FFF2-40B4-BE49-F238E27FC236}">
                            <a16:creationId xmlns:a16="http://schemas.microsoft.com/office/drawing/2014/main" id="{86EFDE93-508A-5C44-B1BA-86A87D071A95}"/>
                          </a:ext>
                        </a:extLst>
                      </p:cNvPr>
                      <p:cNvGrpSpPr/>
                      <p:nvPr/>
                    </p:nvGrpSpPr>
                    <p:grpSpPr>
                      <a:xfrm rot="21420947">
                        <a:off x="8802643" y="12939807"/>
                        <a:ext cx="150647" cy="433494"/>
                        <a:chOff x="6673031" y="13591956"/>
                        <a:chExt cx="136951" cy="394086"/>
                      </a:xfrm>
                    </p:grpSpPr>
                    <p:sp>
                      <p:nvSpPr>
                        <p:cNvPr id="914" name="円/楕円 913">
                          <a:extLst>
                            <a:ext uri="{FF2B5EF4-FFF2-40B4-BE49-F238E27FC236}">
                              <a16:creationId xmlns:a16="http://schemas.microsoft.com/office/drawing/2014/main" id="{AAC9052A-0ADB-C04C-B3FF-7CB5776A27F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15" name="直線コネクタ 914">
                          <a:extLst>
                            <a:ext uri="{FF2B5EF4-FFF2-40B4-BE49-F238E27FC236}">
                              <a16:creationId xmlns:a16="http://schemas.microsoft.com/office/drawing/2014/main" id="{AE83EB96-520D-B745-A46D-968669E4D44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6" name="直線コネクタ 915">
                          <a:extLst>
                            <a:ext uri="{FF2B5EF4-FFF2-40B4-BE49-F238E27FC236}">
                              <a16:creationId xmlns:a16="http://schemas.microsoft.com/office/drawing/2014/main" id="{7C5A186E-F711-5D47-A525-FA3A607A654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903" name="グループ化 902">
                      <a:extLst>
                        <a:ext uri="{FF2B5EF4-FFF2-40B4-BE49-F238E27FC236}">
                          <a16:creationId xmlns:a16="http://schemas.microsoft.com/office/drawing/2014/main" id="{FC53851F-D94F-4444-8284-C68FE9CC3925}"/>
                        </a:ext>
                      </a:extLst>
                    </p:cNvPr>
                    <p:cNvGrpSpPr/>
                    <p:nvPr/>
                  </p:nvGrpSpPr>
                  <p:grpSpPr>
                    <a:xfrm rot="21136742">
                      <a:off x="8516625" y="12970071"/>
                      <a:ext cx="297730" cy="440308"/>
                      <a:chOff x="8802643" y="12932993"/>
                      <a:chExt cx="297730" cy="440308"/>
                    </a:xfrm>
                  </p:grpSpPr>
                  <p:grpSp>
                    <p:nvGrpSpPr>
                      <p:cNvPr id="904" name="グループ化 903">
                        <a:extLst>
                          <a:ext uri="{FF2B5EF4-FFF2-40B4-BE49-F238E27FC236}">
                            <a16:creationId xmlns:a16="http://schemas.microsoft.com/office/drawing/2014/main" id="{A601CA28-B9E7-FE47-BAE5-9F3BB062F5AC}"/>
                          </a:ext>
                        </a:extLst>
                      </p:cNvPr>
                      <p:cNvGrpSpPr/>
                      <p:nvPr/>
                    </p:nvGrpSpPr>
                    <p:grpSpPr>
                      <a:xfrm>
                        <a:off x="8949726" y="12932993"/>
                        <a:ext cx="150647" cy="433494"/>
                        <a:chOff x="6673031" y="13591956"/>
                        <a:chExt cx="136951" cy="394086"/>
                      </a:xfrm>
                    </p:grpSpPr>
                    <p:sp>
                      <p:nvSpPr>
                        <p:cNvPr id="909" name="円/楕円 908">
                          <a:extLst>
                            <a:ext uri="{FF2B5EF4-FFF2-40B4-BE49-F238E27FC236}">
                              <a16:creationId xmlns:a16="http://schemas.microsoft.com/office/drawing/2014/main" id="{94CFD5C0-748C-614A-B1C6-670B63032D6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10" name="直線コネクタ 909">
                          <a:extLst>
                            <a:ext uri="{FF2B5EF4-FFF2-40B4-BE49-F238E27FC236}">
                              <a16:creationId xmlns:a16="http://schemas.microsoft.com/office/drawing/2014/main" id="{130E9FC2-6991-1444-8115-D564514D6B9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1" name="直線コネクタ 910">
                          <a:extLst>
                            <a:ext uri="{FF2B5EF4-FFF2-40B4-BE49-F238E27FC236}">
                              <a16:creationId xmlns:a16="http://schemas.microsoft.com/office/drawing/2014/main" id="{7CE86448-30D1-5042-9D31-57C8799ACF2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05" name="グループ化 904">
                        <a:extLst>
                          <a:ext uri="{FF2B5EF4-FFF2-40B4-BE49-F238E27FC236}">
                            <a16:creationId xmlns:a16="http://schemas.microsoft.com/office/drawing/2014/main" id="{C63A9554-6E0E-D649-9D17-FC065D8BF6F8}"/>
                          </a:ext>
                        </a:extLst>
                      </p:cNvPr>
                      <p:cNvGrpSpPr/>
                      <p:nvPr/>
                    </p:nvGrpSpPr>
                    <p:grpSpPr>
                      <a:xfrm rot="21420947">
                        <a:off x="8802643" y="12939807"/>
                        <a:ext cx="150647" cy="433494"/>
                        <a:chOff x="6673031" y="13591956"/>
                        <a:chExt cx="136951" cy="394086"/>
                      </a:xfrm>
                    </p:grpSpPr>
                    <p:sp>
                      <p:nvSpPr>
                        <p:cNvPr id="906" name="円/楕円 905">
                          <a:extLst>
                            <a:ext uri="{FF2B5EF4-FFF2-40B4-BE49-F238E27FC236}">
                              <a16:creationId xmlns:a16="http://schemas.microsoft.com/office/drawing/2014/main" id="{B169189B-DCB7-7248-B10B-9509C7D447C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07" name="直線コネクタ 906">
                          <a:extLst>
                            <a:ext uri="{FF2B5EF4-FFF2-40B4-BE49-F238E27FC236}">
                              <a16:creationId xmlns:a16="http://schemas.microsoft.com/office/drawing/2014/main" id="{7326C333-246B-114E-9C5B-AAFE8A0C3FF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8" name="直線コネクタ 907">
                          <a:extLst>
                            <a:ext uri="{FF2B5EF4-FFF2-40B4-BE49-F238E27FC236}">
                              <a16:creationId xmlns:a16="http://schemas.microsoft.com/office/drawing/2014/main" id="{B5934E68-824A-634C-B5AD-752A52F50C7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883" name="グループ化 882">
                    <a:extLst>
                      <a:ext uri="{FF2B5EF4-FFF2-40B4-BE49-F238E27FC236}">
                        <a16:creationId xmlns:a16="http://schemas.microsoft.com/office/drawing/2014/main" id="{235568FC-3751-944A-B27C-485D47B19ACF}"/>
                      </a:ext>
                    </a:extLst>
                  </p:cNvPr>
                  <p:cNvGrpSpPr/>
                  <p:nvPr/>
                </p:nvGrpSpPr>
                <p:grpSpPr>
                  <a:xfrm rot="20656458">
                    <a:off x="7958847" y="13070650"/>
                    <a:ext cx="583748" cy="477386"/>
                    <a:chOff x="8516625" y="12932993"/>
                    <a:chExt cx="583748" cy="477386"/>
                  </a:xfrm>
                </p:grpSpPr>
                <p:grpSp>
                  <p:nvGrpSpPr>
                    <p:cNvPr id="884" name="グループ化 883">
                      <a:extLst>
                        <a:ext uri="{FF2B5EF4-FFF2-40B4-BE49-F238E27FC236}">
                          <a16:creationId xmlns:a16="http://schemas.microsoft.com/office/drawing/2014/main" id="{3DC7442C-445D-9A40-BFFD-94DD6BCC2654}"/>
                        </a:ext>
                      </a:extLst>
                    </p:cNvPr>
                    <p:cNvGrpSpPr/>
                    <p:nvPr/>
                  </p:nvGrpSpPr>
                  <p:grpSpPr>
                    <a:xfrm>
                      <a:off x="8802643" y="12932993"/>
                      <a:ext cx="297730" cy="440308"/>
                      <a:chOff x="8802643" y="12932993"/>
                      <a:chExt cx="297730" cy="440308"/>
                    </a:xfrm>
                  </p:grpSpPr>
                  <p:grpSp>
                    <p:nvGrpSpPr>
                      <p:cNvPr id="894" name="グループ化 893">
                        <a:extLst>
                          <a:ext uri="{FF2B5EF4-FFF2-40B4-BE49-F238E27FC236}">
                            <a16:creationId xmlns:a16="http://schemas.microsoft.com/office/drawing/2014/main" id="{01ABC2B1-C94C-1D41-B2D0-6ED89C3B37B4}"/>
                          </a:ext>
                        </a:extLst>
                      </p:cNvPr>
                      <p:cNvGrpSpPr/>
                      <p:nvPr/>
                    </p:nvGrpSpPr>
                    <p:grpSpPr>
                      <a:xfrm>
                        <a:off x="8949726" y="12932993"/>
                        <a:ext cx="150647" cy="433494"/>
                        <a:chOff x="6673031" y="13591956"/>
                        <a:chExt cx="136951" cy="394086"/>
                      </a:xfrm>
                    </p:grpSpPr>
                    <p:sp>
                      <p:nvSpPr>
                        <p:cNvPr id="899" name="円/楕円 898">
                          <a:extLst>
                            <a:ext uri="{FF2B5EF4-FFF2-40B4-BE49-F238E27FC236}">
                              <a16:creationId xmlns:a16="http://schemas.microsoft.com/office/drawing/2014/main" id="{7EF49F81-1A39-904A-8342-FA24EC8073F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00" name="直線コネクタ 899">
                          <a:extLst>
                            <a:ext uri="{FF2B5EF4-FFF2-40B4-BE49-F238E27FC236}">
                              <a16:creationId xmlns:a16="http://schemas.microsoft.com/office/drawing/2014/main" id="{F5395F93-1A04-EA45-BA20-147F44F04B3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01" name="直線コネクタ 900">
                          <a:extLst>
                            <a:ext uri="{FF2B5EF4-FFF2-40B4-BE49-F238E27FC236}">
                              <a16:creationId xmlns:a16="http://schemas.microsoft.com/office/drawing/2014/main" id="{233D6003-E89F-B744-A2BE-6B3EDE94A20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95" name="グループ化 894">
                        <a:extLst>
                          <a:ext uri="{FF2B5EF4-FFF2-40B4-BE49-F238E27FC236}">
                            <a16:creationId xmlns:a16="http://schemas.microsoft.com/office/drawing/2014/main" id="{1E71ADB2-0034-2942-BF92-3BE694BEBE84}"/>
                          </a:ext>
                        </a:extLst>
                      </p:cNvPr>
                      <p:cNvGrpSpPr/>
                      <p:nvPr/>
                    </p:nvGrpSpPr>
                    <p:grpSpPr>
                      <a:xfrm rot="21420947">
                        <a:off x="8802643" y="12939807"/>
                        <a:ext cx="150647" cy="433494"/>
                        <a:chOff x="6673031" y="13591956"/>
                        <a:chExt cx="136951" cy="394086"/>
                      </a:xfrm>
                    </p:grpSpPr>
                    <p:sp>
                      <p:nvSpPr>
                        <p:cNvPr id="896" name="円/楕円 895">
                          <a:extLst>
                            <a:ext uri="{FF2B5EF4-FFF2-40B4-BE49-F238E27FC236}">
                              <a16:creationId xmlns:a16="http://schemas.microsoft.com/office/drawing/2014/main" id="{F08C973A-C6F0-3847-9FE0-20210FBBBC6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97" name="直線コネクタ 896">
                          <a:extLst>
                            <a:ext uri="{FF2B5EF4-FFF2-40B4-BE49-F238E27FC236}">
                              <a16:creationId xmlns:a16="http://schemas.microsoft.com/office/drawing/2014/main" id="{1E203001-E348-C345-97CE-5089B190622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8" name="直線コネクタ 897">
                          <a:extLst>
                            <a:ext uri="{FF2B5EF4-FFF2-40B4-BE49-F238E27FC236}">
                              <a16:creationId xmlns:a16="http://schemas.microsoft.com/office/drawing/2014/main" id="{BA8B7669-A554-3C45-9B7A-C810C0A1261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885" name="グループ化 884">
                      <a:extLst>
                        <a:ext uri="{FF2B5EF4-FFF2-40B4-BE49-F238E27FC236}">
                          <a16:creationId xmlns:a16="http://schemas.microsoft.com/office/drawing/2014/main" id="{4F05F533-7252-7645-9959-3A8170C623FB}"/>
                        </a:ext>
                      </a:extLst>
                    </p:cNvPr>
                    <p:cNvGrpSpPr/>
                    <p:nvPr/>
                  </p:nvGrpSpPr>
                  <p:grpSpPr>
                    <a:xfrm rot="21136742">
                      <a:off x="8516625" y="12970071"/>
                      <a:ext cx="297730" cy="440308"/>
                      <a:chOff x="8802643" y="12932993"/>
                      <a:chExt cx="297730" cy="440308"/>
                    </a:xfrm>
                  </p:grpSpPr>
                  <p:grpSp>
                    <p:nvGrpSpPr>
                      <p:cNvPr id="886" name="グループ化 885">
                        <a:extLst>
                          <a:ext uri="{FF2B5EF4-FFF2-40B4-BE49-F238E27FC236}">
                            <a16:creationId xmlns:a16="http://schemas.microsoft.com/office/drawing/2014/main" id="{ACE05D36-25CB-344F-A365-B684C8852959}"/>
                          </a:ext>
                        </a:extLst>
                      </p:cNvPr>
                      <p:cNvGrpSpPr/>
                      <p:nvPr/>
                    </p:nvGrpSpPr>
                    <p:grpSpPr>
                      <a:xfrm>
                        <a:off x="8949726" y="12932993"/>
                        <a:ext cx="150647" cy="433494"/>
                        <a:chOff x="6673031" y="13591956"/>
                        <a:chExt cx="136951" cy="394086"/>
                      </a:xfrm>
                    </p:grpSpPr>
                    <p:sp>
                      <p:nvSpPr>
                        <p:cNvPr id="891" name="円/楕円 890">
                          <a:extLst>
                            <a:ext uri="{FF2B5EF4-FFF2-40B4-BE49-F238E27FC236}">
                              <a16:creationId xmlns:a16="http://schemas.microsoft.com/office/drawing/2014/main" id="{18DC0C0D-B674-6141-8FDF-99345F642AD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92" name="直線コネクタ 891">
                          <a:extLst>
                            <a:ext uri="{FF2B5EF4-FFF2-40B4-BE49-F238E27FC236}">
                              <a16:creationId xmlns:a16="http://schemas.microsoft.com/office/drawing/2014/main" id="{4B7AF254-6A9E-4541-B25A-EA5571A13C6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3" name="直線コネクタ 892">
                          <a:extLst>
                            <a:ext uri="{FF2B5EF4-FFF2-40B4-BE49-F238E27FC236}">
                              <a16:creationId xmlns:a16="http://schemas.microsoft.com/office/drawing/2014/main" id="{80732011-72C3-B745-A8AC-440C1D21E35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87" name="グループ化 886">
                        <a:extLst>
                          <a:ext uri="{FF2B5EF4-FFF2-40B4-BE49-F238E27FC236}">
                            <a16:creationId xmlns:a16="http://schemas.microsoft.com/office/drawing/2014/main" id="{1B21FEA1-5AE9-A049-869F-A328AAB9727D}"/>
                          </a:ext>
                        </a:extLst>
                      </p:cNvPr>
                      <p:cNvGrpSpPr/>
                      <p:nvPr/>
                    </p:nvGrpSpPr>
                    <p:grpSpPr>
                      <a:xfrm rot="21420947">
                        <a:off x="8802643" y="12939807"/>
                        <a:ext cx="150647" cy="433494"/>
                        <a:chOff x="6673031" y="13591956"/>
                        <a:chExt cx="136951" cy="394086"/>
                      </a:xfrm>
                    </p:grpSpPr>
                    <p:sp>
                      <p:nvSpPr>
                        <p:cNvPr id="888" name="円/楕円 887">
                          <a:extLst>
                            <a:ext uri="{FF2B5EF4-FFF2-40B4-BE49-F238E27FC236}">
                              <a16:creationId xmlns:a16="http://schemas.microsoft.com/office/drawing/2014/main" id="{B0580DEF-D75D-364A-AFDC-F6BD6F43CB0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89" name="直線コネクタ 888">
                          <a:extLst>
                            <a:ext uri="{FF2B5EF4-FFF2-40B4-BE49-F238E27FC236}">
                              <a16:creationId xmlns:a16="http://schemas.microsoft.com/office/drawing/2014/main" id="{038C1EF2-5F34-8249-9DD4-C11A93A0E17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0" name="直線コネクタ 889">
                          <a:extLst>
                            <a:ext uri="{FF2B5EF4-FFF2-40B4-BE49-F238E27FC236}">
                              <a16:creationId xmlns:a16="http://schemas.microsoft.com/office/drawing/2014/main" id="{1CFC0887-06A8-5646-9A12-4E1F89C9C6B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843" name="グループ化 842">
                  <a:extLst>
                    <a:ext uri="{FF2B5EF4-FFF2-40B4-BE49-F238E27FC236}">
                      <a16:creationId xmlns:a16="http://schemas.microsoft.com/office/drawing/2014/main" id="{6DDAC494-76C9-7E43-A943-3CF1B01342B9}"/>
                    </a:ext>
                  </a:extLst>
                </p:cNvPr>
                <p:cNvGrpSpPr/>
                <p:nvPr/>
              </p:nvGrpSpPr>
              <p:grpSpPr>
                <a:xfrm rot="16114327">
                  <a:off x="7758727" y="16895671"/>
                  <a:ext cx="1141526" cy="615043"/>
                  <a:chOff x="7958847" y="12932993"/>
                  <a:chExt cx="1141526" cy="615043"/>
                </a:xfrm>
              </p:grpSpPr>
              <p:grpSp>
                <p:nvGrpSpPr>
                  <p:cNvPr id="844" name="グループ化 843">
                    <a:extLst>
                      <a:ext uri="{FF2B5EF4-FFF2-40B4-BE49-F238E27FC236}">
                        <a16:creationId xmlns:a16="http://schemas.microsoft.com/office/drawing/2014/main" id="{7A1E7850-CC5A-2A40-B01B-E23C949790B7}"/>
                      </a:ext>
                    </a:extLst>
                  </p:cNvPr>
                  <p:cNvGrpSpPr/>
                  <p:nvPr/>
                </p:nvGrpSpPr>
                <p:grpSpPr>
                  <a:xfrm>
                    <a:off x="8516625" y="12932993"/>
                    <a:ext cx="583748" cy="477386"/>
                    <a:chOff x="8516625" y="12932993"/>
                    <a:chExt cx="583748" cy="477386"/>
                  </a:xfrm>
                </p:grpSpPr>
                <p:grpSp>
                  <p:nvGrpSpPr>
                    <p:cNvPr id="864" name="グループ化 863">
                      <a:extLst>
                        <a:ext uri="{FF2B5EF4-FFF2-40B4-BE49-F238E27FC236}">
                          <a16:creationId xmlns:a16="http://schemas.microsoft.com/office/drawing/2014/main" id="{6460A666-5932-EC44-ADDA-6DABF59CA0FA}"/>
                        </a:ext>
                      </a:extLst>
                    </p:cNvPr>
                    <p:cNvGrpSpPr/>
                    <p:nvPr/>
                  </p:nvGrpSpPr>
                  <p:grpSpPr>
                    <a:xfrm>
                      <a:off x="8802643" y="12932993"/>
                      <a:ext cx="297730" cy="440308"/>
                      <a:chOff x="8802643" y="12932993"/>
                      <a:chExt cx="297730" cy="440308"/>
                    </a:xfrm>
                  </p:grpSpPr>
                  <p:grpSp>
                    <p:nvGrpSpPr>
                      <p:cNvPr id="874" name="グループ化 873">
                        <a:extLst>
                          <a:ext uri="{FF2B5EF4-FFF2-40B4-BE49-F238E27FC236}">
                            <a16:creationId xmlns:a16="http://schemas.microsoft.com/office/drawing/2014/main" id="{9714C809-0429-B64C-940A-BD3CAB6D3055}"/>
                          </a:ext>
                        </a:extLst>
                      </p:cNvPr>
                      <p:cNvGrpSpPr/>
                      <p:nvPr/>
                    </p:nvGrpSpPr>
                    <p:grpSpPr>
                      <a:xfrm>
                        <a:off x="8949726" y="12932993"/>
                        <a:ext cx="150647" cy="433494"/>
                        <a:chOff x="6673031" y="13591956"/>
                        <a:chExt cx="136951" cy="394086"/>
                      </a:xfrm>
                    </p:grpSpPr>
                    <p:sp>
                      <p:nvSpPr>
                        <p:cNvPr id="879" name="円/楕円 878">
                          <a:extLst>
                            <a:ext uri="{FF2B5EF4-FFF2-40B4-BE49-F238E27FC236}">
                              <a16:creationId xmlns:a16="http://schemas.microsoft.com/office/drawing/2014/main" id="{D1595187-35F3-E243-9BFC-62F56A3DEF0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80" name="直線コネクタ 879">
                          <a:extLst>
                            <a:ext uri="{FF2B5EF4-FFF2-40B4-BE49-F238E27FC236}">
                              <a16:creationId xmlns:a16="http://schemas.microsoft.com/office/drawing/2014/main" id="{D121BC03-40D1-864F-A951-974E73FB7C7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1" name="直線コネクタ 880">
                          <a:extLst>
                            <a:ext uri="{FF2B5EF4-FFF2-40B4-BE49-F238E27FC236}">
                              <a16:creationId xmlns:a16="http://schemas.microsoft.com/office/drawing/2014/main" id="{6EE9DA52-76E8-B749-9876-3ADBF73033D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75" name="グループ化 874">
                        <a:extLst>
                          <a:ext uri="{FF2B5EF4-FFF2-40B4-BE49-F238E27FC236}">
                            <a16:creationId xmlns:a16="http://schemas.microsoft.com/office/drawing/2014/main" id="{9B0AC608-4F4A-B84F-97EB-F76B948E66D1}"/>
                          </a:ext>
                        </a:extLst>
                      </p:cNvPr>
                      <p:cNvGrpSpPr/>
                      <p:nvPr/>
                    </p:nvGrpSpPr>
                    <p:grpSpPr>
                      <a:xfrm rot="21420947">
                        <a:off x="8802643" y="12939807"/>
                        <a:ext cx="150647" cy="433494"/>
                        <a:chOff x="6673031" y="13591956"/>
                        <a:chExt cx="136951" cy="394086"/>
                      </a:xfrm>
                    </p:grpSpPr>
                    <p:sp>
                      <p:nvSpPr>
                        <p:cNvPr id="876" name="円/楕円 875">
                          <a:extLst>
                            <a:ext uri="{FF2B5EF4-FFF2-40B4-BE49-F238E27FC236}">
                              <a16:creationId xmlns:a16="http://schemas.microsoft.com/office/drawing/2014/main" id="{4CD785B8-5213-7D40-90D7-1DB022D361A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77" name="直線コネクタ 876">
                          <a:extLst>
                            <a:ext uri="{FF2B5EF4-FFF2-40B4-BE49-F238E27FC236}">
                              <a16:creationId xmlns:a16="http://schemas.microsoft.com/office/drawing/2014/main" id="{DEFB5FF0-8FF2-9D46-9FBB-D5A4F28D4D9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8" name="直線コネクタ 877">
                          <a:extLst>
                            <a:ext uri="{FF2B5EF4-FFF2-40B4-BE49-F238E27FC236}">
                              <a16:creationId xmlns:a16="http://schemas.microsoft.com/office/drawing/2014/main" id="{47258A68-ECB6-6C44-829B-0F7F73FE052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865" name="グループ化 864">
                      <a:extLst>
                        <a:ext uri="{FF2B5EF4-FFF2-40B4-BE49-F238E27FC236}">
                          <a16:creationId xmlns:a16="http://schemas.microsoft.com/office/drawing/2014/main" id="{AD31B2B5-A9A3-CF48-AED2-481EF5FE7E8C}"/>
                        </a:ext>
                      </a:extLst>
                    </p:cNvPr>
                    <p:cNvGrpSpPr/>
                    <p:nvPr/>
                  </p:nvGrpSpPr>
                  <p:grpSpPr>
                    <a:xfrm rot="21136742">
                      <a:off x="8516625" y="12970071"/>
                      <a:ext cx="297730" cy="440308"/>
                      <a:chOff x="8802643" y="12932993"/>
                      <a:chExt cx="297730" cy="440308"/>
                    </a:xfrm>
                  </p:grpSpPr>
                  <p:grpSp>
                    <p:nvGrpSpPr>
                      <p:cNvPr id="866" name="グループ化 865">
                        <a:extLst>
                          <a:ext uri="{FF2B5EF4-FFF2-40B4-BE49-F238E27FC236}">
                            <a16:creationId xmlns:a16="http://schemas.microsoft.com/office/drawing/2014/main" id="{BF8F6A1E-D628-7743-9C12-735D90850253}"/>
                          </a:ext>
                        </a:extLst>
                      </p:cNvPr>
                      <p:cNvGrpSpPr/>
                      <p:nvPr/>
                    </p:nvGrpSpPr>
                    <p:grpSpPr>
                      <a:xfrm>
                        <a:off x="8949726" y="12932993"/>
                        <a:ext cx="150647" cy="433494"/>
                        <a:chOff x="6673031" y="13591956"/>
                        <a:chExt cx="136951" cy="394086"/>
                      </a:xfrm>
                    </p:grpSpPr>
                    <p:sp>
                      <p:nvSpPr>
                        <p:cNvPr id="871" name="円/楕円 870">
                          <a:extLst>
                            <a:ext uri="{FF2B5EF4-FFF2-40B4-BE49-F238E27FC236}">
                              <a16:creationId xmlns:a16="http://schemas.microsoft.com/office/drawing/2014/main" id="{E75AB05F-7215-C245-A1B2-68A37640351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72" name="直線コネクタ 871">
                          <a:extLst>
                            <a:ext uri="{FF2B5EF4-FFF2-40B4-BE49-F238E27FC236}">
                              <a16:creationId xmlns:a16="http://schemas.microsoft.com/office/drawing/2014/main" id="{71D8425B-6E49-EF4A-B9D8-EF99875273D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3" name="直線コネクタ 872">
                          <a:extLst>
                            <a:ext uri="{FF2B5EF4-FFF2-40B4-BE49-F238E27FC236}">
                              <a16:creationId xmlns:a16="http://schemas.microsoft.com/office/drawing/2014/main" id="{CD3DA64D-9F1B-8F43-877D-64DEBA5D86D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67" name="グループ化 866">
                        <a:extLst>
                          <a:ext uri="{FF2B5EF4-FFF2-40B4-BE49-F238E27FC236}">
                            <a16:creationId xmlns:a16="http://schemas.microsoft.com/office/drawing/2014/main" id="{1F52A267-9C3C-2543-80D2-C6E7F6B2E2E6}"/>
                          </a:ext>
                        </a:extLst>
                      </p:cNvPr>
                      <p:cNvGrpSpPr/>
                      <p:nvPr/>
                    </p:nvGrpSpPr>
                    <p:grpSpPr>
                      <a:xfrm rot="21420947">
                        <a:off x="8802643" y="12939807"/>
                        <a:ext cx="150647" cy="433494"/>
                        <a:chOff x="6673031" y="13591956"/>
                        <a:chExt cx="136951" cy="394086"/>
                      </a:xfrm>
                    </p:grpSpPr>
                    <p:sp>
                      <p:nvSpPr>
                        <p:cNvPr id="868" name="円/楕円 867">
                          <a:extLst>
                            <a:ext uri="{FF2B5EF4-FFF2-40B4-BE49-F238E27FC236}">
                              <a16:creationId xmlns:a16="http://schemas.microsoft.com/office/drawing/2014/main" id="{F7C44634-B792-2147-BB9A-1FBFF2C5E83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69" name="直線コネクタ 868">
                          <a:extLst>
                            <a:ext uri="{FF2B5EF4-FFF2-40B4-BE49-F238E27FC236}">
                              <a16:creationId xmlns:a16="http://schemas.microsoft.com/office/drawing/2014/main" id="{24A641A1-DBEE-5B40-B2F6-5043CE5F7B7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0" name="直線コネクタ 869">
                          <a:extLst>
                            <a:ext uri="{FF2B5EF4-FFF2-40B4-BE49-F238E27FC236}">
                              <a16:creationId xmlns:a16="http://schemas.microsoft.com/office/drawing/2014/main" id="{FCBA9660-DB22-4C43-8CC7-256A39A964E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845" name="グループ化 844">
                    <a:extLst>
                      <a:ext uri="{FF2B5EF4-FFF2-40B4-BE49-F238E27FC236}">
                        <a16:creationId xmlns:a16="http://schemas.microsoft.com/office/drawing/2014/main" id="{A4747B84-036C-6A47-9998-A6403B245AAE}"/>
                      </a:ext>
                    </a:extLst>
                  </p:cNvPr>
                  <p:cNvGrpSpPr/>
                  <p:nvPr/>
                </p:nvGrpSpPr>
                <p:grpSpPr>
                  <a:xfrm rot="20656458">
                    <a:off x="7958847" y="13070650"/>
                    <a:ext cx="583748" cy="477386"/>
                    <a:chOff x="8516625" y="12932993"/>
                    <a:chExt cx="583748" cy="477386"/>
                  </a:xfrm>
                </p:grpSpPr>
                <p:grpSp>
                  <p:nvGrpSpPr>
                    <p:cNvPr id="846" name="グループ化 845">
                      <a:extLst>
                        <a:ext uri="{FF2B5EF4-FFF2-40B4-BE49-F238E27FC236}">
                          <a16:creationId xmlns:a16="http://schemas.microsoft.com/office/drawing/2014/main" id="{FC0E4A72-B864-9741-BEAB-3F97E91B40BA}"/>
                        </a:ext>
                      </a:extLst>
                    </p:cNvPr>
                    <p:cNvGrpSpPr/>
                    <p:nvPr/>
                  </p:nvGrpSpPr>
                  <p:grpSpPr>
                    <a:xfrm>
                      <a:off x="8802643" y="12932993"/>
                      <a:ext cx="297730" cy="440308"/>
                      <a:chOff x="8802643" y="12932993"/>
                      <a:chExt cx="297730" cy="440308"/>
                    </a:xfrm>
                  </p:grpSpPr>
                  <p:grpSp>
                    <p:nvGrpSpPr>
                      <p:cNvPr id="856" name="グループ化 855">
                        <a:extLst>
                          <a:ext uri="{FF2B5EF4-FFF2-40B4-BE49-F238E27FC236}">
                            <a16:creationId xmlns:a16="http://schemas.microsoft.com/office/drawing/2014/main" id="{53A4D725-0EA8-844A-82F5-7061503407E9}"/>
                          </a:ext>
                        </a:extLst>
                      </p:cNvPr>
                      <p:cNvGrpSpPr/>
                      <p:nvPr/>
                    </p:nvGrpSpPr>
                    <p:grpSpPr>
                      <a:xfrm>
                        <a:off x="8949726" y="12932993"/>
                        <a:ext cx="150647" cy="433494"/>
                        <a:chOff x="6673031" y="13591956"/>
                        <a:chExt cx="136951" cy="394086"/>
                      </a:xfrm>
                    </p:grpSpPr>
                    <p:sp>
                      <p:nvSpPr>
                        <p:cNvPr id="861" name="円/楕円 860">
                          <a:extLst>
                            <a:ext uri="{FF2B5EF4-FFF2-40B4-BE49-F238E27FC236}">
                              <a16:creationId xmlns:a16="http://schemas.microsoft.com/office/drawing/2014/main" id="{181D3AEB-7C20-5446-8297-ADF43D48CFA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62" name="直線コネクタ 861">
                          <a:extLst>
                            <a:ext uri="{FF2B5EF4-FFF2-40B4-BE49-F238E27FC236}">
                              <a16:creationId xmlns:a16="http://schemas.microsoft.com/office/drawing/2014/main" id="{B318EC5B-08FD-9246-AAF7-A5E42F46079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3" name="直線コネクタ 862">
                          <a:extLst>
                            <a:ext uri="{FF2B5EF4-FFF2-40B4-BE49-F238E27FC236}">
                              <a16:creationId xmlns:a16="http://schemas.microsoft.com/office/drawing/2014/main" id="{5541ABA6-2246-C84C-9DF8-4C8C14F7826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57" name="グループ化 856">
                        <a:extLst>
                          <a:ext uri="{FF2B5EF4-FFF2-40B4-BE49-F238E27FC236}">
                            <a16:creationId xmlns:a16="http://schemas.microsoft.com/office/drawing/2014/main" id="{9FC88442-CB2B-E046-B285-01A2A7FF698C}"/>
                          </a:ext>
                        </a:extLst>
                      </p:cNvPr>
                      <p:cNvGrpSpPr/>
                      <p:nvPr/>
                    </p:nvGrpSpPr>
                    <p:grpSpPr>
                      <a:xfrm rot="21420947">
                        <a:off x="8802643" y="12939807"/>
                        <a:ext cx="150647" cy="433494"/>
                        <a:chOff x="6673031" y="13591956"/>
                        <a:chExt cx="136951" cy="394086"/>
                      </a:xfrm>
                    </p:grpSpPr>
                    <p:sp>
                      <p:nvSpPr>
                        <p:cNvPr id="858" name="円/楕円 857">
                          <a:extLst>
                            <a:ext uri="{FF2B5EF4-FFF2-40B4-BE49-F238E27FC236}">
                              <a16:creationId xmlns:a16="http://schemas.microsoft.com/office/drawing/2014/main" id="{625F6407-6DE6-9140-BAB8-BD83FF8E5FE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59" name="直線コネクタ 858">
                          <a:extLst>
                            <a:ext uri="{FF2B5EF4-FFF2-40B4-BE49-F238E27FC236}">
                              <a16:creationId xmlns:a16="http://schemas.microsoft.com/office/drawing/2014/main" id="{C943C15F-DB62-2F44-8957-E2C1BEC22F0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0" name="直線コネクタ 859">
                          <a:extLst>
                            <a:ext uri="{FF2B5EF4-FFF2-40B4-BE49-F238E27FC236}">
                              <a16:creationId xmlns:a16="http://schemas.microsoft.com/office/drawing/2014/main" id="{F4473DD0-536F-B84E-B0F1-8BF7E26C581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847" name="グループ化 846">
                      <a:extLst>
                        <a:ext uri="{FF2B5EF4-FFF2-40B4-BE49-F238E27FC236}">
                          <a16:creationId xmlns:a16="http://schemas.microsoft.com/office/drawing/2014/main" id="{0B591A19-283A-0440-9012-7090AFB6481D}"/>
                        </a:ext>
                      </a:extLst>
                    </p:cNvPr>
                    <p:cNvGrpSpPr/>
                    <p:nvPr/>
                  </p:nvGrpSpPr>
                  <p:grpSpPr>
                    <a:xfrm rot="21136742">
                      <a:off x="8516625" y="12970071"/>
                      <a:ext cx="297730" cy="440308"/>
                      <a:chOff x="8802643" y="12932993"/>
                      <a:chExt cx="297730" cy="440308"/>
                    </a:xfrm>
                  </p:grpSpPr>
                  <p:grpSp>
                    <p:nvGrpSpPr>
                      <p:cNvPr id="848" name="グループ化 847">
                        <a:extLst>
                          <a:ext uri="{FF2B5EF4-FFF2-40B4-BE49-F238E27FC236}">
                            <a16:creationId xmlns:a16="http://schemas.microsoft.com/office/drawing/2014/main" id="{186630B2-D995-074F-B273-795FF9CECF2C}"/>
                          </a:ext>
                        </a:extLst>
                      </p:cNvPr>
                      <p:cNvGrpSpPr/>
                      <p:nvPr/>
                    </p:nvGrpSpPr>
                    <p:grpSpPr>
                      <a:xfrm>
                        <a:off x="8949726" y="12932993"/>
                        <a:ext cx="150647" cy="433494"/>
                        <a:chOff x="6673031" y="13591956"/>
                        <a:chExt cx="136951" cy="394086"/>
                      </a:xfrm>
                    </p:grpSpPr>
                    <p:sp>
                      <p:nvSpPr>
                        <p:cNvPr id="853" name="円/楕円 852">
                          <a:extLst>
                            <a:ext uri="{FF2B5EF4-FFF2-40B4-BE49-F238E27FC236}">
                              <a16:creationId xmlns:a16="http://schemas.microsoft.com/office/drawing/2014/main" id="{B408EE93-5A79-7243-8106-78C240984D1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54" name="直線コネクタ 853">
                          <a:extLst>
                            <a:ext uri="{FF2B5EF4-FFF2-40B4-BE49-F238E27FC236}">
                              <a16:creationId xmlns:a16="http://schemas.microsoft.com/office/drawing/2014/main" id="{22D55BCA-F9C4-AB43-8888-A26655849BD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5" name="直線コネクタ 854">
                          <a:extLst>
                            <a:ext uri="{FF2B5EF4-FFF2-40B4-BE49-F238E27FC236}">
                              <a16:creationId xmlns:a16="http://schemas.microsoft.com/office/drawing/2014/main" id="{83678A14-1D84-4943-A597-9AC7DA68ED9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49" name="グループ化 848">
                        <a:extLst>
                          <a:ext uri="{FF2B5EF4-FFF2-40B4-BE49-F238E27FC236}">
                            <a16:creationId xmlns:a16="http://schemas.microsoft.com/office/drawing/2014/main" id="{E3CF8A0C-53E0-034D-B838-968AED30FFDB}"/>
                          </a:ext>
                        </a:extLst>
                      </p:cNvPr>
                      <p:cNvGrpSpPr/>
                      <p:nvPr/>
                    </p:nvGrpSpPr>
                    <p:grpSpPr>
                      <a:xfrm rot="21420947">
                        <a:off x="8802643" y="12939807"/>
                        <a:ext cx="150647" cy="433494"/>
                        <a:chOff x="6673031" y="13591956"/>
                        <a:chExt cx="136951" cy="394086"/>
                      </a:xfrm>
                    </p:grpSpPr>
                    <p:sp>
                      <p:nvSpPr>
                        <p:cNvPr id="850" name="円/楕円 849">
                          <a:extLst>
                            <a:ext uri="{FF2B5EF4-FFF2-40B4-BE49-F238E27FC236}">
                              <a16:creationId xmlns:a16="http://schemas.microsoft.com/office/drawing/2014/main" id="{C72BCAD3-19DB-2840-8F31-285B482E449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51" name="直線コネクタ 850">
                          <a:extLst>
                            <a:ext uri="{FF2B5EF4-FFF2-40B4-BE49-F238E27FC236}">
                              <a16:creationId xmlns:a16="http://schemas.microsoft.com/office/drawing/2014/main" id="{BE2DA15B-5113-E64C-B804-81B524B5F5C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2" name="直線コネクタ 851">
                          <a:extLst>
                            <a:ext uri="{FF2B5EF4-FFF2-40B4-BE49-F238E27FC236}">
                              <a16:creationId xmlns:a16="http://schemas.microsoft.com/office/drawing/2014/main" id="{786D56B4-19F8-F14F-94BF-B21EBBB3103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18" name="グループ化 217">
                <a:extLst>
                  <a:ext uri="{FF2B5EF4-FFF2-40B4-BE49-F238E27FC236}">
                    <a16:creationId xmlns:a16="http://schemas.microsoft.com/office/drawing/2014/main" id="{2A2E4945-375F-1C4C-96BC-19411603632E}"/>
                  </a:ext>
                </a:extLst>
              </p:cNvPr>
              <p:cNvGrpSpPr/>
              <p:nvPr/>
            </p:nvGrpSpPr>
            <p:grpSpPr>
              <a:xfrm rot="10539424">
                <a:off x="10419734" y="18392022"/>
                <a:ext cx="1141526" cy="615043"/>
                <a:chOff x="7958847" y="12932993"/>
                <a:chExt cx="1141526" cy="615043"/>
              </a:xfrm>
            </p:grpSpPr>
            <p:grpSp>
              <p:nvGrpSpPr>
                <p:cNvPr id="802" name="グループ化 801">
                  <a:extLst>
                    <a:ext uri="{FF2B5EF4-FFF2-40B4-BE49-F238E27FC236}">
                      <a16:creationId xmlns:a16="http://schemas.microsoft.com/office/drawing/2014/main" id="{22408E1E-3B73-7F46-B47C-3B727C8F986D}"/>
                    </a:ext>
                  </a:extLst>
                </p:cNvPr>
                <p:cNvGrpSpPr/>
                <p:nvPr/>
              </p:nvGrpSpPr>
              <p:grpSpPr>
                <a:xfrm>
                  <a:off x="8516625" y="12932993"/>
                  <a:ext cx="583748" cy="477386"/>
                  <a:chOff x="8516625" y="12932993"/>
                  <a:chExt cx="583748" cy="477386"/>
                </a:xfrm>
              </p:grpSpPr>
              <p:grpSp>
                <p:nvGrpSpPr>
                  <p:cNvPr id="822" name="グループ化 821">
                    <a:extLst>
                      <a:ext uri="{FF2B5EF4-FFF2-40B4-BE49-F238E27FC236}">
                        <a16:creationId xmlns:a16="http://schemas.microsoft.com/office/drawing/2014/main" id="{D8FDFA9D-0246-B742-B8A9-7616536439B9}"/>
                      </a:ext>
                    </a:extLst>
                  </p:cNvPr>
                  <p:cNvGrpSpPr/>
                  <p:nvPr/>
                </p:nvGrpSpPr>
                <p:grpSpPr>
                  <a:xfrm>
                    <a:off x="8802643" y="12932993"/>
                    <a:ext cx="297730" cy="440308"/>
                    <a:chOff x="8802643" y="12932993"/>
                    <a:chExt cx="297730" cy="440308"/>
                  </a:xfrm>
                </p:grpSpPr>
                <p:grpSp>
                  <p:nvGrpSpPr>
                    <p:cNvPr id="832" name="グループ化 831">
                      <a:extLst>
                        <a:ext uri="{FF2B5EF4-FFF2-40B4-BE49-F238E27FC236}">
                          <a16:creationId xmlns:a16="http://schemas.microsoft.com/office/drawing/2014/main" id="{7AB9BE00-E299-5D49-87E4-505EE089327E}"/>
                        </a:ext>
                      </a:extLst>
                    </p:cNvPr>
                    <p:cNvGrpSpPr/>
                    <p:nvPr/>
                  </p:nvGrpSpPr>
                  <p:grpSpPr>
                    <a:xfrm>
                      <a:off x="8949726" y="12932993"/>
                      <a:ext cx="150647" cy="433494"/>
                      <a:chOff x="6673031" y="13591956"/>
                      <a:chExt cx="136951" cy="394086"/>
                    </a:xfrm>
                  </p:grpSpPr>
                  <p:sp>
                    <p:nvSpPr>
                      <p:cNvPr id="837" name="円/楕円 836">
                        <a:extLst>
                          <a:ext uri="{FF2B5EF4-FFF2-40B4-BE49-F238E27FC236}">
                            <a16:creationId xmlns:a16="http://schemas.microsoft.com/office/drawing/2014/main" id="{0BF5A9AB-DAC6-A542-ABEE-86201EC1509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38" name="直線コネクタ 837">
                        <a:extLst>
                          <a:ext uri="{FF2B5EF4-FFF2-40B4-BE49-F238E27FC236}">
                            <a16:creationId xmlns:a16="http://schemas.microsoft.com/office/drawing/2014/main" id="{1F7E701D-88F7-7649-A845-53B4A991EC5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9" name="直線コネクタ 838">
                        <a:extLst>
                          <a:ext uri="{FF2B5EF4-FFF2-40B4-BE49-F238E27FC236}">
                            <a16:creationId xmlns:a16="http://schemas.microsoft.com/office/drawing/2014/main" id="{68AD6FE2-5EF2-654D-861B-43317EA4676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33" name="グループ化 832">
                      <a:extLst>
                        <a:ext uri="{FF2B5EF4-FFF2-40B4-BE49-F238E27FC236}">
                          <a16:creationId xmlns:a16="http://schemas.microsoft.com/office/drawing/2014/main" id="{B190FA47-D2FC-BE4C-9170-ADB58266E17A}"/>
                        </a:ext>
                      </a:extLst>
                    </p:cNvPr>
                    <p:cNvGrpSpPr/>
                    <p:nvPr/>
                  </p:nvGrpSpPr>
                  <p:grpSpPr>
                    <a:xfrm rot="21420947">
                      <a:off x="8802643" y="12939807"/>
                      <a:ext cx="150647" cy="433494"/>
                      <a:chOff x="6673031" y="13591956"/>
                      <a:chExt cx="136951" cy="394086"/>
                    </a:xfrm>
                  </p:grpSpPr>
                  <p:sp>
                    <p:nvSpPr>
                      <p:cNvPr id="834" name="円/楕円 833">
                        <a:extLst>
                          <a:ext uri="{FF2B5EF4-FFF2-40B4-BE49-F238E27FC236}">
                            <a16:creationId xmlns:a16="http://schemas.microsoft.com/office/drawing/2014/main" id="{12105A85-9A58-2F41-92E8-D088BE7E279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35" name="直線コネクタ 834">
                        <a:extLst>
                          <a:ext uri="{FF2B5EF4-FFF2-40B4-BE49-F238E27FC236}">
                            <a16:creationId xmlns:a16="http://schemas.microsoft.com/office/drawing/2014/main" id="{5E37AC98-C09D-ED4C-8F53-CED052C1755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6" name="直線コネクタ 835">
                        <a:extLst>
                          <a:ext uri="{FF2B5EF4-FFF2-40B4-BE49-F238E27FC236}">
                            <a16:creationId xmlns:a16="http://schemas.microsoft.com/office/drawing/2014/main" id="{5FDF5770-5A19-454E-9C38-DB224DA285A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823" name="グループ化 822">
                    <a:extLst>
                      <a:ext uri="{FF2B5EF4-FFF2-40B4-BE49-F238E27FC236}">
                        <a16:creationId xmlns:a16="http://schemas.microsoft.com/office/drawing/2014/main" id="{64BCCFD8-A62C-0444-A6C8-CC487462ECB4}"/>
                      </a:ext>
                    </a:extLst>
                  </p:cNvPr>
                  <p:cNvGrpSpPr/>
                  <p:nvPr/>
                </p:nvGrpSpPr>
                <p:grpSpPr>
                  <a:xfrm rot="21136742">
                    <a:off x="8516625" y="12970071"/>
                    <a:ext cx="297730" cy="440308"/>
                    <a:chOff x="8802643" y="12932993"/>
                    <a:chExt cx="297730" cy="440308"/>
                  </a:xfrm>
                </p:grpSpPr>
                <p:grpSp>
                  <p:nvGrpSpPr>
                    <p:cNvPr id="824" name="グループ化 823">
                      <a:extLst>
                        <a:ext uri="{FF2B5EF4-FFF2-40B4-BE49-F238E27FC236}">
                          <a16:creationId xmlns:a16="http://schemas.microsoft.com/office/drawing/2014/main" id="{2DC0A008-0F3A-BF43-934A-08CBA293D58D}"/>
                        </a:ext>
                      </a:extLst>
                    </p:cNvPr>
                    <p:cNvGrpSpPr/>
                    <p:nvPr/>
                  </p:nvGrpSpPr>
                  <p:grpSpPr>
                    <a:xfrm>
                      <a:off x="8949726" y="12932993"/>
                      <a:ext cx="150647" cy="433494"/>
                      <a:chOff x="6673031" y="13591956"/>
                      <a:chExt cx="136951" cy="394086"/>
                    </a:xfrm>
                  </p:grpSpPr>
                  <p:sp>
                    <p:nvSpPr>
                      <p:cNvPr id="829" name="円/楕円 828">
                        <a:extLst>
                          <a:ext uri="{FF2B5EF4-FFF2-40B4-BE49-F238E27FC236}">
                            <a16:creationId xmlns:a16="http://schemas.microsoft.com/office/drawing/2014/main" id="{6A5A398D-E16E-494E-ABDD-7A50B78ED1A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30" name="直線コネクタ 829">
                        <a:extLst>
                          <a:ext uri="{FF2B5EF4-FFF2-40B4-BE49-F238E27FC236}">
                            <a16:creationId xmlns:a16="http://schemas.microsoft.com/office/drawing/2014/main" id="{B36EF95A-B828-C94D-97F7-23573D34DA3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1" name="直線コネクタ 830">
                        <a:extLst>
                          <a:ext uri="{FF2B5EF4-FFF2-40B4-BE49-F238E27FC236}">
                            <a16:creationId xmlns:a16="http://schemas.microsoft.com/office/drawing/2014/main" id="{21164F70-E43D-A24D-9703-4B5CA0F6C33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25" name="グループ化 824">
                      <a:extLst>
                        <a:ext uri="{FF2B5EF4-FFF2-40B4-BE49-F238E27FC236}">
                          <a16:creationId xmlns:a16="http://schemas.microsoft.com/office/drawing/2014/main" id="{268DB56C-CE51-3944-A2ED-88ACA6BDEDF6}"/>
                        </a:ext>
                      </a:extLst>
                    </p:cNvPr>
                    <p:cNvGrpSpPr/>
                    <p:nvPr/>
                  </p:nvGrpSpPr>
                  <p:grpSpPr>
                    <a:xfrm rot="21420947">
                      <a:off x="8802643" y="12939807"/>
                      <a:ext cx="150647" cy="433494"/>
                      <a:chOff x="6673031" y="13591956"/>
                      <a:chExt cx="136951" cy="394086"/>
                    </a:xfrm>
                  </p:grpSpPr>
                  <p:sp>
                    <p:nvSpPr>
                      <p:cNvPr id="826" name="円/楕円 825">
                        <a:extLst>
                          <a:ext uri="{FF2B5EF4-FFF2-40B4-BE49-F238E27FC236}">
                            <a16:creationId xmlns:a16="http://schemas.microsoft.com/office/drawing/2014/main" id="{F9282BDC-F329-CD47-82EB-3B22774249D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27" name="直線コネクタ 826">
                        <a:extLst>
                          <a:ext uri="{FF2B5EF4-FFF2-40B4-BE49-F238E27FC236}">
                            <a16:creationId xmlns:a16="http://schemas.microsoft.com/office/drawing/2014/main" id="{1A15AAE9-6722-D340-B221-E334C64489D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8" name="直線コネクタ 827">
                        <a:extLst>
                          <a:ext uri="{FF2B5EF4-FFF2-40B4-BE49-F238E27FC236}">
                            <a16:creationId xmlns:a16="http://schemas.microsoft.com/office/drawing/2014/main" id="{9C93B6BA-52B4-9B42-9EE9-C13CEE6EAA6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803" name="グループ化 802">
                  <a:extLst>
                    <a:ext uri="{FF2B5EF4-FFF2-40B4-BE49-F238E27FC236}">
                      <a16:creationId xmlns:a16="http://schemas.microsoft.com/office/drawing/2014/main" id="{74750C01-11CA-FB42-8CB9-49ED25FA1D68}"/>
                    </a:ext>
                  </a:extLst>
                </p:cNvPr>
                <p:cNvGrpSpPr/>
                <p:nvPr/>
              </p:nvGrpSpPr>
              <p:grpSpPr>
                <a:xfrm rot="20656458">
                  <a:off x="7958847" y="13070650"/>
                  <a:ext cx="583748" cy="477386"/>
                  <a:chOff x="8516625" y="12932993"/>
                  <a:chExt cx="583748" cy="477386"/>
                </a:xfrm>
              </p:grpSpPr>
              <p:grpSp>
                <p:nvGrpSpPr>
                  <p:cNvPr id="804" name="グループ化 803">
                    <a:extLst>
                      <a:ext uri="{FF2B5EF4-FFF2-40B4-BE49-F238E27FC236}">
                        <a16:creationId xmlns:a16="http://schemas.microsoft.com/office/drawing/2014/main" id="{12F24BB1-F933-864B-88F0-1F6E8BC8890A}"/>
                      </a:ext>
                    </a:extLst>
                  </p:cNvPr>
                  <p:cNvGrpSpPr/>
                  <p:nvPr/>
                </p:nvGrpSpPr>
                <p:grpSpPr>
                  <a:xfrm>
                    <a:off x="8802643" y="12932993"/>
                    <a:ext cx="297730" cy="440308"/>
                    <a:chOff x="8802643" y="12932993"/>
                    <a:chExt cx="297730" cy="440308"/>
                  </a:xfrm>
                </p:grpSpPr>
                <p:grpSp>
                  <p:nvGrpSpPr>
                    <p:cNvPr id="814" name="グループ化 813">
                      <a:extLst>
                        <a:ext uri="{FF2B5EF4-FFF2-40B4-BE49-F238E27FC236}">
                          <a16:creationId xmlns:a16="http://schemas.microsoft.com/office/drawing/2014/main" id="{CFB4932E-CB8C-5D44-9E83-223B8D570E49}"/>
                        </a:ext>
                      </a:extLst>
                    </p:cNvPr>
                    <p:cNvGrpSpPr/>
                    <p:nvPr/>
                  </p:nvGrpSpPr>
                  <p:grpSpPr>
                    <a:xfrm>
                      <a:off x="8949726" y="12932993"/>
                      <a:ext cx="150647" cy="433494"/>
                      <a:chOff x="6673031" y="13591956"/>
                      <a:chExt cx="136951" cy="394086"/>
                    </a:xfrm>
                  </p:grpSpPr>
                  <p:sp>
                    <p:nvSpPr>
                      <p:cNvPr id="819" name="円/楕円 818">
                        <a:extLst>
                          <a:ext uri="{FF2B5EF4-FFF2-40B4-BE49-F238E27FC236}">
                            <a16:creationId xmlns:a16="http://schemas.microsoft.com/office/drawing/2014/main" id="{782F0318-9043-994E-9BA1-7A7340557CC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20" name="直線コネクタ 819">
                        <a:extLst>
                          <a:ext uri="{FF2B5EF4-FFF2-40B4-BE49-F238E27FC236}">
                            <a16:creationId xmlns:a16="http://schemas.microsoft.com/office/drawing/2014/main" id="{F54C8D80-AF54-B540-BEFA-F95564AC155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1" name="直線コネクタ 820">
                        <a:extLst>
                          <a:ext uri="{FF2B5EF4-FFF2-40B4-BE49-F238E27FC236}">
                            <a16:creationId xmlns:a16="http://schemas.microsoft.com/office/drawing/2014/main" id="{C498269B-4097-9D44-B587-DFAA1086ED6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15" name="グループ化 814">
                      <a:extLst>
                        <a:ext uri="{FF2B5EF4-FFF2-40B4-BE49-F238E27FC236}">
                          <a16:creationId xmlns:a16="http://schemas.microsoft.com/office/drawing/2014/main" id="{17B765EB-55B7-2448-8701-328B1891115C}"/>
                        </a:ext>
                      </a:extLst>
                    </p:cNvPr>
                    <p:cNvGrpSpPr/>
                    <p:nvPr/>
                  </p:nvGrpSpPr>
                  <p:grpSpPr>
                    <a:xfrm rot="21420947">
                      <a:off x="8802643" y="12939807"/>
                      <a:ext cx="150647" cy="433494"/>
                      <a:chOff x="6673031" y="13591956"/>
                      <a:chExt cx="136951" cy="394086"/>
                    </a:xfrm>
                  </p:grpSpPr>
                  <p:sp>
                    <p:nvSpPr>
                      <p:cNvPr id="816" name="円/楕円 815">
                        <a:extLst>
                          <a:ext uri="{FF2B5EF4-FFF2-40B4-BE49-F238E27FC236}">
                            <a16:creationId xmlns:a16="http://schemas.microsoft.com/office/drawing/2014/main" id="{A8DA1029-1076-0641-BA18-C017CEBFD78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17" name="直線コネクタ 816">
                        <a:extLst>
                          <a:ext uri="{FF2B5EF4-FFF2-40B4-BE49-F238E27FC236}">
                            <a16:creationId xmlns:a16="http://schemas.microsoft.com/office/drawing/2014/main" id="{79822604-AF4A-0246-8AD4-9BA50A93C98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8" name="直線コネクタ 817">
                        <a:extLst>
                          <a:ext uri="{FF2B5EF4-FFF2-40B4-BE49-F238E27FC236}">
                            <a16:creationId xmlns:a16="http://schemas.microsoft.com/office/drawing/2014/main" id="{FB120AEB-0DF1-094F-B9EE-DACF7991DDF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805" name="グループ化 804">
                    <a:extLst>
                      <a:ext uri="{FF2B5EF4-FFF2-40B4-BE49-F238E27FC236}">
                        <a16:creationId xmlns:a16="http://schemas.microsoft.com/office/drawing/2014/main" id="{126D0388-7E69-1C4B-9AB8-29FB8574447A}"/>
                      </a:ext>
                    </a:extLst>
                  </p:cNvPr>
                  <p:cNvGrpSpPr/>
                  <p:nvPr/>
                </p:nvGrpSpPr>
                <p:grpSpPr>
                  <a:xfrm rot="21136742">
                    <a:off x="8516625" y="12970071"/>
                    <a:ext cx="297730" cy="440308"/>
                    <a:chOff x="8802643" y="12932993"/>
                    <a:chExt cx="297730" cy="440308"/>
                  </a:xfrm>
                </p:grpSpPr>
                <p:grpSp>
                  <p:nvGrpSpPr>
                    <p:cNvPr id="806" name="グループ化 805">
                      <a:extLst>
                        <a:ext uri="{FF2B5EF4-FFF2-40B4-BE49-F238E27FC236}">
                          <a16:creationId xmlns:a16="http://schemas.microsoft.com/office/drawing/2014/main" id="{016E1802-A6D9-AF45-B70C-9F675F6CCCF3}"/>
                        </a:ext>
                      </a:extLst>
                    </p:cNvPr>
                    <p:cNvGrpSpPr/>
                    <p:nvPr/>
                  </p:nvGrpSpPr>
                  <p:grpSpPr>
                    <a:xfrm>
                      <a:off x="8949726" y="12932993"/>
                      <a:ext cx="150647" cy="433494"/>
                      <a:chOff x="6673031" y="13591956"/>
                      <a:chExt cx="136951" cy="394086"/>
                    </a:xfrm>
                  </p:grpSpPr>
                  <p:sp>
                    <p:nvSpPr>
                      <p:cNvPr id="811" name="円/楕円 810">
                        <a:extLst>
                          <a:ext uri="{FF2B5EF4-FFF2-40B4-BE49-F238E27FC236}">
                            <a16:creationId xmlns:a16="http://schemas.microsoft.com/office/drawing/2014/main" id="{F1D5E4DC-9749-7642-9579-19D4B5CE2D6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12" name="直線コネクタ 811">
                        <a:extLst>
                          <a:ext uri="{FF2B5EF4-FFF2-40B4-BE49-F238E27FC236}">
                            <a16:creationId xmlns:a16="http://schemas.microsoft.com/office/drawing/2014/main" id="{B24630ED-31CE-1C45-868B-FD383FBDB46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3" name="直線コネクタ 812">
                        <a:extLst>
                          <a:ext uri="{FF2B5EF4-FFF2-40B4-BE49-F238E27FC236}">
                            <a16:creationId xmlns:a16="http://schemas.microsoft.com/office/drawing/2014/main" id="{E12A5664-4570-014D-BA9B-587AAAA7CA9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07" name="グループ化 806">
                      <a:extLst>
                        <a:ext uri="{FF2B5EF4-FFF2-40B4-BE49-F238E27FC236}">
                          <a16:creationId xmlns:a16="http://schemas.microsoft.com/office/drawing/2014/main" id="{5CE4A035-1F66-134C-84E8-A6CABB504A78}"/>
                        </a:ext>
                      </a:extLst>
                    </p:cNvPr>
                    <p:cNvGrpSpPr/>
                    <p:nvPr/>
                  </p:nvGrpSpPr>
                  <p:grpSpPr>
                    <a:xfrm rot="21420947">
                      <a:off x="8802643" y="12939807"/>
                      <a:ext cx="150647" cy="433494"/>
                      <a:chOff x="6673031" y="13591956"/>
                      <a:chExt cx="136951" cy="394086"/>
                    </a:xfrm>
                  </p:grpSpPr>
                  <p:sp>
                    <p:nvSpPr>
                      <p:cNvPr id="808" name="円/楕円 807">
                        <a:extLst>
                          <a:ext uri="{FF2B5EF4-FFF2-40B4-BE49-F238E27FC236}">
                            <a16:creationId xmlns:a16="http://schemas.microsoft.com/office/drawing/2014/main" id="{0665BBC5-944C-F642-A029-27C8EA0C234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09" name="直線コネクタ 808">
                        <a:extLst>
                          <a:ext uri="{FF2B5EF4-FFF2-40B4-BE49-F238E27FC236}">
                            <a16:creationId xmlns:a16="http://schemas.microsoft.com/office/drawing/2014/main" id="{4673AE06-ABBE-1545-B55C-66046E2F560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0" name="直線コネクタ 809">
                        <a:extLst>
                          <a:ext uri="{FF2B5EF4-FFF2-40B4-BE49-F238E27FC236}">
                            <a16:creationId xmlns:a16="http://schemas.microsoft.com/office/drawing/2014/main" id="{3B8DE110-A36F-F841-8A4D-3D3A563818A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19" name="グループ化 218">
                <a:extLst>
                  <a:ext uri="{FF2B5EF4-FFF2-40B4-BE49-F238E27FC236}">
                    <a16:creationId xmlns:a16="http://schemas.microsoft.com/office/drawing/2014/main" id="{325BA253-C792-EB46-9F32-03E37AE77802}"/>
                  </a:ext>
                </a:extLst>
              </p:cNvPr>
              <p:cNvGrpSpPr/>
              <p:nvPr/>
            </p:nvGrpSpPr>
            <p:grpSpPr>
              <a:xfrm rot="8783577">
                <a:off x="11363191" y="17758665"/>
                <a:ext cx="1141526" cy="615043"/>
                <a:chOff x="7958847" y="12932993"/>
                <a:chExt cx="1141526" cy="615043"/>
              </a:xfrm>
            </p:grpSpPr>
            <p:grpSp>
              <p:nvGrpSpPr>
                <p:cNvPr id="764" name="グループ化 763">
                  <a:extLst>
                    <a:ext uri="{FF2B5EF4-FFF2-40B4-BE49-F238E27FC236}">
                      <a16:creationId xmlns:a16="http://schemas.microsoft.com/office/drawing/2014/main" id="{89D49F3B-8A1C-D54E-A4C3-DD366602595B}"/>
                    </a:ext>
                  </a:extLst>
                </p:cNvPr>
                <p:cNvGrpSpPr/>
                <p:nvPr/>
              </p:nvGrpSpPr>
              <p:grpSpPr>
                <a:xfrm>
                  <a:off x="8516625" y="12932993"/>
                  <a:ext cx="583748" cy="477386"/>
                  <a:chOff x="8516625" y="12932993"/>
                  <a:chExt cx="583748" cy="477386"/>
                </a:xfrm>
              </p:grpSpPr>
              <p:grpSp>
                <p:nvGrpSpPr>
                  <p:cNvPr id="784" name="グループ化 783">
                    <a:extLst>
                      <a:ext uri="{FF2B5EF4-FFF2-40B4-BE49-F238E27FC236}">
                        <a16:creationId xmlns:a16="http://schemas.microsoft.com/office/drawing/2014/main" id="{44DCEDE2-4F2E-EA4D-B42B-D04E54F2D8E8}"/>
                      </a:ext>
                    </a:extLst>
                  </p:cNvPr>
                  <p:cNvGrpSpPr/>
                  <p:nvPr/>
                </p:nvGrpSpPr>
                <p:grpSpPr>
                  <a:xfrm>
                    <a:off x="8802643" y="12932993"/>
                    <a:ext cx="297730" cy="440308"/>
                    <a:chOff x="8802643" y="12932993"/>
                    <a:chExt cx="297730" cy="440308"/>
                  </a:xfrm>
                </p:grpSpPr>
                <p:grpSp>
                  <p:nvGrpSpPr>
                    <p:cNvPr id="794" name="グループ化 793">
                      <a:extLst>
                        <a:ext uri="{FF2B5EF4-FFF2-40B4-BE49-F238E27FC236}">
                          <a16:creationId xmlns:a16="http://schemas.microsoft.com/office/drawing/2014/main" id="{2060A853-F513-764F-B7D2-56FC3301D065}"/>
                        </a:ext>
                      </a:extLst>
                    </p:cNvPr>
                    <p:cNvGrpSpPr/>
                    <p:nvPr/>
                  </p:nvGrpSpPr>
                  <p:grpSpPr>
                    <a:xfrm>
                      <a:off x="8949726" y="12932993"/>
                      <a:ext cx="150647" cy="433494"/>
                      <a:chOff x="6673031" y="13591956"/>
                      <a:chExt cx="136951" cy="394086"/>
                    </a:xfrm>
                  </p:grpSpPr>
                  <p:sp>
                    <p:nvSpPr>
                      <p:cNvPr id="799" name="円/楕円 798">
                        <a:extLst>
                          <a:ext uri="{FF2B5EF4-FFF2-40B4-BE49-F238E27FC236}">
                            <a16:creationId xmlns:a16="http://schemas.microsoft.com/office/drawing/2014/main" id="{303F33D4-63E7-ED41-9991-E1990E684FA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00" name="直線コネクタ 799">
                        <a:extLst>
                          <a:ext uri="{FF2B5EF4-FFF2-40B4-BE49-F238E27FC236}">
                            <a16:creationId xmlns:a16="http://schemas.microsoft.com/office/drawing/2014/main" id="{381CD1F2-66CF-8746-B664-275C09F674E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1" name="直線コネクタ 800">
                        <a:extLst>
                          <a:ext uri="{FF2B5EF4-FFF2-40B4-BE49-F238E27FC236}">
                            <a16:creationId xmlns:a16="http://schemas.microsoft.com/office/drawing/2014/main" id="{266B65BF-DDFD-1C44-8E63-2E6E264924B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95" name="グループ化 794">
                      <a:extLst>
                        <a:ext uri="{FF2B5EF4-FFF2-40B4-BE49-F238E27FC236}">
                          <a16:creationId xmlns:a16="http://schemas.microsoft.com/office/drawing/2014/main" id="{2E13D638-BE33-CF4A-BB17-486EA7B71396}"/>
                        </a:ext>
                      </a:extLst>
                    </p:cNvPr>
                    <p:cNvGrpSpPr/>
                    <p:nvPr/>
                  </p:nvGrpSpPr>
                  <p:grpSpPr>
                    <a:xfrm rot="21420947">
                      <a:off x="8802643" y="12939807"/>
                      <a:ext cx="150647" cy="433494"/>
                      <a:chOff x="6673031" y="13591956"/>
                      <a:chExt cx="136951" cy="394086"/>
                    </a:xfrm>
                  </p:grpSpPr>
                  <p:sp>
                    <p:nvSpPr>
                      <p:cNvPr id="796" name="円/楕円 795">
                        <a:extLst>
                          <a:ext uri="{FF2B5EF4-FFF2-40B4-BE49-F238E27FC236}">
                            <a16:creationId xmlns:a16="http://schemas.microsoft.com/office/drawing/2014/main" id="{75251C89-4D34-BC41-BDEC-B310EBBD325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97" name="直線コネクタ 796">
                        <a:extLst>
                          <a:ext uri="{FF2B5EF4-FFF2-40B4-BE49-F238E27FC236}">
                            <a16:creationId xmlns:a16="http://schemas.microsoft.com/office/drawing/2014/main" id="{388D45D7-9117-5342-9382-50F4A89A90E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8" name="直線コネクタ 797">
                        <a:extLst>
                          <a:ext uri="{FF2B5EF4-FFF2-40B4-BE49-F238E27FC236}">
                            <a16:creationId xmlns:a16="http://schemas.microsoft.com/office/drawing/2014/main" id="{E4AF7771-4BD8-0D49-9F06-B938963C371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85" name="グループ化 784">
                    <a:extLst>
                      <a:ext uri="{FF2B5EF4-FFF2-40B4-BE49-F238E27FC236}">
                        <a16:creationId xmlns:a16="http://schemas.microsoft.com/office/drawing/2014/main" id="{4D57CC7B-DB28-C44D-9A8F-C07346049E28}"/>
                      </a:ext>
                    </a:extLst>
                  </p:cNvPr>
                  <p:cNvGrpSpPr/>
                  <p:nvPr/>
                </p:nvGrpSpPr>
                <p:grpSpPr>
                  <a:xfrm rot="21136742">
                    <a:off x="8516625" y="12970071"/>
                    <a:ext cx="297730" cy="440308"/>
                    <a:chOff x="8802643" y="12932993"/>
                    <a:chExt cx="297730" cy="440308"/>
                  </a:xfrm>
                </p:grpSpPr>
                <p:grpSp>
                  <p:nvGrpSpPr>
                    <p:cNvPr id="786" name="グループ化 785">
                      <a:extLst>
                        <a:ext uri="{FF2B5EF4-FFF2-40B4-BE49-F238E27FC236}">
                          <a16:creationId xmlns:a16="http://schemas.microsoft.com/office/drawing/2014/main" id="{2488C291-4860-434D-B675-3137D07A41A6}"/>
                        </a:ext>
                      </a:extLst>
                    </p:cNvPr>
                    <p:cNvGrpSpPr/>
                    <p:nvPr/>
                  </p:nvGrpSpPr>
                  <p:grpSpPr>
                    <a:xfrm>
                      <a:off x="8949726" y="12932993"/>
                      <a:ext cx="150647" cy="433494"/>
                      <a:chOff x="6673031" y="13591956"/>
                      <a:chExt cx="136951" cy="394086"/>
                    </a:xfrm>
                  </p:grpSpPr>
                  <p:sp>
                    <p:nvSpPr>
                      <p:cNvPr id="791" name="円/楕円 790">
                        <a:extLst>
                          <a:ext uri="{FF2B5EF4-FFF2-40B4-BE49-F238E27FC236}">
                            <a16:creationId xmlns:a16="http://schemas.microsoft.com/office/drawing/2014/main" id="{0CA6CF99-9154-164A-B9EB-1932A05791D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92" name="直線コネクタ 791">
                        <a:extLst>
                          <a:ext uri="{FF2B5EF4-FFF2-40B4-BE49-F238E27FC236}">
                            <a16:creationId xmlns:a16="http://schemas.microsoft.com/office/drawing/2014/main" id="{7CA2E3B7-5B74-054A-8483-D441472CE0B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3" name="直線コネクタ 792">
                        <a:extLst>
                          <a:ext uri="{FF2B5EF4-FFF2-40B4-BE49-F238E27FC236}">
                            <a16:creationId xmlns:a16="http://schemas.microsoft.com/office/drawing/2014/main" id="{2961B73B-7889-EA4D-8CEA-2980DD7F4B0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7" name="グループ化 786">
                      <a:extLst>
                        <a:ext uri="{FF2B5EF4-FFF2-40B4-BE49-F238E27FC236}">
                          <a16:creationId xmlns:a16="http://schemas.microsoft.com/office/drawing/2014/main" id="{F0FEAD26-0484-EA44-90CD-6760E1D14E22}"/>
                        </a:ext>
                      </a:extLst>
                    </p:cNvPr>
                    <p:cNvGrpSpPr/>
                    <p:nvPr/>
                  </p:nvGrpSpPr>
                  <p:grpSpPr>
                    <a:xfrm rot="21420947">
                      <a:off x="8802643" y="12939807"/>
                      <a:ext cx="150647" cy="433494"/>
                      <a:chOff x="6673031" y="13591956"/>
                      <a:chExt cx="136951" cy="394086"/>
                    </a:xfrm>
                  </p:grpSpPr>
                  <p:sp>
                    <p:nvSpPr>
                      <p:cNvPr id="788" name="円/楕円 787">
                        <a:extLst>
                          <a:ext uri="{FF2B5EF4-FFF2-40B4-BE49-F238E27FC236}">
                            <a16:creationId xmlns:a16="http://schemas.microsoft.com/office/drawing/2014/main" id="{E9362D1E-4AE1-9345-8FB6-68EA2B277A2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89" name="直線コネクタ 788">
                        <a:extLst>
                          <a:ext uri="{FF2B5EF4-FFF2-40B4-BE49-F238E27FC236}">
                            <a16:creationId xmlns:a16="http://schemas.microsoft.com/office/drawing/2014/main" id="{27B64ACA-EA0E-764D-BAFD-F87304A5E8E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0" name="直線コネクタ 789">
                        <a:extLst>
                          <a:ext uri="{FF2B5EF4-FFF2-40B4-BE49-F238E27FC236}">
                            <a16:creationId xmlns:a16="http://schemas.microsoft.com/office/drawing/2014/main" id="{0BF5D897-0983-4D41-A3D6-D2DCAA47DFA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765" name="グループ化 764">
                  <a:extLst>
                    <a:ext uri="{FF2B5EF4-FFF2-40B4-BE49-F238E27FC236}">
                      <a16:creationId xmlns:a16="http://schemas.microsoft.com/office/drawing/2014/main" id="{2FE595A5-60CA-F946-9B48-2C89EFA49417}"/>
                    </a:ext>
                  </a:extLst>
                </p:cNvPr>
                <p:cNvGrpSpPr/>
                <p:nvPr/>
              </p:nvGrpSpPr>
              <p:grpSpPr>
                <a:xfrm rot="20656458">
                  <a:off x="7958847" y="13070650"/>
                  <a:ext cx="583748" cy="477386"/>
                  <a:chOff x="8516625" y="12932993"/>
                  <a:chExt cx="583748" cy="477386"/>
                </a:xfrm>
              </p:grpSpPr>
              <p:grpSp>
                <p:nvGrpSpPr>
                  <p:cNvPr id="766" name="グループ化 765">
                    <a:extLst>
                      <a:ext uri="{FF2B5EF4-FFF2-40B4-BE49-F238E27FC236}">
                        <a16:creationId xmlns:a16="http://schemas.microsoft.com/office/drawing/2014/main" id="{E4BE152F-77C3-C24B-8E40-F1DAA3F96FF9}"/>
                      </a:ext>
                    </a:extLst>
                  </p:cNvPr>
                  <p:cNvGrpSpPr/>
                  <p:nvPr/>
                </p:nvGrpSpPr>
                <p:grpSpPr>
                  <a:xfrm>
                    <a:off x="8802643" y="12932993"/>
                    <a:ext cx="297730" cy="440308"/>
                    <a:chOff x="8802643" y="12932993"/>
                    <a:chExt cx="297730" cy="440308"/>
                  </a:xfrm>
                </p:grpSpPr>
                <p:grpSp>
                  <p:nvGrpSpPr>
                    <p:cNvPr id="776" name="グループ化 775">
                      <a:extLst>
                        <a:ext uri="{FF2B5EF4-FFF2-40B4-BE49-F238E27FC236}">
                          <a16:creationId xmlns:a16="http://schemas.microsoft.com/office/drawing/2014/main" id="{836D0F9D-4E94-A742-A100-F636E5F6BA5F}"/>
                        </a:ext>
                      </a:extLst>
                    </p:cNvPr>
                    <p:cNvGrpSpPr/>
                    <p:nvPr/>
                  </p:nvGrpSpPr>
                  <p:grpSpPr>
                    <a:xfrm>
                      <a:off x="8949726" y="12932993"/>
                      <a:ext cx="150647" cy="433494"/>
                      <a:chOff x="6673031" y="13591956"/>
                      <a:chExt cx="136951" cy="394086"/>
                    </a:xfrm>
                  </p:grpSpPr>
                  <p:sp>
                    <p:nvSpPr>
                      <p:cNvPr id="781" name="円/楕円 780">
                        <a:extLst>
                          <a:ext uri="{FF2B5EF4-FFF2-40B4-BE49-F238E27FC236}">
                            <a16:creationId xmlns:a16="http://schemas.microsoft.com/office/drawing/2014/main" id="{F1B160CA-7370-B048-8FE0-7020E08F1E3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82" name="直線コネクタ 781">
                        <a:extLst>
                          <a:ext uri="{FF2B5EF4-FFF2-40B4-BE49-F238E27FC236}">
                            <a16:creationId xmlns:a16="http://schemas.microsoft.com/office/drawing/2014/main" id="{665F0796-D106-604B-97C9-50529BB6745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3" name="直線コネクタ 782">
                        <a:extLst>
                          <a:ext uri="{FF2B5EF4-FFF2-40B4-BE49-F238E27FC236}">
                            <a16:creationId xmlns:a16="http://schemas.microsoft.com/office/drawing/2014/main" id="{EF273A64-61EF-244E-80F2-2DC2B7CB05A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77" name="グループ化 776">
                      <a:extLst>
                        <a:ext uri="{FF2B5EF4-FFF2-40B4-BE49-F238E27FC236}">
                          <a16:creationId xmlns:a16="http://schemas.microsoft.com/office/drawing/2014/main" id="{CD9F717D-90A9-254C-973E-8F58F6B6BFCB}"/>
                        </a:ext>
                      </a:extLst>
                    </p:cNvPr>
                    <p:cNvGrpSpPr/>
                    <p:nvPr/>
                  </p:nvGrpSpPr>
                  <p:grpSpPr>
                    <a:xfrm rot="21420947">
                      <a:off x="8802643" y="12939807"/>
                      <a:ext cx="150647" cy="433494"/>
                      <a:chOff x="6673031" y="13591956"/>
                      <a:chExt cx="136951" cy="394086"/>
                    </a:xfrm>
                  </p:grpSpPr>
                  <p:sp>
                    <p:nvSpPr>
                      <p:cNvPr id="778" name="円/楕円 777">
                        <a:extLst>
                          <a:ext uri="{FF2B5EF4-FFF2-40B4-BE49-F238E27FC236}">
                            <a16:creationId xmlns:a16="http://schemas.microsoft.com/office/drawing/2014/main" id="{E30EE97F-D702-0D42-84FA-ACC8D859C99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79" name="直線コネクタ 778">
                        <a:extLst>
                          <a:ext uri="{FF2B5EF4-FFF2-40B4-BE49-F238E27FC236}">
                            <a16:creationId xmlns:a16="http://schemas.microsoft.com/office/drawing/2014/main" id="{16478C16-B004-4A49-ACA9-EC6246079C2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0" name="直線コネクタ 779">
                        <a:extLst>
                          <a:ext uri="{FF2B5EF4-FFF2-40B4-BE49-F238E27FC236}">
                            <a16:creationId xmlns:a16="http://schemas.microsoft.com/office/drawing/2014/main" id="{CE1C7AB2-180C-5744-B866-DB8340915F4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67" name="グループ化 766">
                    <a:extLst>
                      <a:ext uri="{FF2B5EF4-FFF2-40B4-BE49-F238E27FC236}">
                        <a16:creationId xmlns:a16="http://schemas.microsoft.com/office/drawing/2014/main" id="{A34D88D5-2CC2-B047-999A-B7311AE8AC7F}"/>
                      </a:ext>
                    </a:extLst>
                  </p:cNvPr>
                  <p:cNvGrpSpPr/>
                  <p:nvPr/>
                </p:nvGrpSpPr>
                <p:grpSpPr>
                  <a:xfrm rot="21136742">
                    <a:off x="8516625" y="12970071"/>
                    <a:ext cx="297730" cy="440308"/>
                    <a:chOff x="8802643" y="12932993"/>
                    <a:chExt cx="297730" cy="440308"/>
                  </a:xfrm>
                </p:grpSpPr>
                <p:grpSp>
                  <p:nvGrpSpPr>
                    <p:cNvPr id="768" name="グループ化 767">
                      <a:extLst>
                        <a:ext uri="{FF2B5EF4-FFF2-40B4-BE49-F238E27FC236}">
                          <a16:creationId xmlns:a16="http://schemas.microsoft.com/office/drawing/2014/main" id="{02BDB5D7-9B7C-EF4A-8C89-606FC2DF4D88}"/>
                        </a:ext>
                      </a:extLst>
                    </p:cNvPr>
                    <p:cNvGrpSpPr/>
                    <p:nvPr/>
                  </p:nvGrpSpPr>
                  <p:grpSpPr>
                    <a:xfrm>
                      <a:off x="8949726" y="12932993"/>
                      <a:ext cx="150647" cy="433494"/>
                      <a:chOff x="6673031" y="13591956"/>
                      <a:chExt cx="136951" cy="394086"/>
                    </a:xfrm>
                  </p:grpSpPr>
                  <p:sp>
                    <p:nvSpPr>
                      <p:cNvPr id="773" name="円/楕円 772">
                        <a:extLst>
                          <a:ext uri="{FF2B5EF4-FFF2-40B4-BE49-F238E27FC236}">
                            <a16:creationId xmlns:a16="http://schemas.microsoft.com/office/drawing/2014/main" id="{402606F5-68DA-7D43-8A3F-11A945B02D9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74" name="直線コネクタ 773">
                        <a:extLst>
                          <a:ext uri="{FF2B5EF4-FFF2-40B4-BE49-F238E27FC236}">
                            <a16:creationId xmlns:a16="http://schemas.microsoft.com/office/drawing/2014/main" id="{BA94F00D-7AC8-BE4C-AA21-22AF4663F68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5" name="直線コネクタ 774">
                        <a:extLst>
                          <a:ext uri="{FF2B5EF4-FFF2-40B4-BE49-F238E27FC236}">
                            <a16:creationId xmlns:a16="http://schemas.microsoft.com/office/drawing/2014/main" id="{6A19BDB6-673D-2546-B6FD-2B1799404F6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69" name="グループ化 768">
                      <a:extLst>
                        <a:ext uri="{FF2B5EF4-FFF2-40B4-BE49-F238E27FC236}">
                          <a16:creationId xmlns:a16="http://schemas.microsoft.com/office/drawing/2014/main" id="{A6F1CCD6-33AB-E74F-BAC7-12CAEE0A786D}"/>
                        </a:ext>
                      </a:extLst>
                    </p:cNvPr>
                    <p:cNvGrpSpPr/>
                    <p:nvPr/>
                  </p:nvGrpSpPr>
                  <p:grpSpPr>
                    <a:xfrm rot="21420947">
                      <a:off x="8802643" y="12939807"/>
                      <a:ext cx="150647" cy="433494"/>
                      <a:chOff x="6673031" y="13591956"/>
                      <a:chExt cx="136951" cy="394086"/>
                    </a:xfrm>
                  </p:grpSpPr>
                  <p:sp>
                    <p:nvSpPr>
                      <p:cNvPr id="770" name="円/楕円 769">
                        <a:extLst>
                          <a:ext uri="{FF2B5EF4-FFF2-40B4-BE49-F238E27FC236}">
                            <a16:creationId xmlns:a16="http://schemas.microsoft.com/office/drawing/2014/main" id="{E4C02969-6B3F-FB42-BC71-73A424D0763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71" name="直線コネクタ 770">
                        <a:extLst>
                          <a:ext uri="{FF2B5EF4-FFF2-40B4-BE49-F238E27FC236}">
                            <a16:creationId xmlns:a16="http://schemas.microsoft.com/office/drawing/2014/main" id="{BAE7ED55-1924-A94C-95C4-B4890E31DA6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2" name="直線コネクタ 771">
                        <a:extLst>
                          <a:ext uri="{FF2B5EF4-FFF2-40B4-BE49-F238E27FC236}">
                            <a16:creationId xmlns:a16="http://schemas.microsoft.com/office/drawing/2014/main" id="{7FA3C8A4-E9F7-394B-8CF0-97E317EDB79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0" name="グループ化 219">
                <a:extLst>
                  <a:ext uri="{FF2B5EF4-FFF2-40B4-BE49-F238E27FC236}">
                    <a16:creationId xmlns:a16="http://schemas.microsoft.com/office/drawing/2014/main" id="{599710D8-7113-F64B-A318-257CC54E3323}"/>
                  </a:ext>
                </a:extLst>
              </p:cNvPr>
              <p:cNvGrpSpPr/>
              <p:nvPr/>
            </p:nvGrpSpPr>
            <p:grpSpPr>
              <a:xfrm rot="6959660">
                <a:off x="11862211" y="16751258"/>
                <a:ext cx="1141526" cy="615043"/>
                <a:chOff x="7958847" y="12932993"/>
                <a:chExt cx="1141526" cy="615043"/>
              </a:xfrm>
            </p:grpSpPr>
            <p:grpSp>
              <p:nvGrpSpPr>
                <p:cNvPr id="726" name="グループ化 725">
                  <a:extLst>
                    <a:ext uri="{FF2B5EF4-FFF2-40B4-BE49-F238E27FC236}">
                      <a16:creationId xmlns:a16="http://schemas.microsoft.com/office/drawing/2014/main" id="{9ACC2700-4C42-C448-ABA3-A4BD2CEE3A3C}"/>
                    </a:ext>
                  </a:extLst>
                </p:cNvPr>
                <p:cNvGrpSpPr/>
                <p:nvPr/>
              </p:nvGrpSpPr>
              <p:grpSpPr>
                <a:xfrm>
                  <a:off x="8516625" y="12932993"/>
                  <a:ext cx="583748" cy="477386"/>
                  <a:chOff x="8516625" y="12932993"/>
                  <a:chExt cx="583748" cy="477386"/>
                </a:xfrm>
              </p:grpSpPr>
              <p:grpSp>
                <p:nvGrpSpPr>
                  <p:cNvPr id="746" name="グループ化 745">
                    <a:extLst>
                      <a:ext uri="{FF2B5EF4-FFF2-40B4-BE49-F238E27FC236}">
                        <a16:creationId xmlns:a16="http://schemas.microsoft.com/office/drawing/2014/main" id="{1F13EBA3-696D-9646-A5E3-54397D51451D}"/>
                      </a:ext>
                    </a:extLst>
                  </p:cNvPr>
                  <p:cNvGrpSpPr/>
                  <p:nvPr/>
                </p:nvGrpSpPr>
                <p:grpSpPr>
                  <a:xfrm>
                    <a:off x="8802643" y="12932993"/>
                    <a:ext cx="297730" cy="440308"/>
                    <a:chOff x="8802643" y="12932993"/>
                    <a:chExt cx="297730" cy="440308"/>
                  </a:xfrm>
                </p:grpSpPr>
                <p:grpSp>
                  <p:nvGrpSpPr>
                    <p:cNvPr id="756" name="グループ化 755">
                      <a:extLst>
                        <a:ext uri="{FF2B5EF4-FFF2-40B4-BE49-F238E27FC236}">
                          <a16:creationId xmlns:a16="http://schemas.microsoft.com/office/drawing/2014/main" id="{D36D7A98-788F-DA49-AC17-266B111DAD4A}"/>
                        </a:ext>
                      </a:extLst>
                    </p:cNvPr>
                    <p:cNvGrpSpPr/>
                    <p:nvPr/>
                  </p:nvGrpSpPr>
                  <p:grpSpPr>
                    <a:xfrm>
                      <a:off x="8949726" y="12932993"/>
                      <a:ext cx="150647" cy="433494"/>
                      <a:chOff x="6673031" y="13591956"/>
                      <a:chExt cx="136951" cy="394086"/>
                    </a:xfrm>
                  </p:grpSpPr>
                  <p:sp>
                    <p:nvSpPr>
                      <p:cNvPr id="761" name="円/楕円 760">
                        <a:extLst>
                          <a:ext uri="{FF2B5EF4-FFF2-40B4-BE49-F238E27FC236}">
                            <a16:creationId xmlns:a16="http://schemas.microsoft.com/office/drawing/2014/main" id="{03650340-DFDF-8C49-BA4C-51C980E1AA5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62" name="直線コネクタ 761">
                        <a:extLst>
                          <a:ext uri="{FF2B5EF4-FFF2-40B4-BE49-F238E27FC236}">
                            <a16:creationId xmlns:a16="http://schemas.microsoft.com/office/drawing/2014/main" id="{F7D83005-E682-F447-B857-E6B626A4834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3" name="直線コネクタ 762">
                        <a:extLst>
                          <a:ext uri="{FF2B5EF4-FFF2-40B4-BE49-F238E27FC236}">
                            <a16:creationId xmlns:a16="http://schemas.microsoft.com/office/drawing/2014/main" id="{8E959B4A-5D06-D543-8468-FDFF41235C3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7" name="グループ化 756">
                      <a:extLst>
                        <a:ext uri="{FF2B5EF4-FFF2-40B4-BE49-F238E27FC236}">
                          <a16:creationId xmlns:a16="http://schemas.microsoft.com/office/drawing/2014/main" id="{35EB1A8D-8C66-E747-AFC6-D1CAE8490EFF}"/>
                        </a:ext>
                      </a:extLst>
                    </p:cNvPr>
                    <p:cNvGrpSpPr/>
                    <p:nvPr/>
                  </p:nvGrpSpPr>
                  <p:grpSpPr>
                    <a:xfrm rot="21420947">
                      <a:off x="8802643" y="12939807"/>
                      <a:ext cx="150647" cy="433494"/>
                      <a:chOff x="6673031" y="13591956"/>
                      <a:chExt cx="136951" cy="394086"/>
                    </a:xfrm>
                  </p:grpSpPr>
                  <p:sp>
                    <p:nvSpPr>
                      <p:cNvPr id="758" name="円/楕円 757">
                        <a:extLst>
                          <a:ext uri="{FF2B5EF4-FFF2-40B4-BE49-F238E27FC236}">
                            <a16:creationId xmlns:a16="http://schemas.microsoft.com/office/drawing/2014/main" id="{807CCB21-8CDC-7A48-A51A-4354948B34A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59" name="直線コネクタ 758">
                        <a:extLst>
                          <a:ext uri="{FF2B5EF4-FFF2-40B4-BE49-F238E27FC236}">
                            <a16:creationId xmlns:a16="http://schemas.microsoft.com/office/drawing/2014/main" id="{9BB95940-D119-C642-982A-BE8842B7441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0" name="直線コネクタ 759">
                        <a:extLst>
                          <a:ext uri="{FF2B5EF4-FFF2-40B4-BE49-F238E27FC236}">
                            <a16:creationId xmlns:a16="http://schemas.microsoft.com/office/drawing/2014/main" id="{BFC342F9-8E1A-5D4A-A785-DA305BD4D52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47" name="グループ化 746">
                    <a:extLst>
                      <a:ext uri="{FF2B5EF4-FFF2-40B4-BE49-F238E27FC236}">
                        <a16:creationId xmlns:a16="http://schemas.microsoft.com/office/drawing/2014/main" id="{363BA086-5693-FE49-901B-BD0D05258A33}"/>
                      </a:ext>
                    </a:extLst>
                  </p:cNvPr>
                  <p:cNvGrpSpPr/>
                  <p:nvPr/>
                </p:nvGrpSpPr>
                <p:grpSpPr>
                  <a:xfrm rot="21136742">
                    <a:off x="8516625" y="12970071"/>
                    <a:ext cx="297730" cy="440308"/>
                    <a:chOff x="8802643" y="12932993"/>
                    <a:chExt cx="297730" cy="440308"/>
                  </a:xfrm>
                </p:grpSpPr>
                <p:grpSp>
                  <p:nvGrpSpPr>
                    <p:cNvPr id="748" name="グループ化 747">
                      <a:extLst>
                        <a:ext uri="{FF2B5EF4-FFF2-40B4-BE49-F238E27FC236}">
                          <a16:creationId xmlns:a16="http://schemas.microsoft.com/office/drawing/2014/main" id="{7D4064AD-6A85-EC49-8F20-A5C9AF507DC7}"/>
                        </a:ext>
                      </a:extLst>
                    </p:cNvPr>
                    <p:cNvGrpSpPr/>
                    <p:nvPr/>
                  </p:nvGrpSpPr>
                  <p:grpSpPr>
                    <a:xfrm>
                      <a:off x="8949726" y="12932993"/>
                      <a:ext cx="150647" cy="433494"/>
                      <a:chOff x="6673031" y="13591956"/>
                      <a:chExt cx="136951" cy="394086"/>
                    </a:xfrm>
                  </p:grpSpPr>
                  <p:sp>
                    <p:nvSpPr>
                      <p:cNvPr id="753" name="円/楕円 752">
                        <a:extLst>
                          <a:ext uri="{FF2B5EF4-FFF2-40B4-BE49-F238E27FC236}">
                            <a16:creationId xmlns:a16="http://schemas.microsoft.com/office/drawing/2014/main" id="{8B018257-E979-4E4D-8B7D-FE40538EEFF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54" name="直線コネクタ 753">
                        <a:extLst>
                          <a:ext uri="{FF2B5EF4-FFF2-40B4-BE49-F238E27FC236}">
                            <a16:creationId xmlns:a16="http://schemas.microsoft.com/office/drawing/2014/main" id="{9952A458-C740-A041-B18D-7025A2DD564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5" name="直線コネクタ 754">
                        <a:extLst>
                          <a:ext uri="{FF2B5EF4-FFF2-40B4-BE49-F238E27FC236}">
                            <a16:creationId xmlns:a16="http://schemas.microsoft.com/office/drawing/2014/main" id="{9CEFC90D-1C3A-E14A-B151-01DD4E710D4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49" name="グループ化 748">
                      <a:extLst>
                        <a:ext uri="{FF2B5EF4-FFF2-40B4-BE49-F238E27FC236}">
                          <a16:creationId xmlns:a16="http://schemas.microsoft.com/office/drawing/2014/main" id="{74347799-2ABC-5948-BE9C-7FC6ECEC3009}"/>
                        </a:ext>
                      </a:extLst>
                    </p:cNvPr>
                    <p:cNvGrpSpPr/>
                    <p:nvPr/>
                  </p:nvGrpSpPr>
                  <p:grpSpPr>
                    <a:xfrm rot="21420947">
                      <a:off x="8802643" y="12939807"/>
                      <a:ext cx="150647" cy="433494"/>
                      <a:chOff x="6673031" y="13591956"/>
                      <a:chExt cx="136951" cy="394086"/>
                    </a:xfrm>
                  </p:grpSpPr>
                  <p:sp>
                    <p:nvSpPr>
                      <p:cNvPr id="750" name="円/楕円 749">
                        <a:extLst>
                          <a:ext uri="{FF2B5EF4-FFF2-40B4-BE49-F238E27FC236}">
                            <a16:creationId xmlns:a16="http://schemas.microsoft.com/office/drawing/2014/main" id="{BFBB0D92-0FC8-824B-81F4-149DC6516CA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51" name="直線コネクタ 750">
                        <a:extLst>
                          <a:ext uri="{FF2B5EF4-FFF2-40B4-BE49-F238E27FC236}">
                            <a16:creationId xmlns:a16="http://schemas.microsoft.com/office/drawing/2014/main" id="{11EB8658-3B3D-4849-BEAB-45E2D027B79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52" name="直線コネクタ 751">
                        <a:extLst>
                          <a:ext uri="{FF2B5EF4-FFF2-40B4-BE49-F238E27FC236}">
                            <a16:creationId xmlns:a16="http://schemas.microsoft.com/office/drawing/2014/main" id="{130EA798-F1DF-DE4D-AEDA-6543A324F0D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727" name="グループ化 726">
                  <a:extLst>
                    <a:ext uri="{FF2B5EF4-FFF2-40B4-BE49-F238E27FC236}">
                      <a16:creationId xmlns:a16="http://schemas.microsoft.com/office/drawing/2014/main" id="{BD0DC6A9-ADA4-1446-B1B8-36892E8A9DDC}"/>
                    </a:ext>
                  </a:extLst>
                </p:cNvPr>
                <p:cNvGrpSpPr/>
                <p:nvPr/>
              </p:nvGrpSpPr>
              <p:grpSpPr>
                <a:xfrm rot="20656458">
                  <a:off x="7958847" y="13070650"/>
                  <a:ext cx="583748" cy="477386"/>
                  <a:chOff x="8516625" y="12932993"/>
                  <a:chExt cx="583748" cy="477386"/>
                </a:xfrm>
              </p:grpSpPr>
              <p:grpSp>
                <p:nvGrpSpPr>
                  <p:cNvPr id="728" name="グループ化 727">
                    <a:extLst>
                      <a:ext uri="{FF2B5EF4-FFF2-40B4-BE49-F238E27FC236}">
                        <a16:creationId xmlns:a16="http://schemas.microsoft.com/office/drawing/2014/main" id="{3C711D92-1BA9-B74E-B109-B6C0AEF706FF}"/>
                      </a:ext>
                    </a:extLst>
                  </p:cNvPr>
                  <p:cNvGrpSpPr/>
                  <p:nvPr/>
                </p:nvGrpSpPr>
                <p:grpSpPr>
                  <a:xfrm>
                    <a:off x="8802643" y="12932993"/>
                    <a:ext cx="297730" cy="440308"/>
                    <a:chOff x="8802643" y="12932993"/>
                    <a:chExt cx="297730" cy="440308"/>
                  </a:xfrm>
                </p:grpSpPr>
                <p:grpSp>
                  <p:nvGrpSpPr>
                    <p:cNvPr id="738" name="グループ化 737">
                      <a:extLst>
                        <a:ext uri="{FF2B5EF4-FFF2-40B4-BE49-F238E27FC236}">
                          <a16:creationId xmlns:a16="http://schemas.microsoft.com/office/drawing/2014/main" id="{4B65FB0F-D6B4-D24D-A766-F3D80E168959}"/>
                        </a:ext>
                      </a:extLst>
                    </p:cNvPr>
                    <p:cNvGrpSpPr/>
                    <p:nvPr/>
                  </p:nvGrpSpPr>
                  <p:grpSpPr>
                    <a:xfrm>
                      <a:off x="8949726" y="12932993"/>
                      <a:ext cx="150647" cy="433494"/>
                      <a:chOff x="6673031" y="13591956"/>
                      <a:chExt cx="136951" cy="394086"/>
                    </a:xfrm>
                  </p:grpSpPr>
                  <p:sp>
                    <p:nvSpPr>
                      <p:cNvPr id="743" name="円/楕円 742">
                        <a:extLst>
                          <a:ext uri="{FF2B5EF4-FFF2-40B4-BE49-F238E27FC236}">
                            <a16:creationId xmlns:a16="http://schemas.microsoft.com/office/drawing/2014/main" id="{F11C0053-8394-E849-9D4F-C4D16E47F9B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44" name="直線コネクタ 743">
                        <a:extLst>
                          <a:ext uri="{FF2B5EF4-FFF2-40B4-BE49-F238E27FC236}">
                            <a16:creationId xmlns:a16="http://schemas.microsoft.com/office/drawing/2014/main" id="{71070BD6-A3EC-3240-96AE-067CB68DFA7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5" name="直線コネクタ 744">
                        <a:extLst>
                          <a:ext uri="{FF2B5EF4-FFF2-40B4-BE49-F238E27FC236}">
                            <a16:creationId xmlns:a16="http://schemas.microsoft.com/office/drawing/2014/main" id="{575A22FB-6311-1946-A56C-B9D81DCD834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39" name="グループ化 738">
                      <a:extLst>
                        <a:ext uri="{FF2B5EF4-FFF2-40B4-BE49-F238E27FC236}">
                          <a16:creationId xmlns:a16="http://schemas.microsoft.com/office/drawing/2014/main" id="{351B50FB-9194-3F4D-8F05-FDD4639682AF}"/>
                        </a:ext>
                      </a:extLst>
                    </p:cNvPr>
                    <p:cNvGrpSpPr/>
                    <p:nvPr/>
                  </p:nvGrpSpPr>
                  <p:grpSpPr>
                    <a:xfrm rot="21420947">
                      <a:off x="8802643" y="12939807"/>
                      <a:ext cx="150647" cy="433494"/>
                      <a:chOff x="6673031" y="13591956"/>
                      <a:chExt cx="136951" cy="394086"/>
                    </a:xfrm>
                  </p:grpSpPr>
                  <p:sp>
                    <p:nvSpPr>
                      <p:cNvPr id="740" name="円/楕円 739">
                        <a:extLst>
                          <a:ext uri="{FF2B5EF4-FFF2-40B4-BE49-F238E27FC236}">
                            <a16:creationId xmlns:a16="http://schemas.microsoft.com/office/drawing/2014/main" id="{D5B9A5EC-7A22-A243-B1D3-F07F3181381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41" name="直線コネクタ 740">
                        <a:extLst>
                          <a:ext uri="{FF2B5EF4-FFF2-40B4-BE49-F238E27FC236}">
                            <a16:creationId xmlns:a16="http://schemas.microsoft.com/office/drawing/2014/main" id="{5A3A2CB5-CD56-0240-B81D-1D16DBBF47F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2" name="直線コネクタ 741">
                        <a:extLst>
                          <a:ext uri="{FF2B5EF4-FFF2-40B4-BE49-F238E27FC236}">
                            <a16:creationId xmlns:a16="http://schemas.microsoft.com/office/drawing/2014/main" id="{C7353BE3-409C-3541-B15D-D96EE3F5FB6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29" name="グループ化 728">
                    <a:extLst>
                      <a:ext uri="{FF2B5EF4-FFF2-40B4-BE49-F238E27FC236}">
                        <a16:creationId xmlns:a16="http://schemas.microsoft.com/office/drawing/2014/main" id="{4ED4F1A9-F99E-8741-981D-F90F3430A372}"/>
                      </a:ext>
                    </a:extLst>
                  </p:cNvPr>
                  <p:cNvGrpSpPr/>
                  <p:nvPr/>
                </p:nvGrpSpPr>
                <p:grpSpPr>
                  <a:xfrm rot="21136742">
                    <a:off x="8516625" y="12970071"/>
                    <a:ext cx="297730" cy="440308"/>
                    <a:chOff x="8802643" y="12932993"/>
                    <a:chExt cx="297730" cy="440308"/>
                  </a:xfrm>
                </p:grpSpPr>
                <p:grpSp>
                  <p:nvGrpSpPr>
                    <p:cNvPr id="730" name="グループ化 729">
                      <a:extLst>
                        <a:ext uri="{FF2B5EF4-FFF2-40B4-BE49-F238E27FC236}">
                          <a16:creationId xmlns:a16="http://schemas.microsoft.com/office/drawing/2014/main" id="{28AAC454-C8D4-4F47-9745-BA4B8A34D1AA}"/>
                        </a:ext>
                      </a:extLst>
                    </p:cNvPr>
                    <p:cNvGrpSpPr/>
                    <p:nvPr/>
                  </p:nvGrpSpPr>
                  <p:grpSpPr>
                    <a:xfrm>
                      <a:off x="8949726" y="12932993"/>
                      <a:ext cx="150647" cy="433494"/>
                      <a:chOff x="6673031" y="13591956"/>
                      <a:chExt cx="136951" cy="394086"/>
                    </a:xfrm>
                  </p:grpSpPr>
                  <p:sp>
                    <p:nvSpPr>
                      <p:cNvPr id="735" name="円/楕円 734">
                        <a:extLst>
                          <a:ext uri="{FF2B5EF4-FFF2-40B4-BE49-F238E27FC236}">
                            <a16:creationId xmlns:a16="http://schemas.microsoft.com/office/drawing/2014/main" id="{9FFE4F2B-423B-2B45-A149-B7BD551B136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36" name="直線コネクタ 735">
                        <a:extLst>
                          <a:ext uri="{FF2B5EF4-FFF2-40B4-BE49-F238E27FC236}">
                            <a16:creationId xmlns:a16="http://schemas.microsoft.com/office/drawing/2014/main" id="{CB30E5DF-2F7C-8D47-A8DF-C7371300A25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7" name="直線コネクタ 736">
                        <a:extLst>
                          <a:ext uri="{FF2B5EF4-FFF2-40B4-BE49-F238E27FC236}">
                            <a16:creationId xmlns:a16="http://schemas.microsoft.com/office/drawing/2014/main" id="{1CE8F457-F85F-854D-9A12-0B114F5EFF5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31" name="グループ化 730">
                      <a:extLst>
                        <a:ext uri="{FF2B5EF4-FFF2-40B4-BE49-F238E27FC236}">
                          <a16:creationId xmlns:a16="http://schemas.microsoft.com/office/drawing/2014/main" id="{E4158E04-276D-834D-B972-8E4871ABE442}"/>
                        </a:ext>
                      </a:extLst>
                    </p:cNvPr>
                    <p:cNvGrpSpPr/>
                    <p:nvPr/>
                  </p:nvGrpSpPr>
                  <p:grpSpPr>
                    <a:xfrm rot="21420947">
                      <a:off x="8802643" y="12939807"/>
                      <a:ext cx="150647" cy="433494"/>
                      <a:chOff x="6673031" y="13591956"/>
                      <a:chExt cx="136951" cy="394086"/>
                    </a:xfrm>
                  </p:grpSpPr>
                  <p:sp>
                    <p:nvSpPr>
                      <p:cNvPr id="732" name="円/楕円 731">
                        <a:extLst>
                          <a:ext uri="{FF2B5EF4-FFF2-40B4-BE49-F238E27FC236}">
                            <a16:creationId xmlns:a16="http://schemas.microsoft.com/office/drawing/2014/main" id="{C430C20E-B57A-DB46-BE6B-0016F973494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33" name="直線コネクタ 732">
                        <a:extLst>
                          <a:ext uri="{FF2B5EF4-FFF2-40B4-BE49-F238E27FC236}">
                            <a16:creationId xmlns:a16="http://schemas.microsoft.com/office/drawing/2014/main" id="{C4B38094-50D5-AC4A-9209-69AA294F183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34" name="直線コネクタ 733">
                        <a:extLst>
                          <a:ext uri="{FF2B5EF4-FFF2-40B4-BE49-F238E27FC236}">
                            <a16:creationId xmlns:a16="http://schemas.microsoft.com/office/drawing/2014/main" id="{A9AADB96-A5AD-374B-A405-4176671F7A7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1" name="グループ化 220">
                <a:extLst>
                  <a:ext uri="{FF2B5EF4-FFF2-40B4-BE49-F238E27FC236}">
                    <a16:creationId xmlns:a16="http://schemas.microsoft.com/office/drawing/2014/main" id="{C6EFF593-5C5F-3E4F-A230-DB8DC02C7D3F}"/>
                  </a:ext>
                </a:extLst>
              </p:cNvPr>
              <p:cNvGrpSpPr/>
              <p:nvPr/>
            </p:nvGrpSpPr>
            <p:grpSpPr>
              <a:xfrm rot="5071031">
                <a:off x="11767361" y="15624705"/>
                <a:ext cx="1141526" cy="615043"/>
                <a:chOff x="7958847" y="12932993"/>
                <a:chExt cx="1141526" cy="615043"/>
              </a:xfrm>
            </p:grpSpPr>
            <p:grpSp>
              <p:nvGrpSpPr>
                <p:cNvPr id="688" name="グループ化 687">
                  <a:extLst>
                    <a:ext uri="{FF2B5EF4-FFF2-40B4-BE49-F238E27FC236}">
                      <a16:creationId xmlns:a16="http://schemas.microsoft.com/office/drawing/2014/main" id="{CD25A7D1-F5B3-B64F-AFBA-06CAF5B89AEC}"/>
                    </a:ext>
                  </a:extLst>
                </p:cNvPr>
                <p:cNvGrpSpPr/>
                <p:nvPr/>
              </p:nvGrpSpPr>
              <p:grpSpPr>
                <a:xfrm>
                  <a:off x="8516625" y="12932993"/>
                  <a:ext cx="583748" cy="477386"/>
                  <a:chOff x="8516625" y="12932993"/>
                  <a:chExt cx="583748" cy="477386"/>
                </a:xfrm>
              </p:grpSpPr>
              <p:grpSp>
                <p:nvGrpSpPr>
                  <p:cNvPr id="708" name="グループ化 707">
                    <a:extLst>
                      <a:ext uri="{FF2B5EF4-FFF2-40B4-BE49-F238E27FC236}">
                        <a16:creationId xmlns:a16="http://schemas.microsoft.com/office/drawing/2014/main" id="{03073E58-5335-C848-A249-D49E7EEBC048}"/>
                      </a:ext>
                    </a:extLst>
                  </p:cNvPr>
                  <p:cNvGrpSpPr/>
                  <p:nvPr/>
                </p:nvGrpSpPr>
                <p:grpSpPr>
                  <a:xfrm>
                    <a:off x="8802643" y="12932993"/>
                    <a:ext cx="297730" cy="440308"/>
                    <a:chOff x="8802643" y="12932993"/>
                    <a:chExt cx="297730" cy="440308"/>
                  </a:xfrm>
                </p:grpSpPr>
                <p:grpSp>
                  <p:nvGrpSpPr>
                    <p:cNvPr id="718" name="グループ化 717">
                      <a:extLst>
                        <a:ext uri="{FF2B5EF4-FFF2-40B4-BE49-F238E27FC236}">
                          <a16:creationId xmlns:a16="http://schemas.microsoft.com/office/drawing/2014/main" id="{6872F53B-9C48-2046-AD49-78B472EB0352}"/>
                        </a:ext>
                      </a:extLst>
                    </p:cNvPr>
                    <p:cNvGrpSpPr/>
                    <p:nvPr/>
                  </p:nvGrpSpPr>
                  <p:grpSpPr>
                    <a:xfrm>
                      <a:off x="8949726" y="12932993"/>
                      <a:ext cx="150647" cy="433494"/>
                      <a:chOff x="6673031" y="13591956"/>
                      <a:chExt cx="136951" cy="394086"/>
                    </a:xfrm>
                  </p:grpSpPr>
                  <p:sp>
                    <p:nvSpPr>
                      <p:cNvPr id="723" name="円/楕円 722">
                        <a:extLst>
                          <a:ext uri="{FF2B5EF4-FFF2-40B4-BE49-F238E27FC236}">
                            <a16:creationId xmlns:a16="http://schemas.microsoft.com/office/drawing/2014/main" id="{35BC0BA1-5AD4-1048-AA5E-3B3790A766B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24" name="直線コネクタ 723">
                        <a:extLst>
                          <a:ext uri="{FF2B5EF4-FFF2-40B4-BE49-F238E27FC236}">
                            <a16:creationId xmlns:a16="http://schemas.microsoft.com/office/drawing/2014/main" id="{7626AE75-876C-5842-BACE-B97C4D9B94E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5" name="直線コネクタ 724">
                        <a:extLst>
                          <a:ext uri="{FF2B5EF4-FFF2-40B4-BE49-F238E27FC236}">
                            <a16:creationId xmlns:a16="http://schemas.microsoft.com/office/drawing/2014/main" id="{2314069E-BD67-1543-B2B6-2BD7708299C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9" name="グループ化 718">
                      <a:extLst>
                        <a:ext uri="{FF2B5EF4-FFF2-40B4-BE49-F238E27FC236}">
                          <a16:creationId xmlns:a16="http://schemas.microsoft.com/office/drawing/2014/main" id="{276B2753-008F-7F46-9FF4-AB84C9BFBEFD}"/>
                        </a:ext>
                      </a:extLst>
                    </p:cNvPr>
                    <p:cNvGrpSpPr/>
                    <p:nvPr/>
                  </p:nvGrpSpPr>
                  <p:grpSpPr>
                    <a:xfrm rot="21420947">
                      <a:off x="8802643" y="12939807"/>
                      <a:ext cx="150647" cy="433494"/>
                      <a:chOff x="6673031" y="13591956"/>
                      <a:chExt cx="136951" cy="394086"/>
                    </a:xfrm>
                  </p:grpSpPr>
                  <p:sp>
                    <p:nvSpPr>
                      <p:cNvPr id="720" name="円/楕円 719">
                        <a:extLst>
                          <a:ext uri="{FF2B5EF4-FFF2-40B4-BE49-F238E27FC236}">
                            <a16:creationId xmlns:a16="http://schemas.microsoft.com/office/drawing/2014/main" id="{E73C19D1-6437-F64B-89B4-EDBFF8AD29B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21" name="直線コネクタ 720">
                        <a:extLst>
                          <a:ext uri="{FF2B5EF4-FFF2-40B4-BE49-F238E27FC236}">
                            <a16:creationId xmlns:a16="http://schemas.microsoft.com/office/drawing/2014/main" id="{67446392-EF0C-BE4C-9A20-B943BA8570D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2" name="直線コネクタ 721">
                        <a:extLst>
                          <a:ext uri="{FF2B5EF4-FFF2-40B4-BE49-F238E27FC236}">
                            <a16:creationId xmlns:a16="http://schemas.microsoft.com/office/drawing/2014/main" id="{41BEA85F-824E-5345-8C40-043CC69EC1B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709" name="グループ化 708">
                    <a:extLst>
                      <a:ext uri="{FF2B5EF4-FFF2-40B4-BE49-F238E27FC236}">
                        <a16:creationId xmlns:a16="http://schemas.microsoft.com/office/drawing/2014/main" id="{1DFF41F8-7971-A64D-B273-5361810C83C0}"/>
                      </a:ext>
                    </a:extLst>
                  </p:cNvPr>
                  <p:cNvGrpSpPr/>
                  <p:nvPr/>
                </p:nvGrpSpPr>
                <p:grpSpPr>
                  <a:xfrm rot="21136742">
                    <a:off x="8516625" y="12970071"/>
                    <a:ext cx="297730" cy="440308"/>
                    <a:chOff x="8802643" y="12932993"/>
                    <a:chExt cx="297730" cy="440308"/>
                  </a:xfrm>
                </p:grpSpPr>
                <p:grpSp>
                  <p:nvGrpSpPr>
                    <p:cNvPr id="710" name="グループ化 709">
                      <a:extLst>
                        <a:ext uri="{FF2B5EF4-FFF2-40B4-BE49-F238E27FC236}">
                          <a16:creationId xmlns:a16="http://schemas.microsoft.com/office/drawing/2014/main" id="{103F0B0B-5A26-504E-97B1-5999E643371B}"/>
                        </a:ext>
                      </a:extLst>
                    </p:cNvPr>
                    <p:cNvGrpSpPr/>
                    <p:nvPr/>
                  </p:nvGrpSpPr>
                  <p:grpSpPr>
                    <a:xfrm>
                      <a:off x="8949726" y="12932993"/>
                      <a:ext cx="150647" cy="433494"/>
                      <a:chOff x="6673031" y="13591956"/>
                      <a:chExt cx="136951" cy="394086"/>
                    </a:xfrm>
                  </p:grpSpPr>
                  <p:sp>
                    <p:nvSpPr>
                      <p:cNvPr id="715" name="円/楕円 714">
                        <a:extLst>
                          <a:ext uri="{FF2B5EF4-FFF2-40B4-BE49-F238E27FC236}">
                            <a16:creationId xmlns:a16="http://schemas.microsoft.com/office/drawing/2014/main" id="{E6E4D9E4-0849-094D-9796-205D5827590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16" name="直線コネクタ 715">
                        <a:extLst>
                          <a:ext uri="{FF2B5EF4-FFF2-40B4-BE49-F238E27FC236}">
                            <a16:creationId xmlns:a16="http://schemas.microsoft.com/office/drawing/2014/main" id="{50BC98FB-D644-E340-A41F-EA7A0C9D284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7" name="直線コネクタ 716">
                        <a:extLst>
                          <a:ext uri="{FF2B5EF4-FFF2-40B4-BE49-F238E27FC236}">
                            <a16:creationId xmlns:a16="http://schemas.microsoft.com/office/drawing/2014/main" id="{5BE75006-8DCB-264C-A54E-B7843E88DC4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11" name="グループ化 710">
                      <a:extLst>
                        <a:ext uri="{FF2B5EF4-FFF2-40B4-BE49-F238E27FC236}">
                          <a16:creationId xmlns:a16="http://schemas.microsoft.com/office/drawing/2014/main" id="{1CE96C2A-AB1B-5F4B-88AE-A3BDD827B149}"/>
                        </a:ext>
                      </a:extLst>
                    </p:cNvPr>
                    <p:cNvGrpSpPr/>
                    <p:nvPr/>
                  </p:nvGrpSpPr>
                  <p:grpSpPr>
                    <a:xfrm rot="21420947">
                      <a:off x="8802643" y="12939807"/>
                      <a:ext cx="150647" cy="433494"/>
                      <a:chOff x="6673031" y="13591956"/>
                      <a:chExt cx="136951" cy="394086"/>
                    </a:xfrm>
                  </p:grpSpPr>
                  <p:sp>
                    <p:nvSpPr>
                      <p:cNvPr id="712" name="円/楕円 711">
                        <a:extLst>
                          <a:ext uri="{FF2B5EF4-FFF2-40B4-BE49-F238E27FC236}">
                            <a16:creationId xmlns:a16="http://schemas.microsoft.com/office/drawing/2014/main" id="{1731EC29-0698-1A4D-A1E0-665EE7912F7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13" name="直線コネクタ 712">
                        <a:extLst>
                          <a:ext uri="{FF2B5EF4-FFF2-40B4-BE49-F238E27FC236}">
                            <a16:creationId xmlns:a16="http://schemas.microsoft.com/office/drawing/2014/main" id="{27ECBE14-8C31-1149-8746-06A60787EC2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4" name="直線コネクタ 713">
                        <a:extLst>
                          <a:ext uri="{FF2B5EF4-FFF2-40B4-BE49-F238E27FC236}">
                            <a16:creationId xmlns:a16="http://schemas.microsoft.com/office/drawing/2014/main" id="{0BD122C2-C991-9841-922D-97523F1307D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689" name="グループ化 688">
                  <a:extLst>
                    <a:ext uri="{FF2B5EF4-FFF2-40B4-BE49-F238E27FC236}">
                      <a16:creationId xmlns:a16="http://schemas.microsoft.com/office/drawing/2014/main" id="{A27BE6D5-47B8-4F4D-834B-B2FC41D2CE8C}"/>
                    </a:ext>
                  </a:extLst>
                </p:cNvPr>
                <p:cNvGrpSpPr/>
                <p:nvPr/>
              </p:nvGrpSpPr>
              <p:grpSpPr>
                <a:xfrm rot="20656458">
                  <a:off x="7958847" y="13070650"/>
                  <a:ext cx="583748" cy="477386"/>
                  <a:chOff x="8516625" y="12932993"/>
                  <a:chExt cx="583748" cy="477386"/>
                </a:xfrm>
              </p:grpSpPr>
              <p:grpSp>
                <p:nvGrpSpPr>
                  <p:cNvPr id="690" name="グループ化 689">
                    <a:extLst>
                      <a:ext uri="{FF2B5EF4-FFF2-40B4-BE49-F238E27FC236}">
                        <a16:creationId xmlns:a16="http://schemas.microsoft.com/office/drawing/2014/main" id="{C3D4C9B6-5CA4-444B-80E0-B78480AE082A}"/>
                      </a:ext>
                    </a:extLst>
                  </p:cNvPr>
                  <p:cNvGrpSpPr/>
                  <p:nvPr/>
                </p:nvGrpSpPr>
                <p:grpSpPr>
                  <a:xfrm>
                    <a:off x="8802643" y="12932993"/>
                    <a:ext cx="297730" cy="440308"/>
                    <a:chOff x="8802643" y="12932993"/>
                    <a:chExt cx="297730" cy="440308"/>
                  </a:xfrm>
                </p:grpSpPr>
                <p:grpSp>
                  <p:nvGrpSpPr>
                    <p:cNvPr id="700" name="グループ化 699">
                      <a:extLst>
                        <a:ext uri="{FF2B5EF4-FFF2-40B4-BE49-F238E27FC236}">
                          <a16:creationId xmlns:a16="http://schemas.microsoft.com/office/drawing/2014/main" id="{B75D4DFA-FC8F-3848-B73C-36AF8227AC44}"/>
                        </a:ext>
                      </a:extLst>
                    </p:cNvPr>
                    <p:cNvGrpSpPr/>
                    <p:nvPr/>
                  </p:nvGrpSpPr>
                  <p:grpSpPr>
                    <a:xfrm>
                      <a:off x="8949726" y="12932993"/>
                      <a:ext cx="150647" cy="433494"/>
                      <a:chOff x="6673031" y="13591956"/>
                      <a:chExt cx="136951" cy="394086"/>
                    </a:xfrm>
                  </p:grpSpPr>
                  <p:sp>
                    <p:nvSpPr>
                      <p:cNvPr id="705" name="円/楕円 704">
                        <a:extLst>
                          <a:ext uri="{FF2B5EF4-FFF2-40B4-BE49-F238E27FC236}">
                            <a16:creationId xmlns:a16="http://schemas.microsoft.com/office/drawing/2014/main" id="{C5E30C1B-8F01-E14D-AEF7-7C9835A01DB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06" name="直線コネクタ 705">
                        <a:extLst>
                          <a:ext uri="{FF2B5EF4-FFF2-40B4-BE49-F238E27FC236}">
                            <a16:creationId xmlns:a16="http://schemas.microsoft.com/office/drawing/2014/main" id="{3B53C6D3-1CDF-A449-874B-DD78504C52E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7" name="直線コネクタ 706">
                        <a:extLst>
                          <a:ext uri="{FF2B5EF4-FFF2-40B4-BE49-F238E27FC236}">
                            <a16:creationId xmlns:a16="http://schemas.microsoft.com/office/drawing/2014/main" id="{E7C1FD4F-0A4F-BD4D-A6F8-A152560E5EA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01" name="グループ化 700">
                      <a:extLst>
                        <a:ext uri="{FF2B5EF4-FFF2-40B4-BE49-F238E27FC236}">
                          <a16:creationId xmlns:a16="http://schemas.microsoft.com/office/drawing/2014/main" id="{343D07D7-F808-FD4B-94EC-EFB1435BD491}"/>
                        </a:ext>
                      </a:extLst>
                    </p:cNvPr>
                    <p:cNvGrpSpPr/>
                    <p:nvPr/>
                  </p:nvGrpSpPr>
                  <p:grpSpPr>
                    <a:xfrm rot="21420947">
                      <a:off x="8802643" y="12939807"/>
                      <a:ext cx="150647" cy="433494"/>
                      <a:chOff x="6673031" y="13591956"/>
                      <a:chExt cx="136951" cy="394086"/>
                    </a:xfrm>
                  </p:grpSpPr>
                  <p:sp>
                    <p:nvSpPr>
                      <p:cNvPr id="702" name="円/楕円 701">
                        <a:extLst>
                          <a:ext uri="{FF2B5EF4-FFF2-40B4-BE49-F238E27FC236}">
                            <a16:creationId xmlns:a16="http://schemas.microsoft.com/office/drawing/2014/main" id="{7FE5F41C-2A1B-9841-8938-CA81DE6781C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03" name="直線コネクタ 702">
                        <a:extLst>
                          <a:ext uri="{FF2B5EF4-FFF2-40B4-BE49-F238E27FC236}">
                            <a16:creationId xmlns:a16="http://schemas.microsoft.com/office/drawing/2014/main" id="{162E2E6A-2549-0545-BE14-B80169B900E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4" name="直線コネクタ 703">
                        <a:extLst>
                          <a:ext uri="{FF2B5EF4-FFF2-40B4-BE49-F238E27FC236}">
                            <a16:creationId xmlns:a16="http://schemas.microsoft.com/office/drawing/2014/main" id="{C105E012-6E9C-554E-9B31-83BA5ED1607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691" name="グループ化 690">
                    <a:extLst>
                      <a:ext uri="{FF2B5EF4-FFF2-40B4-BE49-F238E27FC236}">
                        <a16:creationId xmlns:a16="http://schemas.microsoft.com/office/drawing/2014/main" id="{A5A1599D-9051-AE43-B60F-D2350A4E8165}"/>
                      </a:ext>
                    </a:extLst>
                  </p:cNvPr>
                  <p:cNvGrpSpPr/>
                  <p:nvPr/>
                </p:nvGrpSpPr>
                <p:grpSpPr>
                  <a:xfrm rot="21136742">
                    <a:off x="8516625" y="12970071"/>
                    <a:ext cx="297730" cy="440308"/>
                    <a:chOff x="8802643" y="12932993"/>
                    <a:chExt cx="297730" cy="440308"/>
                  </a:xfrm>
                </p:grpSpPr>
                <p:grpSp>
                  <p:nvGrpSpPr>
                    <p:cNvPr id="692" name="グループ化 691">
                      <a:extLst>
                        <a:ext uri="{FF2B5EF4-FFF2-40B4-BE49-F238E27FC236}">
                          <a16:creationId xmlns:a16="http://schemas.microsoft.com/office/drawing/2014/main" id="{8C3EDBDD-6DEA-0F43-9E03-E3860D361294}"/>
                        </a:ext>
                      </a:extLst>
                    </p:cNvPr>
                    <p:cNvGrpSpPr/>
                    <p:nvPr/>
                  </p:nvGrpSpPr>
                  <p:grpSpPr>
                    <a:xfrm>
                      <a:off x="8949726" y="12932993"/>
                      <a:ext cx="150647" cy="433494"/>
                      <a:chOff x="6673031" y="13591956"/>
                      <a:chExt cx="136951" cy="394086"/>
                    </a:xfrm>
                  </p:grpSpPr>
                  <p:sp>
                    <p:nvSpPr>
                      <p:cNvPr id="697" name="円/楕円 696">
                        <a:extLst>
                          <a:ext uri="{FF2B5EF4-FFF2-40B4-BE49-F238E27FC236}">
                            <a16:creationId xmlns:a16="http://schemas.microsoft.com/office/drawing/2014/main" id="{B9D4F821-71E3-B147-A091-1A74BEA4431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98" name="直線コネクタ 697">
                        <a:extLst>
                          <a:ext uri="{FF2B5EF4-FFF2-40B4-BE49-F238E27FC236}">
                            <a16:creationId xmlns:a16="http://schemas.microsoft.com/office/drawing/2014/main" id="{FFE1FA2A-F06C-9348-B964-76D68FBB7DD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9" name="直線コネクタ 698">
                        <a:extLst>
                          <a:ext uri="{FF2B5EF4-FFF2-40B4-BE49-F238E27FC236}">
                            <a16:creationId xmlns:a16="http://schemas.microsoft.com/office/drawing/2014/main" id="{C341ABE6-2FEE-2D4A-B45A-F5CF3D5591E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93" name="グループ化 692">
                      <a:extLst>
                        <a:ext uri="{FF2B5EF4-FFF2-40B4-BE49-F238E27FC236}">
                          <a16:creationId xmlns:a16="http://schemas.microsoft.com/office/drawing/2014/main" id="{4032412C-2705-D146-A408-ABFAC0E0D554}"/>
                        </a:ext>
                      </a:extLst>
                    </p:cNvPr>
                    <p:cNvGrpSpPr/>
                    <p:nvPr/>
                  </p:nvGrpSpPr>
                  <p:grpSpPr>
                    <a:xfrm rot="21420947">
                      <a:off x="8802643" y="12939807"/>
                      <a:ext cx="150647" cy="433494"/>
                      <a:chOff x="6673031" y="13591956"/>
                      <a:chExt cx="136951" cy="394086"/>
                    </a:xfrm>
                  </p:grpSpPr>
                  <p:sp>
                    <p:nvSpPr>
                      <p:cNvPr id="694" name="円/楕円 693">
                        <a:extLst>
                          <a:ext uri="{FF2B5EF4-FFF2-40B4-BE49-F238E27FC236}">
                            <a16:creationId xmlns:a16="http://schemas.microsoft.com/office/drawing/2014/main" id="{7DF37F34-C1DC-EF42-80EB-120E54FB807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95" name="直線コネクタ 694">
                        <a:extLst>
                          <a:ext uri="{FF2B5EF4-FFF2-40B4-BE49-F238E27FC236}">
                            <a16:creationId xmlns:a16="http://schemas.microsoft.com/office/drawing/2014/main" id="{16213532-5F6C-E846-A0DB-978C2B26C88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6" name="直線コネクタ 695">
                        <a:extLst>
                          <a:ext uri="{FF2B5EF4-FFF2-40B4-BE49-F238E27FC236}">
                            <a16:creationId xmlns:a16="http://schemas.microsoft.com/office/drawing/2014/main" id="{A712C64B-417E-B146-B6E5-8FFEAF50DD2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2" name="グループ化 221">
                <a:extLst>
                  <a:ext uri="{FF2B5EF4-FFF2-40B4-BE49-F238E27FC236}">
                    <a16:creationId xmlns:a16="http://schemas.microsoft.com/office/drawing/2014/main" id="{ECB774C1-E8D9-AC44-92D1-04218A8C0CCA}"/>
                  </a:ext>
                </a:extLst>
              </p:cNvPr>
              <p:cNvGrpSpPr/>
              <p:nvPr/>
            </p:nvGrpSpPr>
            <p:grpSpPr>
              <a:xfrm rot="3369183">
                <a:off x="11135063" y="14676072"/>
                <a:ext cx="1141526" cy="615043"/>
                <a:chOff x="7958847" y="12932993"/>
                <a:chExt cx="1141526" cy="615043"/>
              </a:xfrm>
            </p:grpSpPr>
            <p:grpSp>
              <p:nvGrpSpPr>
                <p:cNvPr id="650" name="グループ化 649">
                  <a:extLst>
                    <a:ext uri="{FF2B5EF4-FFF2-40B4-BE49-F238E27FC236}">
                      <a16:creationId xmlns:a16="http://schemas.microsoft.com/office/drawing/2014/main" id="{090431B4-9F18-524E-A2FD-A56D71D52184}"/>
                    </a:ext>
                  </a:extLst>
                </p:cNvPr>
                <p:cNvGrpSpPr/>
                <p:nvPr/>
              </p:nvGrpSpPr>
              <p:grpSpPr>
                <a:xfrm>
                  <a:off x="8516625" y="12932993"/>
                  <a:ext cx="583748" cy="477386"/>
                  <a:chOff x="8516625" y="12932993"/>
                  <a:chExt cx="583748" cy="477386"/>
                </a:xfrm>
              </p:grpSpPr>
              <p:grpSp>
                <p:nvGrpSpPr>
                  <p:cNvPr id="670" name="グループ化 669">
                    <a:extLst>
                      <a:ext uri="{FF2B5EF4-FFF2-40B4-BE49-F238E27FC236}">
                        <a16:creationId xmlns:a16="http://schemas.microsoft.com/office/drawing/2014/main" id="{E080FE31-1387-7E44-A80D-508C7D2D0A81}"/>
                      </a:ext>
                    </a:extLst>
                  </p:cNvPr>
                  <p:cNvGrpSpPr/>
                  <p:nvPr/>
                </p:nvGrpSpPr>
                <p:grpSpPr>
                  <a:xfrm>
                    <a:off x="8802643" y="12932993"/>
                    <a:ext cx="297730" cy="440308"/>
                    <a:chOff x="8802643" y="12932993"/>
                    <a:chExt cx="297730" cy="440308"/>
                  </a:xfrm>
                </p:grpSpPr>
                <p:grpSp>
                  <p:nvGrpSpPr>
                    <p:cNvPr id="680" name="グループ化 679">
                      <a:extLst>
                        <a:ext uri="{FF2B5EF4-FFF2-40B4-BE49-F238E27FC236}">
                          <a16:creationId xmlns:a16="http://schemas.microsoft.com/office/drawing/2014/main" id="{4A0DEE51-A8D9-4E48-8C75-2D76E830E275}"/>
                        </a:ext>
                      </a:extLst>
                    </p:cNvPr>
                    <p:cNvGrpSpPr/>
                    <p:nvPr/>
                  </p:nvGrpSpPr>
                  <p:grpSpPr>
                    <a:xfrm>
                      <a:off x="8949726" y="12932993"/>
                      <a:ext cx="150647" cy="433494"/>
                      <a:chOff x="6673031" y="13591956"/>
                      <a:chExt cx="136951" cy="394086"/>
                    </a:xfrm>
                  </p:grpSpPr>
                  <p:sp>
                    <p:nvSpPr>
                      <p:cNvPr id="685" name="円/楕円 684">
                        <a:extLst>
                          <a:ext uri="{FF2B5EF4-FFF2-40B4-BE49-F238E27FC236}">
                            <a16:creationId xmlns:a16="http://schemas.microsoft.com/office/drawing/2014/main" id="{86061981-BB31-7447-BEFF-6661287D3EF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86" name="直線コネクタ 685">
                        <a:extLst>
                          <a:ext uri="{FF2B5EF4-FFF2-40B4-BE49-F238E27FC236}">
                            <a16:creationId xmlns:a16="http://schemas.microsoft.com/office/drawing/2014/main" id="{E24CA9AE-1105-004F-A74C-42EED82C02C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7" name="直線コネクタ 686">
                        <a:extLst>
                          <a:ext uri="{FF2B5EF4-FFF2-40B4-BE49-F238E27FC236}">
                            <a16:creationId xmlns:a16="http://schemas.microsoft.com/office/drawing/2014/main" id="{986246B9-34C5-F442-ACF6-D4EEBBDC38E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81" name="グループ化 680">
                      <a:extLst>
                        <a:ext uri="{FF2B5EF4-FFF2-40B4-BE49-F238E27FC236}">
                          <a16:creationId xmlns:a16="http://schemas.microsoft.com/office/drawing/2014/main" id="{18FF1D5E-4527-F146-889F-DB174ACE1D65}"/>
                        </a:ext>
                      </a:extLst>
                    </p:cNvPr>
                    <p:cNvGrpSpPr/>
                    <p:nvPr/>
                  </p:nvGrpSpPr>
                  <p:grpSpPr>
                    <a:xfrm rot="21420947">
                      <a:off x="8802643" y="12939807"/>
                      <a:ext cx="150647" cy="433494"/>
                      <a:chOff x="6673031" y="13591956"/>
                      <a:chExt cx="136951" cy="394086"/>
                    </a:xfrm>
                  </p:grpSpPr>
                  <p:sp>
                    <p:nvSpPr>
                      <p:cNvPr id="682" name="円/楕円 681">
                        <a:extLst>
                          <a:ext uri="{FF2B5EF4-FFF2-40B4-BE49-F238E27FC236}">
                            <a16:creationId xmlns:a16="http://schemas.microsoft.com/office/drawing/2014/main" id="{1A5DD6E4-5A63-A948-AF63-6E9322E74D7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83" name="直線コネクタ 682">
                        <a:extLst>
                          <a:ext uri="{FF2B5EF4-FFF2-40B4-BE49-F238E27FC236}">
                            <a16:creationId xmlns:a16="http://schemas.microsoft.com/office/drawing/2014/main" id="{BBE5F89E-F852-DA44-A27F-11B181F5FAA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4" name="直線コネクタ 683">
                        <a:extLst>
                          <a:ext uri="{FF2B5EF4-FFF2-40B4-BE49-F238E27FC236}">
                            <a16:creationId xmlns:a16="http://schemas.microsoft.com/office/drawing/2014/main" id="{BFB00EF0-1C32-1546-BE66-4745E30128B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671" name="グループ化 670">
                    <a:extLst>
                      <a:ext uri="{FF2B5EF4-FFF2-40B4-BE49-F238E27FC236}">
                        <a16:creationId xmlns:a16="http://schemas.microsoft.com/office/drawing/2014/main" id="{A2564B51-7131-0C4C-AF3A-FA3F224FEC6D}"/>
                      </a:ext>
                    </a:extLst>
                  </p:cNvPr>
                  <p:cNvGrpSpPr/>
                  <p:nvPr/>
                </p:nvGrpSpPr>
                <p:grpSpPr>
                  <a:xfrm rot="21136742">
                    <a:off x="8516625" y="12970071"/>
                    <a:ext cx="297730" cy="440308"/>
                    <a:chOff x="8802643" y="12932993"/>
                    <a:chExt cx="297730" cy="440308"/>
                  </a:xfrm>
                </p:grpSpPr>
                <p:grpSp>
                  <p:nvGrpSpPr>
                    <p:cNvPr id="672" name="グループ化 671">
                      <a:extLst>
                        <a:ext uri="{FF2B5EF4-FFF2-40B4-BE49-F238E27FC236}">
                          <a16:creationId xmlns:a16="http://schemas.microsoft.com/office/drawing/2014/main" id="{46D6E57E-AC2F-204F-BB90-A2AA3B72BE49}"/>
                        </a:ext>
                      </a:extLst>
                    </p:cNvPr>
                    <p:cNvGrpSpPr/>
                    <p:nvPr/>
                  </p:nvGrpSpPr>
                  <p:grpSpPr>
                    <a:xfrm>
                      <a:off x="8949726" y="12932993"/>
                      <a:ext cx="150647" cy="433494"/>
                      <a:chOff x="6673031" y="13591956"/>
                      <a:chExt cx="136951" cy="394086"/>
                    </a:xfrm>
                  </p:grpSpPr>
                  <p:sp>
                    <p:nvSpPr>
                      <p:cNvPr id="677" name="円/楕円 676">
                        <a:extLst>
                          <a:ext uri="{FF2B5EF4-FFF2-40B4-BE49-F238E27FC236}">
                            <a16:creationId xmlns:a16="http://schemas.microsoft.com/office/drawing/2014/main" id="{FE26AD2D-FCA8-4544-BD3A-E505CE4D9AB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78" name="直線コネクタ 677">
                        <a:extLst>
                          <a:ext uri="{FF2B5EF4-FFF2-40B4-BE49-F238E27FC236}">
                            <a16:creationId xmlns:a16="http://schemas.microsoft.com/office/drawing/2014/main" id="{F31EA658-78A9-A048-9333-3C50481E8AA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9" name="直線コネクタ 678">
                        <a:extLst>
                          <a:ext uri="{FF2B5EF4-FFF2-40B4-BE49-F238E27FC236}">
                            <a16:creationId xmlns:a16="http://schemas.microsoft.com/office/drawing/2014/main" id="{97C066B0-2C7C-3F44-9A4A-999730397DC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73" name="グループ化 672">
                      <a:extLst>
                        <a:ext uri="{FF2B5EF4-FFF2-40B4-BE49-F238E27FC236}">
                          <a16:creationId xmlns:a16="http://schemas.microsoft.com/office/drawing/2014/main" id="{27D6F361-A96F-E44D-BC56-4822B96CCEBB}"/>
                        </a:ext>
                      </a:extLst>
                    </p:cNvPr>
                    <p:cNvGrpSpPr/>
                    <p:nvPr/>
                  </p:nvGrpSpPr>
                  <p:grpSpPr>
                    <a:xfrm rot="21420947">
                      <a:off x="8802643" y="12939807"/>
                      <a:ext cx="150647" cy="433494"/>
                      <a:chOff x="6673031" y="13591956"/>
                      <a:chExt cx="136951" cy="394086"/>
                    </a:xfrm>
                  </p:grpSpPr>
                  <p:sp>
                    <p:nvSpPr>
                      <p:cNvPr id="674" name="円/楕円 673">
                        <a:extLst>
                          <a:ext uri="{FF2B5EF4-FFF2-40B4-BE49-F238E27FC236}">
                            <a16:creationId xmlns:a16="http://schemas.microsoft.com/office/drawing/2014/main" id="{A4DD7B50-A962-E34E-A898-C8623837DAF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75" name="直線コネクタ 674">
                        <a:extLst>
                          <a:ext uri="{FF2B5EF4-FFF2-40B4-BE49-F238E27FC236}">
                            <a16:creationId xmlns:a16="http://schemas.microsoft.com/office/drawing/2014/main" id="{D0E4E656-ED65-0B49-AC0F-F34C5381C67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76" name="直線コネクタ 675">
                        <a:extLst>
                          <a:ext uri="{FF2B5EF4-FFF2-40B4-BE49-F238E27FC236}">
                            <a16:creationId xmlns:a16="http://schemas.microsoft.com/office/drawing/2014/main" id="{0F21A91A-E9A4-5141-8617-807B2AB5BF8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651" name="グループ化 650">
                  <a:extLst>
                    <a:ext uri="{FF2B5EF4-FFF2-40B4-BE49-F238E27FC236}">
                      <a16:creationId xmlns:a16="http://schemas.microsoft.com/office/drawing/2014/main" id="{F094CF79-11B6-524D-A9E6-63AF3E0DF5A6}"/>
                    </a:ext>
                  </a:extLst>
                </p:cNvPr>
                <p:cNvGrpSpPr/>
                <p:nvPr/>
              </p:nvGrpSpPr>
              <p:grpSpPr>
                <a:xfrm rot="20656458">
                  <a:off x="7958847" y="13070650"/>
                  <a:ext cx="583748" cy="477386"/>
                  <a:chOff x="8516625" y="12932993"/>
                  <a:chExt cx="583748" cy="477386"/>
                </a:xfrm>
              </p:grpSpPr>
              <p:grpSp>
                <p:nvGrpSpPr>
                  <p:cNvPr id="652" name="グループ化 651">
                    <a:extLst>
                      <a:ext uri="{FF2B5EF4-FFF2-40B4-BE49-F238E27FC236}">
                        <a16:creationId xmlns:a16="http://schemas.microsoft.com/office/drawing/2014/main" id="{D411C253-E594-3E4C-A4F1-382CD23B7AD1}"/>
                      </a:ext>
                    </a:extLst>
                  </p:cNvPr>
                  <p:cNvGrpSpPr/>
                  <p:nvPr/>
                </p:nvGrpSpPr>
                <p:grpSpPr>
                  <a:xfrm>
                    <a:off x="8802643" y="12932993"/>
                    <a:ext cx="297730" cy="440308"/>
                    <a:chOff x="8802643" y="12932993"/>
                    <a:chExt cx="297730" cy="440308"/>
                  </a:xfrm>
                </p:grpSpPr>
                <p:grpSp>
                  <p:nvGrpSpPr>
                    <p:cNvPr id="662" name="グループ化 661">
                      <a:extLst>
                        <a:ext uri="{FF2B5EF4-FFF2-40B4-BE49-F238E27FC236}">
                          <a16:creationId xmlns:a16="http://schemas.microsoft.com/office/drawing/2014/main" id="{4050FAC0-EC1A-544B-AE4D-267DC5A9CFBC}"/>
                        </a:ext>
                      </a:extLst>
                    </p:cNvPr>
                    <p:cNvGrpSpPr/>
                    <p:nvPr/>
                  </p:nvGrpSpPr>
                  <p:grpSpPr>
                    <a:xfrm>
                      <a:off x="8949726" y="12932993"/>
                      <a:ext cx="150647" cy="433494"/>
                      <a:chOff x="6673031" y="13591956"/>
                      <a:chExt cx="136951" cy="394086"/>
                    </a:xfrm>
                  </p:grpSpPr>
                  <p:sp>
                    <p:nvSpPr>
                      <p:cNvPr id="667" name="円/楕円 666">
                        <a:extLst>
                          <a:ext uri="{FF2B5EF4-FFF2-40B4-BE49-F238E27FC236}">
                            <a16:creationId xmlns:a16="http://schemas.microsoft.com/office/drawing/2014/main" id="{B9BE3E7A-B620-6347-A6DE-C12EC76C349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68" name="直線コネクタ 667">
                        <a:extLst>
                          <a:ext uri="{FF2B5EF4-FFF2-40B4-BE49-F238E27FC236}">
                            <a16:creationId xmlns:a16="http://schemas.microsoft.com/office/drawing/2014/main" id="{470A1FF1-F6B0-6D4E-BC9F-8DEBFACEBB6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9" name="直線コネクタ 668">
                        <a:extLst>
                          <a:ext uri="{FF2B5EF4-FFF2-40B4-BE49-F238E27FC236}">
                            <a16:creationId xmlns:a16="http://schemas.microsoft.com/office/drawing/2014/main" id="{48B438C1-32BA-3640-8384-766E0B97C07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63" name="グループ化 662">
                      <a:extLst>
                        <a:ext uri="{FF2B5EF4-FFF2-40B4-BE49-F238E27FC236}">
                          <a16:creationId xmlns:a16="http://schemas.microsoft.com/office/drawing/2014/main" id="{4225C374-287B-0C4B-91DD-C06A2C316F51}"/>
                        </a:ext>
                      </a:extLst>
                    </p:cNvPr>
                    <p:cNvGrpSpPr/>
                    <p:nvPr/>
                  </p:nvGrpSpPr>
                  <p:grpSpPr>
                    <a:xfrm rot="21420947">
                      <a:off x="8802643" y="12939807"/>
                      <a:ext cx="150647" cy="433494"/>
                      <a:chOff x="6673031" y="13591956"/>
                      <a:chExt cx="136951" cy="394086"/>
                    </a:xfrm>
                  </p:grpSpPr>
                  <p:sp>
                    <p:nvSpPr>
                      <p:cNvPr id="664" name="円/楕円 663">
                        <a:extLst>
                          <a:ext uri="{FF2B5EF4-FFF2-40B4-BE49-F238E27FC236}">
                            <a16:creationId xmlns:a16="http://schemas.microsoft.com/office/drawing/2014/main" id="{87286945-5CA7-9D40-AD11-F451049C972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65" name="直線コネクタ 664">
                        <a:extLst>
                          <a:ext uri="{FF2B5EF4-FFF2-40B4-BE49-F238E27FC236}">
                            <a16:creationId xmlns:a16="http://schemas.microsoft.com/office/drawing/2014/main" id="{B3E72ED9-F7DF-9A4B-8835-4E7169C3DFB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6" name="直線コネクタ 665">
                        <a:extLst>
                          <a:ext uri="{FF2B5EF4-FFF2-40B4-BE49-F238E27FC236}">
                            <a16:creationId xmlns:a16="http://schemas.microsoft.com/office/drawing/2014/main" id="{241ADA19-5956-4C4A-8343-8B6C6E5CF9E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653" name="グループ化 652">
                    <a:extLst>
                      <a:ext uri="{FF2B5EF4-FFF2-40B4-BE49-F238E27FC236}">
                        <a16:creationId xmlns:a16="http://schemas.microsoft.com/office/drawing/2014/main" id="{35A4CFCD-8A32-4A46-B392-6DCF3FF6BCFD}"/>
                      </a:ext>
                    </a:extLst>
                  </p:cNvPr>
                  <p:cNvGrpSpPr/>
                  <p:nvPr/>
                </p:nvGrpSpPr>
                <p:grpSpPr>
                  <a:xfrm rot="21136742">
                    <a:off x="8516625" y="12970071"/>
                    <a:ext cx="297730" cy="440308"/>
                    <a:chOff x="8802643" y="12932993"/>
                    <a:chExt cx="297730" cy="440308"/>
                  </a:xfrm>
                </p:grpSpPr>
                <p:grpSp>
                  <p:nvGrpSpPr>
                    <p:cNvPr id="654" name="グループ化 653">
                      <a:extLst>
                        <a:ext uri="{FF2B5EF4-FFF2-40B4-BE49-F238E27FC236}">
                          <a16:creationId xmlns:a16="http://schemas.microsoft.com/office/drawing/2014/main" id="{F7002035-A05C-0A41-BC71-837A89A2663C}"/>
                        </a:ext>
                      </a:extLst>
                    </p:cNvPr>
                    <p:cNvGrpSpPr/>
                    <p:nvPr/>
                  </p:nvGrpSpPr>
                  <p:grpSpPr>
                    <a:xfrm>
                      <a:off x="8949726" y="12932993"/>
                      <a:ext cx="150647" cy="433494"/>
                      <a:chOff x="6673031" y="13591956"/>
                      <a:chExt cx="136951" cy="394086"/>
                    </a:xfrm>
                  </p:grpSpPr>
                  <p:sp>
                    <p:nvSpPr>
                      <p:cNvPr id="659" name="円/楕円 658">
                        <a:extLst>
                          <a:ext uri="{FF2B5EF4-FFF2-40B4-BE49-F238E27FC236}">
                            <a16:creationId xmlns:a16="http://schemas.microsoft.com/office/drawing/2014/main" id="{C0B654DE-5A20-3144-B57F-DD141ED05DF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60" name="直線コネクタ 659">
                        <a:extLst>
                          <a:ext uri="{FF2B5EF4-FFF2-40B4-BE49-F238E27FC236}">
                            <a16:creationId xmlns:a16="http://schemas.microsoft.com/office/drawing/2014/main" id="{A37B2248-3891-2349-B4AD-003748C71A2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1" name="直線コネクタ 660">
                        <a:extLst>
                          <a:ext uri="{FF2B5EF4-FFF2-40B4-BE49-F238E27FC236}">
                            <a16:creationId xmlns:a16="http://schemas.microsoft.com/office/drawing/2014/main" id="{403A2834-DBA0-BE4B-8652-FA73717FD1C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55" name="グループ化 654">
                      <a:extLst>
                        <a:ext uri="{FF2B5EF4-FFF2-40B4-BE49-F238E27FC236}">
                          <a16:creationId xmlns:a16="http://schemas.microsoft.com/office/drawing/2014/main" id="{5C1F1E5E-75A4-334F-95A8-2F7C90B15A24}"/>
                        </a:ext>
                      </a:extLst>
                    </p:cNvPr>
                    <p:cNvGrpSpPr/>
                    <p:nvPr/>
                  </p:nvGrpSpPr>
                  <p:grpSpPr>
                    <a:xfrm rot="21420947">
                      <a:off x="8802643" y="12939807"/>
                      <a:ext cx="150647" cy="433494"/>
                      <a:chOff x="6673031" y="13591956"/>
                      <a:chExt cx="136951" cy="394086"/>
                    </a:xfrm>
                  </p:grpSpPr>
                  <p:sp>
                    <p:nvSpPr>
                      <p:cNvPr id="656" name="円/楕円 655">
                        <a:extLst>
                          <a:ext uri="{FF2B5EF4-FFF2-40B4-BE49-F238E27FC236}">
                            <a16:creationId xmlns:a16="http://schemas.microsoft.com/office/drawing/2014/main" id="{3AC30BE3-C9AE-E546-A3DC-EBD2C2E0489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57" name="直線コネクタ 656">
                        <a:extLst>
                          <a:ext uri="{FF2B5EF4-FFF2-40B4-BE49-F238E27FC236}">
                            <a16:creationId xmlns:a16="http://schemas.microsoft.com/office/drawing/2014/main" id="{21F2AF87-B03A-0F47-9AD7-52BD0E87ABC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8" name="直線コネクタ 657">
                        <a:extLst>
                          <a:ext uri="{FF2B5EF4-FFF2-40B4-BE49-F238E27FC236}">
                            <a16:creationId xmlns:a16="http://schemas.microsoft.com/office/drawing/2014/main" id="{C8DAAC2D-CD62-8C4C-A251-3ECC5DFA405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3" name="グループ化 222">
                <a:extLst>
                  <a:ext uri="{FF2B5EF4-FFF2-40B4-BE49-F238E27FC236}">
                    <a16:creationId xmlns:a16="http://schemas.microsoft.com/office/drawing/2014/main" id="{C7275D1C-3E9C-0B4D-8380-E04A1587323B}"/>
                  </a:ext>
                </a:extLst>
              </p:cNvPr>
              <p:cNvGrpSpPr/>
              <p:nvPr/>
            </p:nvGrpSpPr>
            <p:grpSpPr>
              <a:xfrm rot="1365793">
                <a:off x="10988593" y="14350632"/>
                <a:ext cx="150647" cy="433494"/>
                <a:chOff x="6673031" y="13591956"/>
                <a:chExt cx="136951" cy="394086"/>
              </a:xfrm>
            </p:grpSpPr>
            <p:sp>
              <p:nvSpPr>
                <p:cNvPr id="647" name="円/楕円 646">
                  <a:extLst>
                    <a:ext uri="{FF2B5EF4-FFF2-40B4-BE49-F238E27FC236}">
                      <a16:creationId xmlns:a16="http://schemas.microsoft.com/office/drawing/2014/main" id="{96CB8AF6-18F4-914D-929A-1E90E899198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48" name="直線コネクタ 647">
                  <a:extLst>
                    <a:ext uri="{FF2B5EF4-FFF2-40B4-BE49-F238E27FC236}">
                      <a16:creationId xmlns:a16="http://schemas.microsoft.com/office/drawing/2014/main" id="{CF97EE58-D97A-0945-8CE5-CACBF136904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9" name="直線コネクタ 648">
                  <a:extLst>
                    <a:ext uri="{FF2B5EF4-FFF2-40B4-BE49-F238E27FC236}">
                      <a16:creationId xmlns:a16="http://schemas.microsoft.com/office/drawing/2014/main" id="{92FC08F0-BCA4-9C42-A608-9ED271662A3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4" name="グループ化 223">
                <a:extLst>
                  <a:ext uri="{FF2B5EF4-FFF2-40B4-BE49-F238E27FC236}">
                    <a16:creationId xmlns:a16="http://schemas.microsoft.com/office/drawing/2014/main" id="{73541A52-343A-C64B-807A-8C5E9808D70F}"/>
                  </a:ext>
                </a:extLst>
              </p:cNvPr>
              <p:cNvGrpSpPr/>
              <p:nvPr/>
            </p:nvGrpSpPr>
            <p:grpSpPr>
              <a:xfrm rot="1064562">
                <a:off x="10428076" y="14228196"/>
                <a:ext cx="583748" cy="477386"/>
                <a:chOff x="8516625" y="12932993"/>
                <a:chExt cx="583748" cy="477386"/>
              </a:xfrm>
            </p:grpSpPr>
            <p:grpSp>
              <p:nvGrpSpPr>
                <p:cNvPr id="629" name="グループ化 628">
                  <a:extLst>
                    <a:ext uri="{FF2B5EF4-FFF2-40B4-BE49-F238E27FC236}">
                      <a16:creationId xmlns:a16="http://schemas.microsoft.com/office/drawing/2014/main" id="{6020BD96-E680-9E42-8DA0-02EB4BDFA5BE}"/>
                    </a:ext>
                  </a:extLst>
                </p:cNvPr>
                <p:cNvGrpSpPr/>
                <p:nvPr/>
              </p:nvGrpSpPr>
              <p:grpSpPr>
                <a:xfrm>
                  <a:off x="8802643" y="12932993"/>
                  <a:ext cx="297730" cy="440308"/>
                  <a:chOff x="8802643" y="12932993"/>
                  <a:chExt cx="297730" cy="440308"/>
                </a:xfrm>
              </p:grpSpPr>
              <p:grpSp>
                <p:nvGrpSpPr>
                  <p:cNvPr id="639" name="グループ化 638">
                    <a:extLst>
                      <a:ext uri="{FF2B5EF4-FFF2-40B4-BE49-F238E27FC236}">
                        <a16:creationId xmlns:a16="http://schemas.microsoft.com/office/drawing/2014/main" id="{CBD8ACD5-C0AE-5F41-8CEB-C01C3C2D52A2}"/>
                      </a:ext>
                    </a:extLst>
                  </p:cNvPr>
                  <p:cNvGrpSpPr/>
                  <p:nvPr/>
                </p:nvGrpSpPr>
                <p:grpSpPr>
                  <a:xfrm>
                    <a:off x="8949726" y="12932993"/>
                    <a:ext cx="150647" cy="433494"/>
                    <a:chOff x="6673031" y="13591956"/>
                    <a:chExt cx="136951" cy="394086"/>
                  </a:xfrm>
                </p:grpSpPr>
                <p:sp>
                  <p:nvSpPr>
                    <p:cNvPr id="644" name="円/楕円 643">
                      <a:extLst>
                        <a:ext uri="{FF2B5EF4-FFF2-40B4-BE49-F238E27FC236}">
                          <a16:creationId xmlns:a16="http://schemas.microsoft.com/office/drawing/2014/main" id="{B5726471-265D-D442-8BEC-A97BF53CAA4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45" name="直線コネクタ 644">
                      <a:extLst>
                        <a:ext uri="{FF2B5EF4-FFF2-40B4-BE49-F238E27FC236}">
                          <a16:creationId xmlns:a16="http://schemas.microsoft.com/office/drawing/2014/main" id="{6FE0B857-5869-3C46-AACE-B50C66568C5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6" name="直線コネクタ 645">
                      <a:extLst>
                        <a:ext uri="{FF2B5EF4-FFF2-40B4-BE49-F238E27FC236}">
                          <a16:creationId xmlns:a16="http://schemas.microsoft.com/office/drawing/2014/main" id="{904E37C4-F8D9-3B43-B6FD-FD74DB7B1F9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40" name="グループ化 639">
                    <a:extLst>
                      <a:ext uri="{FF2B5EF4-FFF2-40B4-BE49-F238E27FC236}">
                        <a16:creationId xmlns:a16="http://schemas.microsoft.com/office/drawing/2014/main" id="{F82A6BC4-8F81-454C-AE54-313C8A41AEF8}"/>
                      </a:ext>
                    </a:extLst>
                  </p:cNvPr>
                  <p:cNvGrpSpPr/>
                  <p:nvPr/>
                </p:nvGrpSpPr>
                <p:grpSpPr>
                  <a:xfrm rot="21420947">
                    <a:off x="8802643" y="12939807"/>
                    <a:ext cx="150647" cy="433494"/>
                    <a:chOff x="6673031" y="13591956"/>
                    <a:chExt cx="136951" cy="394086"/>
                  </a:xfrm>
                </p:grpSpPr>
                <p:sp>
                  <p:nvSpPr>
                    <p:cNvPr id="641" name="円/楕円 640">
                      <a:extLst>
                        <a:ext uri="{FF2B5EF4-FFF2-40B4-BE49-F238E27FC236}">
                          <a16:creationId xmlns:a16="http://schemas.microsoft.com/office/drawing/2014/main" id="{1C5B1EA8-BEA0-3E42-B6EB-9B808BAEEF4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42" name="直線コネクタ 641">
                      <a:extLst>
                        <a:ext uri="{FF2B5EF4-FFF2-40B4-BE49-F238E27FC236}">
                          <a16:creationId xmlns:a16="http://schemas.microsoft.com/office/drawing/2014/main" id="{3809BC35-AD4C-8446-815A-057E6C0C1E8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3" name="直線コネクタ 642">
                      <a:extLst>
                        <a:ext uri="{FF2B5EF4-FFF2-40B4-BE49-F238E27FC236}">
                          <a16:creationId xmlns:a16="http://schemas.microsoft.com/office/drawing/2014/main" id="{1BAD07DC-A838-C543-BEC4-232E75EA584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630" name="グループ化 629">
                  <a:extLst>
                    <a:ext uri="{FF2B5EF4-FFF2-40B4-BE49-F238E27FC236}">
                      <a16:creationId xmlns:a16="http://schemas.microsoft.com/office/drawing/2014/main" id="{211C5495-461E-F649-80B1-E546096F64DE}"/>
                    </a:ext>
                  </a:extLst>
                </p:cNvPr>
                <p:cNvGrpSpPr/>
                <p:nvPr/>
              </p:nvGrpSpPr>
              <p:grpSpPr>
                <a:xfrm rot="21136742">
                  <a:off x="8516625" y="12970071"/>
                  <a:ext cx="297730" cy="440308"/>
                  <a:chOff x="8802643" y="12932993"/>
                  <a:chExt cx="297730" cy="440308"/>
                </a:xfrm>
              </p:grpSpPr>
              <p:grpSp>
                <p:nvGrpSpPr>
                  <p:cNvPr id="631" name="グループ化 630">
                    <a:extLst>
                      <a:ext uri="{FF2B5EF4-FFF2-40B4-BE49-F238E27FC236}">
                        <a16:creationId xmlns:a16="http://schemas.microsoft.com/office/drawing/2014/main" id="{11155547-ABBE-CB48-B125-E9A49B03C9A6}"/>
                      </a:ext>
                    </a:extLst>
                  </p:cNvPr>
                  <p:cNvGrpSpPr/>
                  <p:nvPr/>
                </p:nvGrpSpPr>
                <p:grpSpPr>
                  <a:xfrm>
                    <a:off x="8949726" y="12932993"/>
                    <a:ext cx="150647" cy="433494"/>
                    <a:chOff x="6673031" y="13591956"/>
                    <a:chExt cx="136951" cy="394086"/>
                  </a:xfrm>
                </p:grpSpPr>
                <p:sp>
                  <p:nvSpPr>
                    <p:cNvPr id="636" name="円/楕円 635">
                      <a:extLst>
                        <a:ext uri="{FF2B5EF4-FFF2-40B4-BE49-F238E27FC236}">
                          <a16:creationId xmlns:a16="http://schemas.microsoft.com/office/drawing/2014/main" id="{26AA3B17-998D-194F-AB60-462FE510A17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37" name="直線コネクタ 636">
                      <a:extLst>
                        <a:ext uri="{FF2B5EF4-FFF2-40B4-BE49-F238E27FC236}">
                          <a16:creationId xmlns:a16="http://schemas.microsoft.com/office/drawing/2014/main" id="{A49D0EBE-2D2B-A34E-A079-3B157374A83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8" name="直線コネクタ 637">
                      <a:extLst>
                        <a:ext uri="{FF2B5EF4-FFF2-40B4-BE49-F238E27FC236}">
                          <a16:creationId xmlns:a16="http://schemas.microsoft.com/office/drawing/2014/main" id="{A4783D09-5D18-0E43-A7E0-EDD802AED43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32" name="グループ化 631">
                    <a:extLst>
                      <a:ext uri="{FF2B5EF4-FFF2-40B4-BE49-F238E27FC236}">
                        <a16:creationId xmlns:a16="http://schemas.microsoft.com/office/drawing/2014/main" id="{E4670620-C31F-6541-B919-40329FECA915}"/>
                      </a:ext>
                    </a:extLst>
                  </p:cNvPr>
                  <p:cNvGrpSpPr/>
                  <p:nvPr/>
                </p:nvGrpSpPr>
                <p:grpSpPr>
                  <a:xfrm rot="21420947">
                    <a:off x="8802643" y="12939807"/>
                    <a:ext cx="150647" cy="433494"/>
                    <a:chOff x="6673031" y="13591956"/>
                    <a:chExt cx="136951" cy="394086"/>
                  </a:xfrm>
                </p:grpSpPr>
                <p:sp>
                  <p:nvSpPr>
                    <p:cNvPr id="633" name="円/楕円 632">
                      <a:extLst>
                        <a:ext uri="{FF2B5EF4-FFF2-40B4-BE49-F238E27FC236}">
                          <a16:creationId xmlns:a16="http://schemas.microsoft.com/office/drawing/2014/main" id="{797BAEF8-8A03-CB4F-AEC3-90EC28B89FB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34" name="直線コネクタ 633">
                      <a:extLst>
                        <a:ext uri="{FF2B5EF4-FFF2-40B4-BE49-F238E27FC236}">
                          <a16:creationId xmlns:a16="http://schemas.microsoft.com/office/drawing/2014/main" id="{9160ED0C-46DD-9146-9F10-7370731B7B6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35" name="直線コネクタ 634">
                      <a:extLst>
                        <a:ext uri="{FF2B5EF4-FFF2-40B4-BE49-F238E27FC236}">
                          <a16:creationId xmlns:a16="http://schemas.microsoft.com/office/drawing/2014/main" id="{80B685F1-5C7E-0D43-8A9E-7F2AD4EC0BB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25" name="グループ化 224">
                <a:extLst>
                  <a:ext uri="{FF2B5EF4-FFF2-40B4-BE49-F238E27FC236}">
                    <a16:creationId xmlns:a16="http://schemas.microsoft.com/office/drawing/2014/main" id="{7F0E5E65-0D1B-F345-A777-86A22D6617BE}"/>
                  </a:ext>
                </a:extLst>
              </p:cNvPr>
              <p:cNvGrpSpPr/>
              <p:nvPr/>
            </p:nvGrpSpPr>
            <p:grpSpPr>
              <a:xfrm>
                <a:off x="8294103" y="14682539"/>
                <a:ext cx="2155445" cy="4365338"/>
                <a:chOff x="8294103" y="14682539"/>
                <a:chExt cx="2155445" cy="4365338"/>
              </a:xfrm>
            </p:grpSpPr>
            <p:grpSp>
              <p:nvGrpSpPr>
                <p:cNvPr id="395" name="グループ化 394">
                  <a:extLst>
                    <a:ext uri="{FF2B5EF4-FFF2-40B4-BE49-F238E27FC236}">
                      <a16:creationId xmlns:a16="http://schemas.microsoft.com/office/drawing/2014/main" id="{C3CCC7DB-D96A-C841-9BD4-BC5FA4A88140}"/>
                    </a:ext>
                  </a:extLst>
                </p:cNvPr>
                <p:cNvGrpSpPr/>
                <p:nvPr/>
              </p:nvGrpSpPr>
              <p:grpSpPr>
                <a:xfrm rot="14440730">
                  <a:off x="8332541" y="17873548"/>
                  <a:ext cx="1141526" cy="615043"/>
                  <a:chOff x="7958847" y="12932993"/>
                  <a:chExt cx="1141526" cy="615043"/>
                </a:xfrm>
              </p:grpSpPr>
              <p:grpSp>
                <p:nvGrpSpPr>
                  <p:cNvPr id="591" name="グループ化 590">
                    <a:extLst>
                      <a:ext uri="{FF2B5EF4-FFF2-40B4-BE49-F238E27FC236}">
                        <a16:creationId xmlns:a16="http://schemas.microsoft.com/office/drawing/2014/main" id="{3B75A270-FDA6-D947-9B28-E64E64BF9C05}"/>
                      </a:ext>
                    </a:extLst>
                  </p:cNvPr>
                  <p:cNvGrpSpPr/>
                  <p:nvPr/>
                </p:nvGrpSpPr>
                <p:grpSpPr>
                  <a:xfrm>
                    <a:off x="8516625" y="12932993"/>
                    <a:ext cx="583748" cy="477386"/>
                    <a:chOff x="8516625" y="12932993"/>
                    <a:chExt cx="583748" cy="477386"/>
                  </a:xfrm>
                </p:grpSpPr>
                <p:grpSp>
                  <p:nvGrpSpPr>
                    <p:cNvPr id="611" name="グループ化 610">
                      <a:extLst>
                        <a:ext uri="{FF2B5EF4-FFF2-40B4-BE49-F238E27FC236}">
                          <a16:creationId xmlns:a16="http://schemas.microsoft.com/office/drawing/2014/main" id="{CDFDBC58-1AE8-9048-B3F2-D32AB517A8D3}"/>
                        </a:ext>
                      </a:extLst>
                    </p:cNvPr>
                    <p:cNvGrpSpPr/>
                    <p:nvPr/>
                  </p:nvGrpSpPr>
                  <p:grpSpPr>
                    <a:xfrm>
                      <a:off x="8802643" y="12932993"/>
                      <a:ext cx="297730" cy="440308"/>
                      <a:chOff x="8802643" y="12932993"/>
                      <a:chExt cx="297730" cy="440308"/>
                    </a:xfrm>
                  </p:grpSpPr>
                  <p:grpSp>
                    <p:nvGrpSpPr>
                      <p:cNvPr id="621" name="グループ化 620">
                        <a:extLst>
                          <a:ext uri="{FF2B5EF4-FFF2-40B4-BE49-F238E27FC236}">
                            <a16:creationId xmlns:a16="http://schemas.microsoft.com/office/drawing/2014/main" id="{B306C80F-68A4-904E-9E6D-18FABFD3BB2C}"/>
                          </a:ext>
                        </a:extLst>
                      </p:cNvPr>
                      <p:cNvGrpSpPr/>
                      <p:nvPr/>
                    </p:nvGrpSpPr>
                    <p:grpSpPr>
                      <a:xfrm>
                        <a:off x="8949726" y="12932993"/>
                        <a:ext cx="150647" cy="433494"/>
                        <a:chOff x="6673031" y="13591956"/>
                        <a:chExt cx="136951" cy="394086"/>
                      </a:xfrm>
                    </p:grpSpPr>
                    <p:sp>
                      <p:nvSpPr>
                        <p:cNvPr id="626" name="円/楕円 625">
                          <a:extLst>
                            <a:ext uri="{FF2B5EF4-FFF2-40B4-BE49-F238E27FC236}">
                              <a16:creationId xmlns:a16="http://schemas.microsoft.com/office/drawing/2014/main" id="{23369D56-4061-6D4B-88C8-76DB6784CB1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27" name="直線コネクタ 626">
                          <a:extLst>
                            <a:ext uri="{FF2B5EF4-FFF2-40B4-BE49-F238E27FC236}">
                              <a16:creationId xmlns:a16="http://schemas.microsoft.com/office/drawing/2014/main" id="{8D97199D-581E-1D46-B066-2A1A9275FB4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8" name="直線コネクタ 627">
                          <a:extLst>
                            <a:ext uri="{FF2B5EF4-FFF2-40B4-BE49-F238E27FC236}">
                              <a16:creationId xmlns:a16="http://schemas.microsoft.com/office/drawing/2014/main" id="{00D6DAB3-C521-C04A-82C4-ECB2F9BCAE7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22" name="グループ化 621">
                        <a:extLst>
                          <a:ext uri="{FF2B5EF4-FFF2-40B4-BE49-F238E27FC236}">
                            <a16:creationId xmlns:a16="http://schemas.microsoft.com/office/drawing/2014/main" id="{1891FC81-88CE-5A41-A29E-7866B16B22CF}"/>
                          </a:ext>
                        </a:extLst>
                      </p:cNvPr>
                      <p:cNvGrpSpPr/>
                      <p:nvPr/>
                    </p:nvGrpSpPr>
                    <p:grpSpPr>
                      <a:xfrm rot="21420947">
                        <a:off x="8802643" y="12939807"/>
                        <a:ext cx="150647" cy="433494"/>
                        <a:chOff x="6673031" y="13591956"/>
                        <a:chExt cx="136951" cy="394086"/>
                      </a:xfrm>
                    </p:grpSpPr>
                    <p:sp>
                      <p:nvSpPr>
                        <p:cNvPr id="623" name="円/楕円 622">
                          <a:extLst>
                            <a:ext uri="{FF2B5EF4-FFF2-40B4-BE49-F238E27FC236}">
                              <a16:creationId xmlns:a16="http://schemas.microsoft.com/office/drawing/2014/main" id="{FE644F7F-8A62-9A4B-A4E5-DF13F382107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24" name="直線コネクタ 623">
                          <a:extLst>
                            <a:ext uri="{FF2B5EF4-FFF2-40B4-BE49-F238E27FC236}">
                              <a16:creationId xmlns:a16="http://schemas.microsoft.com/office/drawing/2014/main" id="{40DF26A2-7804-A748-AF1E-FC827C54764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5" name="直線コネクタ 624">
                          <a:extLst>
                            <a:ext uri="{FF2B5EF4-FFF2-40B4-BE49-F238E27FC236}">
                              <a16:creationId xmlns:a16="http://schemas.microsoft.com/office/drawing/2014/main" id="{D811E0D6-6248-DF49-B686-21E73207AA3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612" name="グループ化 611">
                      <a:extLst>
                        <a:ext uri="{FF2B5EF4-FFF2-40B4-BE49-F238E27FC236}">
                          <a16:creationId xmlns:a16="http://schemas.microsoft.com/office/drawing/2014/main" id="{7A25527F-63BF-2D4B-81D3-44D58970F22D}"/>
                        </a:ext>
                      </a:extLst>
                    </p:cNvPr>
                    <p:cNvGrpSpPr/>
                    <p:nvPr/>
                  </p:nvGrpSpPr>
                  <p:grpSpPr>
                    <a:xfrm rot="21136742">
                      <a:off x="8516625" y="12970071"/>
                      <a:ext cx="297730" cy="440308"/>
                      <a:chOff x="8802643" y="12932993"/>
                      <a:chExt cx="297730" cy="440308"/>
                    </a:xfrm>
                  </p:grpSpPr>
                  <p:grpSp>
                    <p:nvGrpSpPr>
                      <p:cNvPr id="613" name="グループ化 612">
                        <a:extLst>
                          <a:ext uri="{FF2B5EF4-FFF2-40B4-BE49-F238E27FC236}">
                            <a16:creationId xmlns:a16="http://schemas.microsoft.com/office/drawing/2014/main" id="{3ED19A90-C63F-3143-898D-959FBEA86F53}"/>
                          </a:ext>
                        </a:extLst>
                      </p:cNvPr>
                      <p:cNvGrpSpPr/>
                      <p:nvPr/>
                    </p:nvGrpSpPr>
                    <p:grpSpPr>
                      <a:xfrm>
                        <a:off x="8949726" y="12932993"/>
                        <a:ext cx="150647" cy="433494"/>
                        <a:chOff x="6673031" y="13591956"/>
                        <a:chExt cx="136951" cy="394086"/>
                      </a:xfrm>
                    </p:grpSpPr>
                    <p:sp>
                      <p:nvSpPr>
                        <p:cNvPr id="618" name="円/楕円 617">
                          <a:extLst>
                            <a:ext uri="{FF2B5EF4-FFF2-40B4-BE49-F238E27FC236}">
                              <a16:creationId xmlns:a16="http://schemas.microsoft.com/office/drawing/2014/main" id="{3CC821B9-86B2-BA47-B11F-8690D302A2A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19" name="直線コネクタ 618">
                          <a:extLst>
                            <a:ext uri="{FF2B5EF4-FFF2-40B4-BE49-F238E27FC236}">
                              <a16:creationId xmlns:a16="http://schemas.microsoft.com/office/drawing/2014/main" id="{2B9BD669-1D72-1A4B-84B7-13A894FF164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0" name="直線コネクタ 619">
                          <a:extLst>
                            <a:ext uri="{FF2B5EF4-FFF2-40B4-BE49-F238E27FC236}">
                              <a16:creationId xmlns:a16="http://schemas.microsoft.com/office/drawing/2014/main" id="{47877466-121B-7040-921C-2E3440301A9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14" name="グループ化 613">
                        <a:extLst>
                          <a:ext uri="{FF2B5EF4-FFF2-40B4-BE49-F238E27FC236}">
                            <a16:creationId xmlns:a16="http://schemas.microsoft.com/office/drawing/2014/main" id="{0B901C2C-4771-7B44-ACBF-211354C04569}"/>
                          </a:ext>
                        </a:extLst>
                      </p:cNvPr>
                      <p:cNvGrpSpPr/>
                      <p:nvPr/>
                    </p:nvGrpSpPr>
                    <p:grpSpPr>
                      <a:xfrm rot="21420947">
                        <a:off x="8802643" y="12939807"/>
                        <a:ext cx="150647" cy="433494"/>
                        <a:chOff x="6673031" y="13591956"/>
                        <a:chExt cx="136951" cy="394086"/>
                      </a:xfrm>
                    </p:grpSpPr>
                    <p:sp>
                      <p:nvSpPr>
                        <p:cNvPr id="615" name="円/楕円 614">
                          <a:extLst>
                            <a:ext uri="{FF2B5EF4-FFF2-40B4-BE49-F238E27FC236}">
                              <a16:creationId xmlns:a16="http://schemas.microsoft.com/office/drawing/2014/main" id="{6BFFEAB9-CEAB-0948-BEA3-3355F143A90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16" name="直線コネクタ 615">
                          <a:extLst>
                            <a:ext uri="{FF2B5EF4-FFF2-40B4-BE49-F238E27FC236}">
                              <a16:creationId xmlns:a16="http://schemas.microsoft.com/office/drawing/2014/main" id="{7F5A0129-18B6-184E-9FD6-E23E3139E0C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7" name="直線コネクタ 616">
                          <a:extLst>
                            <a:ext uri="{FF2B5EF4-FFF2-40B4-BE49-F238E27FC236}">
                              <a16:creationId xmlns:a16="http://schemas.microsoft.com/office/drawing/2014/main" id="{460216AB-ED3C-D846-8156-71C10C7691F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592" name="グループ化 591">
                    <a:extLst>
                      <a:ext uri="{FF2B5EF4-FFF2-40B4-BE49-F238E27FC236}">
                        <a16:creationId xmlns:a16="http://schemas.microsoft.com/office/drawing/2014/main" id="{DE894348-256C-2E4D-B795-36557A85C85F}"/>
                      </a:ext>
                    </a:extLst>
                  </p:cNvPr>
                  <p:cNvGrpSpPr/>
                  <p:nvPr/>
                </p:nvGrpSpPr>
                <p:grpSpPr>
                  <a:xfrm rot="20656458">
                    <a:off x="7958847" y="13070650"/>
                    <a:ext cx="583748" cy="477386"/>
                    <a:chOff x="8516625" y="12932993"/>
                    <a:chExt cx="583748" cy="477386"/>
                  </a:xfrm>
                </p:grpSpPr>
                <p:grpSp>
                  <p:nvGrpSpPr>
                    <p:cNvPr id="593" name="グループ化 592">
                      <a:extLst>
                        <a:ext uri="{FF2B5EF4-FFF2-40B4-BE49-F238E27FC236}">
                          <a16:creationId xmlns:a16="http://schemas.microsoft.com/office/drawing/2014/main" id="{4A120B3B-32E9-0943-95DC-32B499D504DD}"/>
                        </a:ext>
                      </a:extLst>
                    </p:cNvPr>
                    <p:cNvGrpSpPr/>
                    <p:nvPr/>
                  </p:nvGrpSpPr>
                  <p:grpSpPr>
                    <a:xfrm>
                      <a:off x="8802643" y="12932993"/>
                      <a:ext cx="297730" cy="440308"/>
                      <a:chOff x="8802643" y="12932993"/>
                      <a:chExt cx="297730" cy="440308"/>
                    </a:xfrm>
                  </p:grpSpPr>
                  <p:grpSp>
                    <p:nvGrpSpPr>
                      <p:cNvPr id="603" name="グループ化 602">
                        <a:extLst>
                          <a:ext uri="{FF2B5EF4-FFF2-40B4-BE49-F238E27FC236}">
                            <a16:creationId xmlns:a16="http://schemas.microsoft.com/office/drawing/2014/main" id="{DF851690-633A-9C48-AAF1-0C7E7773F7BF}"/>
                          </a:ext>
                        </a:extLst>
                      </p:cNvPr>
                      <p:cNvGrpSpPr/>
                      <p:nvPr/>
                    </p:nvGrpSpPr>
                    <p:grpSpPr>
                      <a:xfrm>
                        <a:off x="8949726" y="12932993"/>
                        <a:ext cx="150647" cy="433494"/>
                        <a:chOff x="6673031" y="13591956"/>
                        <a:chExt cx="136951" cy="394086"/>
                      </a:xfrm>
                    </p:grpSpPr>
                    <p:sp>
                      <p:nvSpPr>
                        <p:cNvPr id="608" name="円/楕円 607">
                          <a:extLst>
                            <a:ext uri="{FF2B5EF4-FFF2-40B4-BE49-F238E27FC236}">
                              <a16:creationId xmlns:a16="http://schemas.microsoft.com/office/drawing/2014/main" id="{35EBEF7C-7116-1645-8BC1-62D0B8C88AD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09" name="直線コネクタ 608">
                          <a:extLst>
                            <a:ext uri="{FF2B5EF4-FFF2-40B4-BE49-F238E27FC236}">
                              <a16:creationId xmlns:a16="http://schemas.microsoft.com/office/drawing/2014/main" id="{02019A61-B50B-3C46-81D2-0CD69C742E9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0" name="直線コネクタ 609">
                          <a:extLst>
                            <a:ext uri="{FF2B5EF4-FFF2-40B4-BE49-F238E27FC236}">
                              <a16:creationId xmlns:a16="http://schemas.microsoft.com/office/drawing/2014/main" id="{B5411225-18AC-8245-BA87-5B0483A82DC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04" name="グループ化 603">
                        <a:extLst>
                          <a:ext uri="{FF2B5EF4-FFF2-40B4-BE49-F238E27FC236}">
                            <a16:creationId xmlns:a16="http://schemas.microsoft.com/office/drawing/2014/main" id="{ADE93EB7-0B09-134D-9718-8BF7B9079584}"/>
                          </a:ext>
                        </a:extLst>
                      </p:cNvPr>
                      <p:cNvGrpSpPr/>
                      <p:nvPr/>
                    </p:nvGrpSpPr>
                    <p:grpSpPr>
                      <a:xfrm rot="21420947">
                        <a:off x="8802643" y="12939807"/>
                        <a:ext cx="150647" cy="433494"/>
                        <a:chOff x="6673031" y="13591956"/>
                        <a:chExt cx="136951" cy="394086"/>
                      </a:xfrm>
                    </p:grpSpPr>
                    <p:sp>
                      <p:nvSpPr>
                        <p:cNvPr id="605" name="円/楕円 604">
                          <a:extLst>
                            <a:ext uri="{FF2B5EF4-FFF2-40B4-BE49-F238E27FC236}">
                              <a16:creationId xmlns:a16="http://schemas.microsoft.com/office/drawing/2014/main" id="{CE7D7D49-0692-1445-A034-6CD84CB4AF2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06" name="直線コネクタ 605">
                          <a:extLst>
                            <a:ext uri="{FF2B5EF4-FFF2-40B4-BE49-F238E27FC236}">
                              <a16:creationId xmlns:a16="http://schemas.microsoft.com/office/drawing/2014/main" id="{80631351-4D4F-A242-9FB7-EA8137A3891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7" name="直線コネクタ 606">
                          <a:extLst>
                            <a:ext uri="{FF2B5EF4-FFF2-40B4-BE49-F238E27FC236}">
                              <a16:creationId xmlns:a16="http://schemas.microsoft.com/office/drawing/2014/main" id="{ED028DD3-F24E-A140-A8E5-B66394C6AE9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594" name="グループ化 593">
                      <a:extLst>
                        <a:ext uri="{FF2B5EF4-FFF2-40B4-BE49-F238E27FC236}">
                          <a16:creationId xmlns:a16="http://schemas.microsoft.com/office/drawing/2014/main" id="{6A80224A-29A0-AA46-AE90-A1354C52587F}"/>
                        </a:ext>
                      </a:extLst>
                    </p:cNvPr>
                    <p:cNvGrpSpPr/>
                    <p:nvPr/>
                  </p:nvGrpSpPr>
                  <p:grpSpPr>
                    <a:xfrm rot="21136742">
                      <a:off x="8516625" y="12970071"/>
                      <a:ext cx="297730" cy="440308"/>
                      <a:chOff x="8802643" y="12932993"/>
                      <a:chExt cx="297730" cy="440308"/>
                    </a:xfrm>
                  </p:grpSpPr>
                  <p:grpSp>
                    <p:nvGrpSpPr>
                      <p:cNvPr id="595" name="グループ化 594">
                        <a:extLst>
                          <a:ext uri="{FF2B5EF4-FFF2-40B4-BE49-F238E27FC236}">
                            <a16:creationId xmlns:a16="http://schemas.microsoft.com/office/drawing/2014/main" id="{2B0A6A58-071B-4B40-A1A1-1246C3D8D5A6}"/>
                          </a:ext>
                        </a:extLst>
                      </p:cNvPr>
                      <p:cNvGrpSpPr/>
                      <p:nvPr/>
                    </p:nvGrpSpPr>
                    <p:grpSpPr>
                      <a:xfrm>
                        <a:off x="8949726" y="12932993"/>
                        <a:ext cx="150647" cy="433494"/>
                        <a:chOff x="6673031" y="13591956"/>
                        <a:chExt cx="136951" cy="394086"/>
                      </a:xfrm>
                    </p:grpSpPr>
                    <p:sp>
                      <p:nvSpPr>
                        <p:cNvPr id="600" name="円/楕円 599">
                          <a:extLst>
                            <a:ext uri="{FF2B5EF4-FFF2-40B4-BE49-F238E27FC236}">
                              <a16:creationId xmlns:a16="http://schemas.microsoft.com/office/drawing/2014/main" id="{6478BE5B-B246-534C-8CE3-27B1FF1C00A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601" name="直線コネクタ 600">
                          <a:extLst>
                            <a:ext uri="{FF2B5EF4-FFF2-40B4-BE49-F238E27FC236}">
                              <a16:creationId xmlns:a16="http://schemas.microsoft.com/office/drawing/2014/main" id="{BD2BFA0C-87ED-2749-8D04-1602DEBAC0A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2" name="直線コネクタ 601">
                          <a:extLst>
                            <a:ext uri="{FF2B5EF4-FFF2-40B4-BE49-F238E27FC236}">
                              <a16:creationId xmlns:a16="http://schemas.microsoft.com/office/drawing/2014/main" id="{33D68DA7-32DA-2B45-9C93-6527B4E5CD9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96" name="グループ化 595">
                        <a:extLst>
                          <a:ext uri="{FF2B5EF4-FFF2-40B4-BE49-F238E27FC236}">
                            <a16:creationId xmlns:a16="http://schemas.microsoft.com/office/drawing/2014/main" id="{04C7785B-8D63-8346-B741-54BEBF1350DD}"/>
                          </a:ext>
                        </a:extLst>
                      </p:cNvPr>
                      <p:cNvGrpSpPr/>
                      <p:nvPr/>
                    </p:nvGrpSpPr>
                    <p:grpSpPr>
                      <a:xfrm rot="21420947">
                        <a:off x="8802643" y="12939807"/>
                        <a:ext cx="150647" cy="433494"/>
                        <a:chOff x="6673031" y="13591956"/>
                        <a:chExt cx="136951" cy="394086"/>
                      </a:xfrm>
                    </p:grpSpPr>
                    <p:sp>
                      <p:nvSpPr>
                        <p:cNvPr id="597" name="円/楕円 596">
                          <a:extLst>
                            <a:ext uri="{FF2B5EF4-FFF2-40B4-BE49-F238E27FC236}">
                              <a16:creationId xmlns:a16="http://schemas.microsoft.com/office/drawing/2014/main" id="{F29BF4D0-A5CC-2A4F-BD56-9A10DA1D14E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98" name="直線コネクタ 597">
                          <a:extLst>
                            <a:ext uri="{FF2B5EF4-FFF2-40B4-BE49-F238E27FC236}">
                              <a16:creationId xmlns:a16="http://schemas.microsoft.com/office/drawing/2014/main" id="{6335A171-6E22-1D4D-8259-A5B969C78EF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9" name="直線コネクタ 598">
                          <a:extLst>
                            <a:ext uri="{FF2B5EF4-FFF2-40B4-BE49-F238E27FC236}">
                              <a16:creationId xmlns:a16="http://schemas.microsoft.com/office/drawing/2014/main" id="{6BED72CB-760F-AE43-96A6-508D6709BE4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396" name="グループ化 395">
                  <a:extLst>
                    <a:ext uri="{FF2B5EF4-FFF2-40B4-BE49-F238E27FC236}">
                      <a16:creationId xmlns:a16="http://schemas.microsoft.com/office/drawing/2014/main" id="{494009DB-90C0-A24C-BF5A-F71ABCE47D83}"/>
                    </a:ext>
                  </a:extLst>
                </p:cNvPr>
                <p:cNvGrpSpPr/>
                <p:nvPr/>
              </p:nvGrpSpPr>
              <p:grpSpPr>
                <a:xfrm rot="12526637">
                  <a:off x="9300635" y="18432834"/>
                  <a:ext cx="1141526" cy="615043"/>
                  <a:chOff x="7958847" y="12932993"/>
                  <a:chExt cx="1141526" cy="615043"/>
                </a:xfrm>
              </p:grpSpPr>
              <p:grpSp>
                <p:nvGrpSpPr>
                  <p:cNvPr id="553" name="グループ化 552">
                    <a:extLst>
                      <a:ext uri="{FF2B5EF4-FFF2-40B4-BE49-F238E27FC236}">
                        <a16:creationId xmlns:a16="http://schemas.microsoft.com/office/drawing/2014/main" id="{E91880D2-DEED-294D-9725-521C0CB8BB40}"/>
                      </a:ext>
                    </a:extLst>
                  </p:cNvPr>
                  <p:cNvGrpSpPr/>
                  <p:nvPr/>
                </p:nvGrpSpPr>
                <p:grpSpPr>
                  <a:xfrm>
                    <a:off x="8516625" y="12932993"/>
                    <a:ext cx="583748" cy="477386"/>
                    <a:chOff x="8516625" y="12932993"/>
                    <a:chExt cx="583748" cy="477386"/>
                  </a:xfrm>
                </p:grpSpPr>
                <p:grpSp>
                  <p:nvGrpSpPr>
                    <p:cNvPr id="573" name="グループ化 572">
                      <a:extLst>
                        <a:ext uri="{FF2B5EF4-FFF2-40B4-BE49-F238E27FC236}">
                          <a16:creationId xmlns:a16="http://schemas.microsoft.com/office/drawing/2014/main" id="{53445ED7-02F9-2447-9AB3-181FF77F2C85}"/>
                        </a:ext>
                      </a:extLst>
                    </p:cNvPr>
                    <p:cNvGrpSpPr/>
                    <p:nvPr/>
                  </p:nvGrpSpPr>
                  <p:grpSpPr>
                    <a:xfrm>
                      <a:off x="8802643" y="12932993"/>
                      <a:ext cx="297730" cy="440308"/>
                      <a:chOff x="8802643" y="12932993"/>
                      <a:chExt cx="297730" cy="440308"/>
                    </a:xfrm>
                  </p:grpSpPr>
                  <p:grpSp>
                    <p:nvGrpSpPr>
                      <p:cNvPr id="583" name="グループ化 582">
                        <a:extLst>
                          <a:ext uri="{FF2B5EF4-FFF2-40B4-BE49-F238E27FC236}">
                            <a16:creationId xmlns:a16="http://schemas.microsoft.com/office/drawing/2014/main" id="{B5555BBC-94C5-7A4D-B26E-9485EDE90707}"/>
                          </a:ext>
                        </a:extLst>
                      </p:cNvPr>
                      <p:cNvGrpSpPr/>
                      <p:nvPr/>
                    </p:nvGrpSpPr>
                    <p:grpSpPr>
                      <a:xfrm>
                        <a:off x="8949726" y="12932993"/>
                        <a:ext cx="150647" cy="433494"/>
                        <a:chOff x="6673031" y="13591956"/>
                        <a:chExt cx="136951" cy="394086"/>
                      </a:xfrm>
                    </p:grpSpPr>
                    <p:sp>
                      <p:nvSpPr>
                        <p:cNvPr id="588" name="円/楕円 587">
                          <a:extLst>
                            <a:ext uri="{FF2B5EF4-FFF2-40B4-BE49-F238E27FC236}">
                              <a16:creationId xmlns:a16="http://schemas.microsoft.com/office/drawing/2014/main" id="{379081EF-B635-A34B-A5DF-68617F69DDC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89" name="直線コネクタ 588">
                          <a:extLst>
                            <a:ext uri="{FF2B5EF4-FFF2-40B4-BE49-F238E27FC236}">
                              <a16:creationId xmlns:a16="http://schemas.microsoft.com/office/drawing/2014/main" id="{FB73683F-736C-664B-AAD8-AFAB159E79D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0" name="直線コネクタ 589">
                          <a:extLst>
                            <a:ext uri="{FF2B5EF4-FFF2-40B4-BE49-F238E27FC236}">
                              <a16:creationId xmlns:a16="http://schemas.microsoft.com/office/drawing/2014/main" id="{10C996B2-8902-8D4C-BA38-900CBAA5FED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84" name="グループ化 583">
                        <a:extLst>
                          <a:ext uri="{FF2B5EF4-FFF2-40B4-BE49-F238E27FC236}">
                            <a16:creationId xmlns:a16="http://schemas.microsoft.com/office/drawing/2014/main" id="{69876B7C-2B83-604C-A945-4E03CCA6EDE2}"/>
                          </a:ext>
                        </a:extLst>
                      </p:cNvPr>
                      <p:cNvGrpSpPr/>
                      <p:nvPr/>
                    </p:nvGrpSpPr>
                    <p:grpSpPr>
                      <a:xfrm rot="21420947">
                        <a:off x="8802643" y="12939807"/>
                        <a:ext cx="150647" cy="433494"/>
                        <a:chOff x="6673031" y="13591956"/>
                        <a:chExt cx="136951" cy="394086"/>
                      </a:xfrm>
                    </p:grpSpPr>
                    <p:sp>
                      <p:nvSpPr>
                        <p:cNvPr id="585" name="円/楕円 584">
                          <a:extLst>
                            <a:ext uri="{FF2B5EF4-FFF2-40B4-BE49-F238E27FC236}">
                              <a16:creationId xmlns:a16="http://schemas.microsoft.com/office/drawing/2014/main" id="{899FF420-1929-9740-960C-4D39EC55FBC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86" name="直線コネクタ 585">
                          <a:extLst>
                            <a:ext uri="{FF2B5EF4-FFF2-40B4-BE49-F238E27FC236}">
                              <a16:creationId xmlns:a16="http://schemas.microsoft.com/office/drawing/2014/main" id="{C21B8BC3-D957-C74B-9B59-8A7CE3274F4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7" name="直線コネクタ 586">
                          <a:extLst>
                            <a:ext uri="{FF2B5EF4-FFF2-40B4-BE49-F238E27FC236}">
                              <a16:creationId xmlns:a16="http://schemas.microsoft.com/office/drawing/2014/main" id="{2EE85C8C-4BAC-B54E-A50D-C75D8060130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574" name="グループ化 573">
                      <a:extLst>
                        <a:ext uri="{FF2B5EF4-FFF2-40B4-BE49-F238E27FC236}">
                          <a16:creationId xmlns:a16="http://schemas.microsoft.com/office/drawing/2014/main" id="{CD3D8185-57E2-7143-830C-1374356A36F8}"/>
                        </a:ext>
                      </a:extLst>
                    </p:cNvPr>
                    <p:cNvGrpSpPr/>
                    <p:nvPr/>
                  </p:nvGrpSpPr>
                  <p:grpSpPr>
                    <a:xfrm rot="21136742">
                      <a:off x="8516625" y="12970071"/>
                      <a:ext cx="297730" cy="440308"/>
                      <a:chOff x="8802643" y="12932993"/>
                      <a:chExt cx="297730" cy="440308"/>
                    </a:xfrm>
                  </p:grpSpPr>
                  <p:grpSp>
                    <p:nvGrpSpPr>
                      <p:cNvPr id="575" name="グループ化 574">
                        <a:extLst>
                          <a:ext uri="{FF2B5EF4-FFF2-40B4-BE49-F238E27FC236}">
                            <a16:creationId xmlns:a16="http://schemas.microsoft.com/office/drawing/2014/main" id="{953DC5C2-0920-7040-BAB6-0CEC51A8BB4D}"/>
                          </a:ext>
                        </a:extLst>
                      </p:cNvPr>
                      <p:cNvGrpSpPr/>
                      <p:nvPr/>
                    </p:nvGrpSpPr>
                    <p:grpSpPr>
                      <a:xfrm>
                        <a:off x="8949726" y="12932993"/>
                        <a:ext cx="150647" cy="433494"/>
                        <a:chOff x="6673031" y="13591956"/>
                        <a:chExt cx="136951" cy="394086"/>
                      </a:xfrm>
                    </p:grpSpPr>
                    <p:sp>
                      <p:nvSpPr>
                        <p:cNvPr id="580" name="円/楕円 579">
                          <a:extLst>
                            <a:ext uri="{FF2B5EF4-FFF2-40B4-BE49-F238E27FC236}">
                              <a16:creationId xmlns:a16="http://schemas.microsoft.com/office/drawing/2014/main" id="{5928AAA4-95CB-0944-8CD2-DA75B6551E5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81" name="直線コネクタ 580">
                          <a:extLst>
                            <a:ext uri="{FF2B5EF4-FFF2-40B4-BE49-F238E27FC236}">
                              <a16:creationId xmlns:a16="http://schemas.microsoft.com/office/drawing/2014/main" id="{718BCA14-DFE0-D140-B38A-5B3C4F6EDF6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2" name="直線コネクタ 581">
                          <a:extLst>
                            <a:ext uri="{FF2B5EF4-FFF2-40B4-BE49-F238E27FC236}">
                              <a16:creationId xmlns:a16="http://schemas.microsoft.com/office/drawing/2014/main" id="{ED279591-4707-D840-BBCF-4C5CFB21908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76" name="グループ化 575">
                        <a:extLst>
                          <a:ext uri="{FF2B5EF4-FFF2-40B4-BE49-F238E27FC236}">
                            <a16:creationId xmlns:a16="http://schemas.microsoft.com/office/drawing/2014/main" id="{EA797EB0-08B0-E843-8E9E-9CAD9D9D16DE}"/>
                          </a:ext>
                        </a:extLst>
                      </p:cNvPr>
                      <p:cNvGrpSpPr/>
                      <p:nvPr/>
                    </p:nvGrpSpPr>
                    <p:grpSpPr>
                      <a:xfrm rot="21420947">
                        <a:off x="8802643" y="12939807"/>
                        <a:ext cx="150647" cy="433494"/>
                        <a:chOff x="6673031" y="13591956"/>
                        <a:chExt cx="136951" cy="394086"/>
                      </a:xfrm>
                    </p:grpSpPr>
                    <p:sp>
                      <p:nvSpPr>
                        <p:cNvPr id="577" name="円/楕円 576">
                          <a:extLst>
                            <a:ext uri="{FF2B5EF4-FFF2-40B4-BE49-F238E27FC236}">
                              <a16:creationId xmlns:a16="http://schemas.microsoft.com/office/drawing/2014/main" id="{72661282-B9F5-B042-A681-F7291CCB6BC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78" name="直線コネクタ 577">
                          <a:extLst>
                            <a:ext uri="{FF2B5EF4-FFF2-40B4-BE49-F238E27FC236}">
                              <a16:creationId xmlns:a16="http://schemas.microsoft.com/office/drawing/2014/main" id="{900C5151-422C-934B-9741-4B5E5778C5B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9" name="直線コネクタ 578">
                          <a:extLst>
                            <a:ext uri="{FF2B5EF4-FFF2-40B4-BE49-F238E27FC236}">
                              <a16:creationId xmlns:a16="http://schemas.microsoft.com/office/drawing/2014/main" id="{D870E308-2543-654C-A00E-1F69CF58000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554" name="グループ化 553">
                    <a:extLst>
                      <a:ext uri="{FF2B5EF4-FFF2-40B4-BE49-F238E27FC236}">
                        <a16:creationId xmlns:a16="http://schemas.microsoft.com/office/drawing/2014/main" id="{7B14349C-0E3F-154E-96E2-5D5F6FB18A23}"/>
                      </a:ext>
                    </a:extLst>
                  </p:cNvPr>
                  <p:cNvGrpSpPr/>
                  <p:nvPr/>
                </p:nvGrpSpPr>
                <p:grpSpPr>
                  <a:xfrm rot="20656458">
                    <a:off x="7958847" y="13070650"/>
                    <a:ext cx="583748" cy="477386"/>
                    <a:chOff x="8516625" y="12932993"/>
                    <a:chExt cx="583748" cy="477386"/>
                  </a:xfrm>
                </p:grpSpPr>
                <p:grpSp>
                  <p:nvGrpSpPr>
                    <p:cNvPr id="555" name="グループ化 554">
                      <a:extLst>
                        <a:ext uri="{FF2B5EF4-FFF2-40B4-BE49-F238E27FC236}">
                          <a16:creationId xmlns:a16="http://schemas.microsoft.com/office/drawing/2014/main" id="{E29511B6-27FA-7148-A2B0-24265301A5E4}"/>
                        </a:ext>
                      </a:extLst>
                    </p:cNvPr>
                    <p:cNvGrpSpPr/>
                    <p:nvPr/>
                  </p:nvGrpSpPr>
                  <p:grpSpPr>
                    <a:xfrm>
                      <a:off x="8802643" y="12932993"/>
                      <a:ext cx="297730" cy="440308"/>
                      <a:chOff x="8802643" y="12932993"/>
                      <a:chExt cx="297730" cy="440308"/>
                    </a:xfrm>
                  </p:grpSpPr>
                  <p:grpSp>
                    <p:nvGrpSpPr>
                      <p:cNvPr id="565" name="グループ化 564">
                        <a:extLst>
                          <a:ext uri="{FF2B5EF4-FFF2-40B4-BE49-F238E27FC236}">
                            <a16:creationId xmlns:a16="http://schemas.microsoft.com/office/drawing/2014/main" id="{2CAC3022-DDE9-0040-85AA-0AB1A6BF4469}"/>
                          </a:ext>
                        </a:extLst>
                      </p:cNvPr>
                      <p:cNvGrpSpPr/>
                      <p:nvPr/>
                    </p:nvGrpSpPr>
                    <p:grpSpPr>
                      <a:xfrm>
                        <a:off x="8949726" y="12932993"/>
                        <a:ext cx="150647" cy="433494"/>
                        <a:chOff x="6673031" y="13591956"/>
                        <a:chExt cx="136951" cy="394086"/>
                      </a:xfrm>
                    </p:grpSpPr>
                    <p:sp>
                      <p:nvSpPr>
                        <p:cNvPr id="570" name="円/楕円 569">
                          <a:extLst>
                            <a:ext uri="{FF2B5EF4-FFF2-40B4-BE49-F238E27FC236}">
                              <a16:creationId xmlns:a16="http://schemas.microsoft.com/office/drawing/2014/main" id="{C42DBD41-F78E-1348-8F05-7F5BCDC5C0E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71" name="直線コネクタ 570">
                          <a:extLst>
                            <a:ext uri="{FF2B5EF4-FFF2-40B4-BE49-F238E27FC236}">
                              <a16:creationId xmlns:a16="http://schemas.microsoft.com/office/drawing/2014/main" id="{1196A02C-2F44-FE4B-8575-E075CB99D20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2" name="直線コネクタ 571">
                          <a:extLst>
                            <a:ext uri="{FF2B5EF4-FFF2-40B4-BE49-F238E27FC236}">
                              <a16:creationId xmlns:a16="http://schemas.microsoft.com/office/drawing/2014/main" id="{F76CCBA0-047F-8E41-976E-864F10BA591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66" name="グループ化 565">
                        <a:extLst>
                          <a:ext uri="{FF2B5EF4-FFF2-40B4-BE49-F238E27FC236}">
                            <a16:creationId xmlns:a16="http://schemas.microsoft.com/office/drawing/2014/main" id="{FD47FE51-DCD1-BB49-9183-6A5A2C6FC9CB}"/>
                          </a:ext>
                        </a:extLst>
                      </p:cNvPr>
                      <p:cNvGrpSpPr/>
                      <p:nvPr/>
                    </p:nvGrpSpPr>
                    <p:grpSpPr>
                      <a:xfrm rot="21420947">
                        <a:off x="8802643" y="12939807"/>
                        <a:ext cx="150647" cy="433494"/>
                        <a:chOff x="6673031" y="13591956"/>
                        <a:chExt cx="136951" cy="394086"/>
                      </a:xfrm>
                    </p:grpSpPr>
                    <p:sp>
                      <p:nvSpPr>
                        <p:cNvPr id="567" name="円/楕円 566">
                          <a:extLst>
                            <a:ext uri="{FF2B5EF4-FFF2-40B4-BE49-F238E27FC236}">
                              <a16:creationId xmlns:a16="http://schemas.microsoft.com/office/drawing/2014/main" id="{1510E349-92C1-A04F-ACEE-B2E51A8CCA5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68" name="直線コネクタ 567">
                          <a:extLst>
                            <a:ext uri="{FF2B5EF4-FFF2-40B4-BE49-F238E27FC236}">
                              <a16:creationId xmlns:a16="http://schemas.microsoft.com/office/drawing/2014/main" id="{EAC52BCF-6AE2-8748-B032-25AB6CAE35B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9" name="直線コネクタ 568">
                          <a:extLst>
                            <a:ext uri="{FF2B5EF4-FFF2-40B4-BE49-F238E27FC236}">
                              <a16:creationId xmlns:a16="http://schemas.microsoft.com/office/drawing/2014/main" id="{ABDDD0C6-DB35-854C-9446-EAA13F90FEE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556" name="グループ化 555">
                      <a:extLst>
                        <a:ext uri="{FF2B5EF4-FFF2-40B4-BE49-F238E27FC236}">
                          <a16:creationId xmlns:a16="http://schemas.microsoft.com/office/drawing/2014/main" id="{85C01C4B-D507-6C4E-9EDA-EAE24737770F}"/>
                        </a:ext>
                      </a:extLst>
                    </p:cNvPr>
                    <p:cNvGrpSpPr/>
                    <p:nvPr/>
                  </p:nvGrpSpPr>
                  <p:grpSpPr>
                    <a:xfrm rot="21136742">
                      <a:off x="8516625" y="12970071"/>
                      <a:ext cx="297730" cy="440308"/>
                      <a:chOff x="8802643" y="12932993"/>
                      <a:chExt cx="297730" cy="440308"/>
                    </a:xfrm>
                  </p:grpSpPr>
                  <p:grpSp>
                    <p:nvGrpSpPr>
                      <p:cNvPr id="557" name="グループ化 556">
                        <a:extLst>
                          <a:ext uri="{FF2B5EF4-FFF2-40B4-BE49-F238E27FC236}">
                            <a16:creationId xmlns:a16="http://schemas.microsoft.com/office/drawing/2014/main" id="{452F8C8F-502E-1C4C-9391-379AC39232F5}"/>
                          </a:ext>
                        </a:extLst>
                      </p:cNvPr>
                      <p:cNvGrpSpPr/>
                      <p:nvPr/>
                    </p:nvGrpSpPr>
                    <p:grpSpPr>
                      <a:xfrm>
                        <a:off x="8949726" y="12932993"/>
                        <a:ext cx="150647" cy="433494"/>
                        <a:chOff x="6673031" y="13591956"/>
                        <a:chExt cx="136951" cy="394086"/>
                      </a:xfrm>
                    </p:grpSpPr>
                    <p:sp>
                      <p:nvSpPr>
                        <p:cNvPr id="562" name="円/楕円 561">
                          <a:extLst>
                            <a:ext uri="{FF2B5EF4-FFF2-40B4-BE49-F238E27FC236}">
                              <a16:creationId xmlns:a16="http://schemas.microsoft.com/office/drawing/2014/main" id="{DC5463B2-FDF6-C442-A7A3-2FE1384F79E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63" name="直線コネクタ 562">
                          <a:extLst>
                            <a:ext uri="{FF2B5EF4-FFF2-40B4-BE49-F238E27FC236}">
                              <a16:creationId xmlns:a16="http://schemas.microsoft.com/office/drawing/2014/main" id="{1B0FB5B7-101C-4241-A89D-69AE76F8DDF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4" name="直線コネクタ 563">
                          <a:extLst>
                            <a:ext uri="{FF2B5EF4-FFF2-40B4-BE49-F238E27FC236}">
                              <a16:creationId xmlns:a16="http://schemas.microsoft.com/office/drawing/2014/main" id="{EC9145E2-4D90-BD4E-B4E4-3C8936826BE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58" name="グループ化 557">
                        <a:extLst>
                          <a:ext uri="{FF2B5EF4-FFF2-40B4-BE49-F238E27FC236}">
                            <a16:creationId xmlns:a16="http://schemas.microsoft.com/office/drawing/2014/main" id="{B6C40671-34E8-8743-9B56-6EF3F281CC5F}"/>
                          </a:ext>
                        </a:extLst>
                      </p:cNvPr>
                      <p:cNvGrpSpPr/>
                      <p:nvPr/>
                    </p:nvGrpSpPr>
                    <p:grpSpPr>
                      <a:xfrm rot="21420947">
                        <a:off x="8802643" y="12939807"/>
                        <a:ext cx="150647" cy="433494"/>
                        <a:chOff x="6673031" y="13591956"/>
                        <a:chExt cx="136951" cy="394086"/>
                      </a:xfrm>
                    </p:grpSpPr>
                    <p:sp>
                      <p:nvSpPr>
                        <p:cNvPr id="559" name="円/楕円 558">
                          <a:extLst>
                            <a:ext uri="{FF2B5EF4-FFF2-40B4-BE49-F238E27FC236}">
                              <a16:creationId xmlns:a16="http://schemas.microsoft.com/office/drawing/2014/main" id="{7BC4A66A-2923-484D-B5FB-87AD6B9DA3C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60" name="直線コネクタ 559">
                          <a:extLst>
                            <a:ext uri="{FF2B5EF4-FFF2-40B4-BE49-F238E27FC236}">
                              <a16:creationId xmlns:a16="http://schemas.microsoft.com/office/drawing/2014/main" id="{C623CEC3-315C-044A-B108-7EC4DA06D97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1" name="直線コネクタ 560">
                          <a:extLst>
                            <a:ext uri="{FF2B5EF4-FFF2-40B4-BE49-F238E27FC236}">
                              <a16:creationId xmlns:a16="http://schemas.microsoft.com/office/drawing/2014/main" id="{AC731023-9083-824A-9205-81E06CD2DE6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397" name="グループ化 396">
                  <a:extLst>
                    <a:ext uri="{FF2B5EF4-FFF2-40B4-BE49-F238E27FC236}">
                      <a16:creationId xmlns:a16="http://schemas.microsoft.com/office/drawing/2014/main" id="{FB749057-86D0-294E-AAF9-0B4AF6D928EB}"/>
                    </a:ext>
                  </a:extLst>
                </p:cNvPr>
                <p:cNvGrpSpPr/>
                <p:nvPr/>
              </p:nvGrpSpPr>
              <p:grpSpPr>
                <a:xfrm>
                  <a:off x="9208292" y="14682539"/>
                  <a:ext cx="1241256" cy="712053"/>
                  <a:chOff x="9208292" y="14682539"/>
                  <a:chExt cx="1241256" cy="712053"/>
                </a:xfrm>
              </p:grpSpPr>
              <p:grpSp>
                <p:nvGrpSpPr>
                  <p:cNvPr id="515" name="グループ化 514">
                    <a:extLst>
                      <a:ext uri="{FF2B5EF4-FFF2-40B4-BE49-F238E27FC236}">
                        <a16:creationId xmlns:a16="http://schemas.microsoft.com/office/drawing/2014/main" id="{894132EB-06D2-A748-89A3-C0FCC8850F67}"/>
                      </a:ext>
                    </a:extLst>
                  </p:cNvPr>
                  <p:cNvGrpSpPr/>
                  <p:nvPr/>
                </p:nvGrpSpPr>
                <p:grpSpPr>
                  <a:xfrm>
                    <a:off x="9815775" y="14682539"/>
                    <a:ext cx="633773" cy="483264"/>
                    <a:chOff x="9815775" y="14682539"/>
                    <a:chExt cx="633773" cy="483264"/>
                  </a:xfrm>
                </p:grpSpPr>
                <p:grpSp>
                  <p:nvGrpSpPr>
                    <p:cNvPr id="535" name="グループ化 534">
                      <a:extLst>
                        <a:ext uri="{FF2B5EF4-FFF2-40B4-BE49-F238E27FC236}">
                          <a16:creationId xmlns:a16="http://schemas.microsoft.com/office/drawing/2014/main" id="{60BD5CEA-4643-8F4C-B814-72E8BEA420EC}"/>
                        </a:ext>
                      </a:extLst>
                    </p:cNvPr>
                    <p:cNvGrpSpPr/>
                    <p:nvPr/>
                  </p:nvGrpSpPr>
                  <p:grpSpPr>
                    <a:xfrm>
                      <a:off x="10141649" y="14682539"/>
                      <a:ext cx="307899" cy="433674"/>
                      <a:chOff x="10141649" y="14682539"/>
                      <a:chExt cx="307899" cy="433674"/>
                    </a:xfrm>
                  </p:grpSpPr>
                  <p:grpSp>
                    <p:nvGrpSpPr>
                      <p:cNvPr id="545" name="グループ化 544">
                        <a:extLst>
                          <a:ext uri="{FF2B5EF4-FFF2-40B4-BE49-F238E27FC236}">
                            <a16:creationId xmlns:a16="http://schemas.microsoft.com/office/drawing/2014/main" id="{FF25E579-9292-554A-9056-5164C254D732}"/>
                          </a:ext>
                        </a:extLst>
                      </p:cNvPr>
                      <p:cNvGrpSpPr/>
                      <p:nvPr/>
                    </p:nvGrpSpPr>
                    <p:grpSpPr>
                      <a:xfrm flipV="1">
                        <a:off x="10298902" y="14682539"/>
                        <a:ext cx="150646" cy="433495"/>
                        <a:chOff x="6673031" y="13591956"/>
                        <a:chExt cx="136951" cy="394086"/>
                      </a:xfrm>
                    </p:grpSpPr>
                    <p:sp>
                      <p:nvSpPr>
                        <p:cNvPr id="550" name="円/楕円 549">
                          <a:extLst>
                            <a:ext uri="{FF2B5EF4-FFF2-40B4-BE49-F238E27FC236}">
                              <a16:creationId xmlns:a16="http://schemas.microsoft.com/office/drawing/2014/main" id="{211DF6AC-4818-1448-8F69-713ADD01C35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51" name="直線コネクタ 550">
                          <a:extLst>
                            <a:ext uri="{FF2B5EF4-FFF2-40B4-BE49-F238E27FC236}">
                              <a16:creationId xmlns:a16="http://schemas.microsoft.com/office/drawing/2014/main" id="{10EA1DE0-CA14-6042-979A-965DFDFB248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2" name="直線コネクタ 551">
                          <a:extLst>
                            <a:ext uri="{FF2B5EF4-FFF2-40B4-BE49-F238E27FC236}">
                              <a16:creationId xmlns:a16="http://schemas.microsoft.com/office/drawing/2014/main" id="{124E0980-BDE9-A34F-9567-2A03664D86B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46" name="グループ化 545">
                        <a:extLst>
                          <a:ext uri="{FF2B5EF4-FFF2-40B4-BE49-F238E27FC236}">
                            <a16:creationId xmlns:a16="http://schemas.microsoft.com/office/drawing/2014/main" id="{0DBD1297-56AB-B149-AFB5-E75DB372ED59}"/>
                          </a:ext>
                        </a:extLst>
                      </p:cNvPr>
                      <p:cNvGrpSpPr/>
                      <p:nvPr/>
                    </p:nvGrpSpPr>
                    <p:grpSpPr>
                      <a:xfrm rot="21372344" flipV="1">
                        <a:off x="10141649" y="14682718"/>
                        <a:ext cx="150646" cy="433495"/>
                        <a:chOff x="6673031" y="13591956"/>
                        <a:chExt cx="136951" cy="394086"/>
                      </a:xfrm>
                    </p:grpSpPr>
                    <p:sp>
                      <p:nvSpPr>
                        <p:cNvPr id="547" name="円/楕円 546">
                          <a:extLst>
                            <a:ext uri="{FF2B5EF4-FFF2-40B4-BE49-F238E27FC236}">
                              <a16:creationId xmlns:a16="http://schemas.microsoft.com/office/drawing/2014/main" id="{F53CA4D7-125A-0D4F-B001-1865FE1E0F9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48" name="直線コネクタ 547">
                          <a:extLst>
                            <a:ext uri="{FF2B5EF4-FFF2-40B4-BE49-F238E27FC236}">
                              <a16:creationId xmlns:a16="http://schemas.microsoft.com/office/drawing/2014/main" id="{83B8792C-F971-0F49-BFF5-999092C0F4A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9" name="直線コネクタ 548">
                          <a:extLst>
                            <a:ext uri="{FF2B5EF4-FFF2-40B4-BE49-F238E27FC236}">
                              <a16:creationId xmlns:a16="http://schemas.microsoft.com/office/drawing/2014/main" id="{350080DF-934B-1D4F-BAEF-30F6D344E81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536" name="グループ化 535">
                      <a:extLst>
                        <a:ext uri="{FF2B5EF4-FFF2-40B4-BE49-F238E27FC236}">
                          <a16:creationId xmlns:a16="http://schemas.microsoft.com/office/drawing/2014/main" id="{FEF5171D-D519-8F4F-87B1-D851222ACCDA}"/>
                        </a:ext>
                      </a:extLst>
                    </p:cNvPr>
                    <p:cNvGrpSpPr/>
                    <p:nvPr/>
                  </p:nvGrpSpPr>
                  <p:grpSpPr>
                    <a:xfrm rot="20834709">
                      <a:off x="9815775" y="14732129"/>
                      <a:ext cx="307899" cy="433674"/>
                      <a:chOff x="10141649" y="14682539"/>
                      <a:chExt cx="307899" cy="433674"/>
                    </a:xfrm>
                  </p:grpSpPr>
                  <p:grpSp>
                    <p:nvGrpSpPr>
                      <p:cNvPr id="537" name="グループ化 536">
                        <a:extLst>
                          <a:ext uri="{FF2B5EF4-FFF2-40B4-BE49-F238E27FC236}">
                            <a16:creationId xmlns:a16="http://schemas.microsoft.com/office/drawing/2014/main" id="{A34E7089-CCA5-C44B-BCDB-B081909A9635}"/>
                          </a:ext>
                        </a:extLst>
                      </p:cNvPr>
                      <p:cNvGrpSpPr/>
                      <p:nvPr/>
                    </p:nvGrpSpPr>
                    <p:grpSpPr>
                      <a:xfrm flipV="1">
                        <a:off x="10298902" y="14682539"/>
                        <a:ext cx="150646" cy="433495"/>
                        <a:chOff x="6673031" y="13591956"/>
                        <a:chExt cx="136951" cy="394086"/>
                      </a:xfrm>
                    </p:grpSpPr>
                    <p:sp>
                      <p:nvSpPr>
                        <p:cNvPr id="542" name="円/楕円 541">
                          <a:extLst>
                            <a:ext uri="{FF2B5EF4-FFF2-40B4-BE49-F238E27FC236}">
                              <a16:creationId xmlns:a16="http://schemas.microsoft.com/office/drawing/2014/main" id="{65FEC143-2654-3748-905D-094F395A193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43" name="直線コネクタ 542">
                          <a:extLst>
                            <a:ext uri="{FF2B5EF4-FFF2-40B4-BE49-F238E27FC236}">
                              <a16:creationId xmlns:a16="http://schemas.microsoft.com/office/drawing/2014/main" id="{73E90071-5E64-2845-9A27-8035D62001F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4" name="直線コネクタ 543">
                          <a:extLst>
                            <a:ext uri="{FF2B5EF4-FFF2-40B4-BE49-F238E27FC236}">
                              <a16:creationId xmlns:a16="http://schemas.microsoft.com/office/drawing/2014/main" id="{D8158DB9-2292-BB4F-B743-3BC3DF86E1D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38" name="グループ化 537">
                        <a:extLst>
                          <a:ext uri="{FF2B5EF4-FFF2-40B4-BE49-F238E27FC236}">
                            <a16:creationId xmlns:a16="http://schemas.microsoft.com/office/drawing/2014/main" id="{BA2D6516-8D15-B64E-A2ED-8C42D2154873}"/>
                          </a:ext>
                        </a:extLst>
                      </p:cNvPr>
                      <p:cNvGrpSpPr/>
                      <p:nvPr/>
                    </p:nvGrpSpPr>
                    <p:grpSpPr>
                      <a:xfrm rot="21372344" flipV="1">
                        <a:off x="10141649" y="14682718"/>
                        <a:ext cx="150646" cy="433495"/>
                        <a:chOff x="6673031" y="13591956"/>
                        <a:chExt cx="136951" cy="394086"/>
                      </a:xfrm>
                    </p:grpSpPr>
                    <p:sp>
                      <p:nvSpPr>
                        <p:cNvPr id="539" name="円/楕円 538">
                          <a:extLst>
                            <a:ext uri="{FF2B5EF4-FFF2-40B4-BE49-F238E27FC236}">
                              <a16:creationId xmlns:a16="http://schemas.microsoft.com/office/drawing/2014/main" id="{E7F757CA-58D7-974F-84D2-D2796D266DC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40" name="直線コネクタ 539">
                          <a:extLst>
                            <a:ext uri="{FF2B5EF4-FFF2-40B4-BE49-F238E27FC236}">
                              <a16:creationId xmlns:a16="http://schemas.microsoft.com/office/drawing/2014/main" id="{E6C61C95-86E7-7340-AB9B-BE84F4D7B30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1" name="直線コネクタ 540">
                          <a:extLst>
                            <a:ext uri="{FF2B5EF4-FFF2-40B4-BE49-F238E27FC236}">
                              <a16:creationId xmlns:a16="http://schemas.microsoft.com/office/drawing/2014/main" id="{B7EBAD81-9C15-AE47-AB27-E952AA2C3BC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516" name="グループ化 515">
                    <a:extLst>
                      <a:ext uri="{FF2B5EF4-FFF2-40B4-BE49-F238E27FC236}">
                        <a16:creationId xmlns:a16="http://schemas.microsoft.com/office/drawing/2014/main" id="{40AD44CE-E762-F04D-A036-690BEAEBBE43}"/>
                      </a:ext>
                    </a:extLst>
                  </p:cNvPr>
                  <p:cNvGrpSpPr/>
                  <p:nvPr/>
                </p:nvGrpSpPr>
                <p:grpSpPr>
                  <a:xfrm rot="20127034">
                    <a:off x="9208292" y="14911328"/>
                    <a:ext cx="633773" cy="483264"/>
                    <a:chOff x="9815775" y="14682539"/>
                    <a:chExt cx="633773" cy="483264"/>
                  </a:xfrm>
                </p:grpSpPr>
                <p:grpSp>
                  <p:nvGrpSpPr>
                    <p:cNvPr id="517" name="グループ化 516">
                      <a:extLst>
                        <a:ext uri="{FF2B5EF4-FFF2-40B4-BE49-F238E27FC236}">
                          <a16:creationId xmlns:a16="http://schemas.microsoft.com/office/drawing/2014/main" id="{25260F2D-AFB7-8641-AB32-7C002F5037FE}"/>
                        </a:ext>
                      </a:extLst>
                    </p:cNvPr>
                    <p:cNvGrpSpPr/>
                    <p:nvPr/>
                  </p:nvGrpSpPr>
                  <p:grpSpPr>
                    <a:xfrm>
                      <a:off x="10141649" y="14682539"/>
                      <a:ext cx="307899" cy="433674"/>
                      <a:chOff x="10141649" y="14682539"/>
                      <a:chExt cx="307899" cy="433674"/>
                    </a:xfrm>
                  </p:grpSpPr>
                  <p:grpSp>
                    <p:nvGrpSpPr>
                      <p:cNvPr id="527" name="グループ化 526">
                        <a:extLst>
                          <a:ext uri="{FF2B5EF4-FFF2-40B4-BE49-F238E27FC236}">
                            <a16:creationId xmlns:a16="http://schemas.microsoft.com/office/drawing/2014/main" id="{FBD5BF73-5D4C-2D4F-BB5F-9A1EF3A8F23A}"/>
                          </a:ext>
                        </a:extLst>
                      </p:cNvPr>
                      <p:cNvGrpSpPr/>
                      <p:nvPr/>
                    </p:nvGrpSpPr>
                    <p:grpSpPr>
                      <a:xfrm flipV="1">
                        <a:off x="10298902" y="14682539"/>
                        <a:ext cx="150646" cy="433495"/>
                        <a:chOff x="6673031" y="13591956"/>
                        <a:chExt cx="136951" cy="394086"/>
                      </a:xfrm>
                    </p:grpSpPr>
                    <p:sp>
                      <p:nvSpPr>
                        <p:cNvPr id="532" name="円/楕円 531">
                          <a:extLst>
                            <a:ext uri="{FF2B5EF4-FFF2-40B4-BE49-F238E27FC236}">
                              <a16:creationId xmlns:a16="http://schemas.microsoft.com/office/drawing/2014/main" id="{91DB92D2-AA38-B34D-8FA2-31C18DB6B70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33" name="直線コネクタ 532">
                          <a:extLst>
                            <a:ext uri="{FF2B5EF4-FFF2-40B4-BE49-F238E27FC236}">
                              <a16:creationId xmlns:a16="http://schemas.microsoft.com/office/drawing/2014/main" id="{F063B04B-E8AC-8841-A62E-3EF2DCC2250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4" name="直線コネクタ 533">
                          <a:extLst>
                            <a:ext uri="{FF2B5EF4-FFF2-40B4-BE49-F238E27FC236}">
                              <a16:creationId xmlns:a16="http://schemas.microsoft.com/office/drawing/2014/main" id="{2C7827B2-BC6E-E746-944E-7544C8F13C5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28" name="グループ化 527">
                        <a:extLst>
                          <a:ext uri="{FF2B5EF4-FFF2-40B4-BE49-F238E27FC236}">
                            <a16:creationId xmlns:a16="http://schemas.microsoft.com/office/drawing/2014/main" id="{B907172F-04B9-8C43-8247-B10365CF2A79}"/>
                          </a:ext>
                        </a:extLst>
                      </p:cNvPr>
                      <p:cNvGrpSpPr/>
                      <p:nvPr/>
                    </p:nvGrpSpPr>
                    <p:grpSpPr>
                      <a:xfrm rot="21372344" flipV="1">
                        <a:off x="10141649" y="14682718"/>
                        <a:ext cx="150646" cy="433495"/>
                        <a:chOff x="6673031" y="13591956"/>
                        <a:chExt cx="136951" cy="394086"/>
                      </a:xfrm>
                    </p:grpSpPr>
                    <p:sp>
                      <p:nvSpPr>
                        <p:cNvPr id="529" name="円/楕円 528">
                          <a:extLst>
                            <a:ext uri="{FF2B5EF4-FFF2-40B4-BE49-F238E27FC236}">
                              <a16:creationId xmlns:a16="http://schemas.microsoft.com/office/drawing/2014/main" id="{CA1E8DF8-0B98-1B4A-87B9-8E9229332F9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30" name="直線コネクタ 529">
                          <a:extLst>
                            <a:ext uri="{FF2B5EF4-FFF2-40B4-BE49-F238E27FC236}">
                              <a16:creationId xmlns:a16="http://schemas.microsoft.com/office/drawing/2014/main" id="{EA141654-13FE-9A41-9F8D-B083A9640FC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1" name="直線コネクタ 530">
                          <a:extLst>
                            <a:ext uri="{FF2B5EF4-FFF2-40B4-BE49-F238E27FC236}">
                              <a16:creationId xmlns:a16="http://schemas.microsoft.com/office/drawing/2014/main" id="{B3F8448C-924B-AB45-938C-E747AE2EA48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518" name="グループ化 517">
                      <a:extLst>
                        <a:ext uri="{FF2B5EF4-FFF2-40B4-BE49-F238E27FC236}">
                          <a16:creationId xmlns:a16="http://schemas.microsoft.com/office/drawing/2014/main" id="{D7E9518F-B950-9148-B3B1-E1D9A4C645A7}"/>
                        </a:ext>
                      </a:extLst>
                    </p:cNvPr>
                    <p:cNvGrpSpPr/>
                    <p:nvPr/>
                  </p:nvGrpSpPr>
                  <p:grpSpPr>
                    <a:xfrm rot="20834709">
                      <a:off x="9815775" y="14732129"/>
                      <a:ext cx="307899" cy="433674"/>
                      <a:chOff x="10141649" y="14682539"/>
                      <a:chExt cx="307899" cy="433674"/>
                    </a:xfrm>
                  </p:grpSpPr>
                  <p:grpSp>
                    <p:nvGrpSpPr>
                      <p:cNvPr id="519" name="グループ化 518">
                        <a:extLst>
                          <a:ext uri="{FF2B5EF4-FFF2-40B4-BE49-F238E27FC236}">
                            <a16:creationId xmlns:a16="http://schemas.microsoft.com/office/drawing/2014/main" id="{75F65E43-B5AA-D34B-A365-622997803A70}"/>
                          </a:ext>
                        </a:extLst>
                      </p:cNvPr>
                      <p:cNvGrpSpPr/>
                      <p:nvPr/>
                    </p:nvGrpSpPr>
                    <p:grpSpPr>
                      <a:xfrm flipV="1">
                        <a:off x="10298902" y="14682539"/>
                        <a:ext cx="150646" cy="433495"/>
                        <a:chOff x="6673031" y="13591956"/>
                        <a:chExt cx="136951" cy="394086"/>
                      </a:xfrm>
                    </p:grpSpPr>
                    <p:sp>
                      <p:nvSpPr>
                        <p:cNvPr id="524" name="円/楕円 523">
                          <a:extLst>
                            <a:ext uri="{FF2B5EF4-FFF2-40B4-BE49-F238E27FC236}">
                              <a16:creationId xmlns:a16="http://schemas.microsoft.com/office/drawing/2014/main" id="{CACB3717-DBC6-0D48-B336-19593F5A5F4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25" name="直線コネクタ 524">
                          <a:extLst>
                            <a:ext uri="{FF2B5EF4-FFF2-40B4-BE49-F238E27FC236}">
                              <a16:creationId xmlns:a16="http://schemas.microsoft.com/office/drawing/2014/main" id="{4DD50611-3C9F-1C4B-982C-BA60F33DB7A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6" name="直線コネクタ 525">
                          <a:extLst>
                            <a:ext uri="{FF2B5EF4-FFF2-40B4-BE49-F238E27FC236}">
                              <a16:creationId xmlns:a16="http://schemas.microsoft.com/office/drawing/2014/main" id="{15C724CD-14CA-8742-BF20-A4A09D9B03C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20" name="グループ化 519">
                        <a:extLst>
                          <a:ext uri="{FF2B5EF4-FFF2-40B4-BE49-F238E27FC236}">
                            <a16:creationId xmlns:a16="http://schemas.microsoft.com/office/drawing/2014/main" id="{90C2AD29-622B-254F-B218-AD7A7005AA7F}"/>
                          </a:ext>
                        </a:extLst>
                      </p:cNvPr>
                      <p:cNvGrpSpPr/>
                      <p:nvPr/>
                    </p:nvGrpSpPr>
                    <p:grpSpPr>
                      <a:xfrm rot="21372344" flipV="1">
                        <a:off x="10141649" y="14682718"/>
                        <a:ext cx="150646" cy="433495"/>
                        <a:chOff x="6673031" y="13591956"/>
                        <a:chExt cx="136951" cy="394086"/>
                      </a:xfrm>
                    </p:grpSpPr>
                    <p:sp>
                      <p:nvSpPr>
                        <p:cNvPr id="521" name="円/楕円 520">
                          <a:extLst>
                            <a:ext uri="{FF2B5EF4-FFF2-40B4-BE49-F238E27FC236}">
                              <a16:creationId xmlns:a16="http://schemas.microsoft.com/office/drawing/2014/main" id="{38BEE58C-842A-114B-9C6E-E894E3F7A7E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22" name="直線コネクタ 521">
                          <a:extLst>
                            <a:ext uri="{FF2B5EF4-FFF2-40B4-BE49-F238E27FC236}">
                              <a16:creationId xmlns:a16="http://schemas.microsoft.com/office/drawing/2014/main" id="{F2491E12-C3AD-A541-9F03-4F5A7ECFD5C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3" name="直線コネクタ 522">
                          <a:extLst>
                            <a:ext uri="{FF2B5EF4-FFF2-40B4-BE49-F238E27FC236}">
                              <a16:creationId xmlns:a16="http://schemas.microsoft.com/office/drawing/2014/main" id="{0FAF5A89-9B4C-334F-BD41-03C48D6CFFF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398" name="グループ化 397">
                  <a:extLst>
                    <a:ext uri="{FF2B5EF4-FFF2-40B4-BE49-F238E27FC236}">
                      <a16:creationId xmlns:a16="http://schemas.microsoft.com/office/drawing/2014/main" id="{82F1209F-3CE7-0643-B8F1-2601C2AD02CC}"/>
                    </a:ext>
                  </a:extLst>
                </p:cNvPr>
                <p:cNvGrpSpPr/>
                <p:nvPr/>
              </p:nvGrpSpPr>
              <p:grpSpPr>
                <a:xfrm rot="18964697">
                  <a:off x="8294103" y="15521531"/>
                  <a:ext cx="1241256" cy="712053"/>
                  <a:chOff x="9208292" y="14682539"/>
                  <a:chExt cx="1241256" cy="712053"/>
                </a:xfrm>
              </p:grpSpPr>
              <p:grpSp>
                <p:nvGrpSpPr>
                  <p:cNvPr id="477" name="グループ化 476">
                    <a:extLst>
                      <a:ext uri="{FF2B5EF4-FFF2-40B4-BE49-F238E27FC236}">
                        <a16:creationId xmlns:a16="http://schemas.microsoft.com/office/drawing/2014/main" id="{DACFE31A-D593-AB46-8A15-83B7ABC4AAC0}"/>
                      </a:ext>
                    </a:extLst>
                  </p:cNvPr>
                  <p:cNvGrpSpPr/>
                  <p:nvPr/>
                </p:nvGrpSpPr>
                <p:grpSpPr>
                  <a:xfrm>
                    <a:off x="9815775" y="14682539"/>
                    <a:ext cx="633773" cy="483264"/>
                    <a:chOff x="9815775" y="14682539"/>
                    <a:chExt cx="633773" cy="483264"/>
                  </a:xfrm>
                </p:grpSpPr>
                <p:grpSp>
                  <p:nvGrpSpPr>
                    <p:cNvPr id="497" name="グループ化 496">
                      <a:extLst>
                        <a:ext uri="{FF2B5EF4-FFF2-40B4-BE49-F238E27FC236}">
                          <a16:creationId xmlns:a16="http://schemas.microsoft.com/office/drawing/2014/main" id="{BB184F97-E60F-E042-ADB5-4994BFCBDE2B}"/>
                        </a:ext>
                      </a:extLst>
                    </p:cNvPr>
                    <p:cNvGrpSpPr/>
                    <p:nvPr/>
                  </p:nvGrpSpPr>
                  <p:grpSpPr>
                    <a:xfrm>
                      <a:off x="10141649" y="14682539"/>
                      <a:ext cx="307899" cy="433674"/>
                      <a:chOff x="10141649" y="14682539"/>
                      <a:chExt cx="307899" cy="433674"/>
                    </a:xfrm>
                  </p:grpSpPr>
                  <p:grpSp>
                    <p:nvGrpSpPr>
                      <p:cNvPr id="507" name="グループ化 506">
                        <a:extLst>
                          <a:ext uri="{FF2B5EF4-FFF2-40B4-BE49-F238E27FC236}">
                            <a16:creationId xmlns:a16="http://schemas.microsoft.com/office/drawing/2014/main" id="{E79867F1-CE45-3E49-9897-20B3A8E76C33}"/>
                          </a:ext>
                        </a:extLst>
                      </p:cNvPr>
                      <p:cNvGrpSpPr/>
                      <p:nvPr/>
                    </p:nvGrpSpPr>
                    <p:grpSpPr>
                      <a:xfrm flipV="1">
                        <a:off x="10298902" y="14682539"/>
                        <a:ext cx="150646" cy="433495"/>
                        <a:chOff x="6673031" y="13591956"/>
                        <a:chExt cx="136951" cy="394086"/>
                      </a:xfrm>
                    </p:grpSpPr>
                    <p:sp>
                      <p:nvSpPr>
                        <p:cNvPr id="512" name="円/楕円 511">
                          <a:extLst>
                            <a:ext uri="{FF2B5EF4-FFF2-40B4-BE49-F238E27FC236}">
                              <a16:creationId xmlns:a16="http://schemas.microsoft.com/office/drawing/2014/main" id="{7CCF4BB3-115B-3744-9DDE-5CFF4D1A88F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13" name="直線コネクタ 512">
                          <a:extLst>
                            <a:ext uri="{FF2B5EF4-FFF2-40B4-BE49-F238E27FC236}">
                              <a16:creationId xmlns:a16="http://schemas.microsoft.com/office/drawing/2014/main" id="{BBD08964-76B3-614C-AFE5-3D5EEC0A535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4" name="直線コネクタ 513">
                          <a:extLst>
                            <a:ext uri="{FF2B5EF4-FFF2-40B4-BE49-F238E27FC236}">
                              <a16:creationId xmlns:a16="http://schemas.microsoft.com/office/drawing/2014/main" id="{673A2A84-60A5-1841-B5B1-B4F23E623A0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08" name="グループ化 507">
                        <a:extLst>
                          <a:ext uri="{FF2B5EF4-FFF2-40B4-BE49-F238E27FC236}">
                            <a16:creationId xmlns:a16="http://schemas.microsoft.com/office/drawing/2014/main" id="{631EDA82-D999-AF48-8ED4-B35B0224E3A4}"/>
                          </a:ext>
                        </a:extLst>
                      </p:cNvPr>
                      <p:cNvGrpSpPr/>
                      <p:nvPr/>
                    </p:nvGrpSpPr>
                    <p:grpSpPr>
                      <a:xfrm rot="21372344" flipV="1">
                        <a:off x="10141649" y="14682718"/>
                        <a:ext cx="150646" cy="433495"/>
                        <a:chOff x="6673031" y="13591956"/>
                        <a:chExt cx="136951" cy="394086"/>
                      </a:xfrm>
                    </p:grpSpPr>
                    <p:sp>
                      <p:nvSpPr>
                        <p:cNvPr id="509" name="円/楕円 508">
                          <a:extLst>
                            <a:ext uri="{FF2B5EF4-FFF2-40B4-BE49-F238E27FC236}">
                              <a16:creationId xmlns:a16="http://schemas.microsoft.com/office/drawing/2014/main" id="{041B7E2F-496F-FA42-8CCD-9DA1BF99B38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10" name="直線コネクタ 509">
                          <a:extLst>
                            <a:ext uri="{FF2B5EF4-FFF2-40B4-BE49-F238E27FC236}">
                              <a16:creationId xmlns:a16="http://schemas.microsoft.com/office/drawing/2014/main" id="{A57163DD-E92B-8B4B-98D0-4D4A5C0C7E6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1" name="直線コネクタ 510">
                          <a:extLst>
                            <a:ext uri="{FF2B5EF4-FFF2-40B4-BE49-F238E27FC236}">
                              <a16:creationId xmlns:a16="http://schemas.microsoft.com/office/drawing/2014/main" id="{62799F4A-4826-5C4A-BFF3-9E6B0250AC4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98" name="グループ化 497">
                      <a:extLst>
                        <a:ext uri="{FF2B5EF4-FFF2-40B4-BE49-F238E27FC236}">
                          <a16:creationId xmlns:a16="http://schemas.microsoft.com/office/drawing/2014/main" id="{0F7933FF-E854-2C44-A656-ADC4D975A465}"/>
                        </a:ext>
                      </a:extLst>
                    </p:cNvPr>
                    <p:cNvGrpSpPr/>
                    <p:nvPr/>
                  </p:nvGrpSpPr>
                  <p:grpSpPr>
                    <a:xfrm rot="20834709">
                      <a:off x="9815775" y="14732129"/>
                      <a:ext cx="307899" cy="433674"/>
                      <a:chOff x="10141649" y="14682539"/>
                      <a:chExt cx="307899" cy="433674"/>
                    </a:xfrm>
                  </p:grpSpPr>
                  <p:grpSp>
                    <p:nvGrpSpPr>
                      <p:cNvPr id="499" name="グループ化 498">
                        <a:extLst>
                          <a:ext uri="{FF2B5EF4-FFF2-40B4-BE49-F238E27FC236}">
                            <a16:creationId xmlns:a16="http://schemas.microsoft.com/office/drawing/2014/main" id="{3628ED18-5C96-5B40-A4BB-E04B49EEEFA4}"/>
                          </a:ext>
                        </a:extLst>
                      </p:cNvPr>
                      <p:cNvGrpSpPr/>
                      <p:nvPr/>
                    </p:nvGrpSpPr>
                    <p:grpSpPr>
                      <a:xfrm flipV="1">
                        <a:off x="10298902" y="14682539"/>
                        <a:ext cx="150646" cy="433495"/>
                        <a:chOff x="6673031" y="13591956"/>
                        <a:chExt cx="136951" cy="394086"/>
                      </a:xfrm>
                    </p:grpSpPr>
                    <p:sp>
                      <p:nvSpPr>
                        <p:cNvPr id="504" name="円/楕円 503">
                          <a:extLst>
                            <a:ext uri="{FF2B5EF4-FFF2-40B4-BE49-F238E27FC236}">
                              <a16:creationId xmlns:a16="http://schemas.microsoft.com/office/drawing/2014/main" id="{43C9B372-55E3-3940-8E41-A46A567FF36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05" name="直線コネクタ 504">
                          <a:extLst>
                            <a:ext uri="{FF2B5EF4-FFF2-40B4-BE49-F238E27FC236}">
                              <a16:creationId xmlns:a16="http://schemas.microsoft.com/office/drawing/2014/main" id="{209E89DE-4876-D748-B283-5E8A452DD0E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6" name="直線コネクタ 505">
                          <a:extLst>
                            <a:ext uri="{FF2B5EF4-FFF2-40B4-BE49-F238E27FC236}">
                              <a16:creationId xmlns:a16="http://schemas.microsoft.com/office/drawing/2014/main" id="{C0DD4C50-8928-C647-AD0C-360FBC241E3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00" name="グループ化 499">
                        <a:extLst>
                          <a:ext uri="{FF2B5EF4-FFF2-40B4-BE49-F238E27FC236}">
                            <a16:creationId xmlns:a16="http://schemas.microsoft.com/office/drawing/2014/main" id="{8A9BB90C-2372-5D42-876D-3233C2E48244}"/>
                          </a:ext>
                        </a:extLst>
                      </p:cNvPr>
                      <p:cNvGrpSpPr/>
                      <p:nvPr/>
                    </p:nvGrpSpPr>
                    <p:grpSpPr>
                      <a:xfrm rot="21372344" flipV="1">
                        <a:off x="10141649" y="14682718"/>
                        <a:ext cx="150646" cy="433495"/>
                        <a:chOff x="6673031" y="13591956"/>
                        <a:chExt cx="136951" cy="394086"/>
                      </a:xfrm>
                    </p:grpSpPr>
                    <p:sp>
                      <p:nvSpPr>
                        <p:cNvPr id="501" name="円/楕円 500">
                          <a:extLst>
                            <a:ext uri="{FF2B5EF4-FFF2-40B4-BE49-F238E27FC236}">
                              <a16:creationId xmlns:a16="http://schemas.microsoft.com/office/drawing/2014/main" id="{A02EED4C-FAC1-FB40-8F22-084086F8279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02" name="直線コネクタ 501">
                          <a:extLst>
                            <a:ext uri="{FF2B5EF4-FFF2-40B4-BE49-F238E27FC236}">
                              <a16:creationId xmlns:a16="http://schemas.microsoft.com/office/drawing/2014/main" id="{D6B9A5C0-E01A-3D49-837B-99B149A524A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3" name="直線コネクタ 502">
                          <a:extLst>
                            <a:ext uri="{FF2B5EF4-FFF2-40B4-BE49-F238E27FC236}">
                              <a16:creationId xmlns:a16="http://schemas.microsoft.com/office/drawing/2014/main" id="{C6DC3737-119E-994D-A12D-42057501253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478" name="グループ化 477">
                    <a:extLst>
                      <a:ext uri="{FF2B5EF4-FFF2-40B4-BE49-F238E27FC236}">
                        <a16:creationId xmlns:a16="http://schemas.microsoft.com/office/drawing/2014/main" id="{39CDD6AA-67E8-BE41-B829-F07F3049BF50}"/>
                      </a:ext>
                    </a:extLst>
                  </p:cNvPr>
                  <p:cNvGrpSpPr/>
                  <p:nvPr/>
                </p:nvGrpSpPr>
                <p:grpSpPr>
                  <a:xfrm rot="20127034">
                    <a:off x="9208292" y="14911328"/>
                    <a:ext cx="633773" cy="483264"/>
                    <a:chOff x="9815775" y="14682539"/>
                    <a:chExt cx="633773" cy="483264"/>
                  </a:xfrm>
                </p:grpSpPr>
                <p:grpSp>
                  <p:nvGrpSpPr>
                    <p:cNvPr id="479" name="グループ化 478">
                      <a:extLst>
                        <a:ext uri="{FF2B5EF4-FFF2-40B4-BE49-F238E27FC236}">
                          <a16:creationId xmlns:a16="http://schemas.microsoft.com/office/drawing/2014/main" id="{1485C003-C80D-7E41-9E85-C851DC9648A7}"/>
                        </a:ext>
                      </a:extLst>
                    </p:cNvPr>
                    <p:cNvGrpSpPr/>
                    <p:nvPr/>
                  </p:nvGrpSpPr>
                  <p:grpSpPr>
                    <a:xfrm>
                      <a:off x="10141649" y="14682539"/>
                      <a:ext cx="307899" cy="433674"/>
                      <a:chOff x="10141649" y="14682539"/>
                      <a:chExt cx="307899" cy="433674"/>
                    </a:xfrm>
                  </p:grpSpPr>
                  <p:grpSp>
                    <p:nvGrpSpPr>
                      <p:cNvPr id="489" name="グループ化 488">
                        <a:extLst>
                          <a:ext uri="{FF2B5EF4-FFF2-40B4-BE49-F238E27FC236}">
                            <a16:creationId xmlns:a16="http://schemas.microsoft.com/office/drawing/2014/main" id="{99C63E43-AD44-A543-BB5A-1326D2DF0E27}"/>
                          </a:ext>
                        </a:extLst>
                      </p:cNvPr>
                      <p:cNvGrpSpPr/>
                      <p:nvPr/>
                    </p:nvGrpSpPr>
                    <p:grpSpPr>
                      <a:xfrm flipV="1">
                        <a:off x="10298902" y="14682539"/>
                        <a:ext cx="150646" cy="433495"/>
                        <a:chOff x="6673031" y="13591956"/>
                        <a:chExt cx="136951" cy="394086"/>
                      </a:xfrm>
                    </p:grpSpPr>
                    <p:sp>
                      <p:nvSpPr>
                        <p:cNvPr id="494" name="円/楕円 493">
                          <a:extLst>
                            <a:ext uri="{FF2B5EF4-FFF2-40B4-BE49-F238E27FC236}">
                              <a16:creationId xmlns:a16="http://schemas.microsoft.com/office/drawing/2014/main" id="{687B3781-610D-6147-BEB4-4FC43DC6F5E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95" name="直線コネクタ 494">
                          <a:extLst>
                            <a:ext uri="{FF2B5EF4-FFF2-40B4-BE49-F238E27FC236}">
                              <a16:creationId xmlns:a16="http://schemas.microsoft.com/office/drawing/2014/main" id="{69829CBF-8A76-5D44-9285-74337A34490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6" name="直線コネクタ 495">
                          <a:extLst>
                            <a:ext uri="{FF2B5EF4-FFF2-40B4-BE49-F238E27FC236}">
                              <a16:creationId xmlns:a16="http://schemas.microsoft.com/office/drawing/2014/main" id="{D16CD6C5-4317-C74C-9AB9-A2A6A7430D5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90" name="グループ化 489">
                        <a:extLst>
                          <a:ext uri="{FF2B5EF4-FFF2-40B4-BE49-F238E27FC236}">
                            <a16:creationId xmlns:a16="http://schemas.microsoft.com/office/drawing/2014/main" id="{1E5A8D00-7151-6340-9E07-5C9A0CEE7A77}"/>
                          </a:ext>
                        </a:extLst>
                      </p:cNvPr>
                      <p:cNvGrpSpPr/>
                      <p:nvPr/>
                    </p:nvGrpSpPr>
                    <p:grpSpPr>
                      <a:xfrm rot="21372344" flipV="1">
                        <a:off x="10141649" y="14682718"/>
                        <a:ext cx="150646" cy="433495"/>
                        <a:chOff x="6673031" y="13591956"/>
                        <a:chExt cx="136951" cy="394086"/>
                      </a:xfrm>
                    </p:grpSpPr>
                    <p:sp>
                      <p:nvSpPr>
                        <p:cNvPr id="491" name="円/楕円 490">
                          <a:extLst>
                            <a:ext uri="{FF2B5EF4-FFF2-40B4-BE49-F238E27FC236}">
                              <a16:creationId xmlns:a16="http://schemas.microsoft.com/office/drawing/2014/main" id="{AE24783B-3713-8D48-AEBD-4DF08DAD365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92" name="直線コネクタ 491">
                          <a:extLst>
                            <a:ext uri="{FF2B5EF4-FFF2-40B4-BE49-F238E27FC236}">
                              <a16:creationId xmlns:a16="http://schemas.microsoft.com/office/drawing/2014/main" id="{CD28CE79-7450-9642-9F2B-F52C17BA989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93" name="直線コネクタ 492">
                          <a:extLst>
                            <a:ext uri="{FF2B5EF4-FFF2-40B4-BE49-F238E27FC236}">
                              <a16:creationId xmlns:a16="http://schemas.microsoft.com/office/drawing/2014/main" id="{D259DFB2-BAC3-284E-98AA-49DA2BDC863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80" name="グループ化 479">
                      <a:extLst>
                        <a:ext uri="{FF2B5EF4-FFF2-40B4-BE49-F238E27FC236}">
                          <a16:creationId xmlns:a16="http://schemas.microsoft.com/office/drawing/2014/main" id="{C3002AC8-3C4D-7F4D-86EA-8A4EABEE86F6}"/>
                        </a:ext>
                      </a:extLst>
                    </p:cNvPr>
                    <p:cNvGrpSpPr/>
                    <p:nvPr/>
                  </p:nvGrpSpPr>
                  <p:grpSpPr>
                    <a:xfrm rot="20834709">
                      <a:off x="9815775" y="14732129"/>
                      <a:ext cx="307899" cy="433674"/>
                      <a:chOff x="10141649" y="14682539"/>
                      <a:chExt cx="307899" cy="433674"/>
                    </a:xfrm>
                  </p:grpSpPr>
                  <p:grpSp>
                    <p:nvGrpSpPr>
                      <p:cNvPr id="481" name="グループ化 480">
                        <a:extLst>
                          <a:ext uri="{FF2B5EF4-FFF2-40B4-BE49-F238E27FC236}">
                            <a16:creationId xmlns:a16="http://schemas.microsoft.com/office/drawing/2014/main" id="{039D68BD-A65E-304A-842D-85ADA8AB9E54}"/>
                          </a:ext>
                        </a:extLst>
                      </p:cNvPr>
                      <p:cNvGrpSpPr/>
                      <p:nvPr/>
                    </p:nvGrpSpPr>
                    <p:grpSpPr>
                      <a:xfrm flipV="1">
                        <a:off x="10298902" y="14682539"/>
                        <a:ext cx="150646" cy="433495"/>
                        <a:chOff x="6673031" y="13591956"/>
                        <a:chExt cx="136951" cy="394086"/>
                      </a:xfrm>
                    </p:grpSpPr>
                    <p:sp>
                      <p:nvSpPr>
                        <p:cNvPr id="486" name="円/楕円 485">
                          <a:extLst>
                            <a:ext uri="{FF2B5EF4-FFF2-40B4-BE49-F238E27FC236}">
                              <a16:creationId xmlns:a16="http://schemas.microsoft.com/office/drawing/2014/main" id="{749BB1DC-5395-F44F-BDD8-E4701E74A2F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87" name="直線コネクタ 486">
                          <a:extLst>
                            <a:ext uri="{FF2B5EF4-FFF2-40B4-BE49-F238E27FC236}">
                              <a16:creationId xmlns:a16="http://schemas.microsoft.com/office/drawing/2014/main" id="{779B700E-AD43-0843-8D0F-CE5C70E7C7F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8" name="直線コネクタ 487">
                          <a:extLst>
                            <a:ext uri="{FF2B5EF4-FFF2-40B4-BE49-F238E27FC236}">
                              <a16:creationId xmlns:a16="http://schemas.microsoft.com/office/drawing/2014/main" id="{D9D11341-DE80-F243-856C-8DAB52B0D9E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82" name="グループ化 481">
                        <a:extLst>
                          <a:ext uri="{FF2B5EF4-FFF2-40B4-BE49-F238E27FC236}">
                            <a16:creationId xmlns:a16="http://schemas.microsoft.com/office/drawing/2014/main" id="{C9CFDE0B-7A8B-0147-9E9F-1EA20FC5350A}"/>
                          </a:ext>
                        </a:extLst>
                      </p:cNvPr>
                      <p:cNvGrpSpPr/>
                      <p:nvPr/>
                    </p:nvGrpSpPr>
                    <p:grpSpPr>
                      <a:xfrm rot="21372344" flipV="1">
                        <a:off x="10141649" y="14682718"/>
                        <a:ext cx="150646" cy="433495"/>
                        <a:chOff x="6673031" y="13591956"/>
                        <a:chExt cx="136951" cy="394086"/>
                      </a:xfrm>
                    </p:grpSpPr>
                    <p:sp>
                      <p:nvSpPr>
                        <p:cNvPr id="483" name="円/楕円 482">
                          <a:extLst>
                            <a:ext uri="{FF2B5EF4-FFF2-40B4-BE49-F238E27FC236}">
                              <a16:creationId xmlns:a16="http://schemas.microsoft.com/office/drawing/2014/main" id="{483C3EAC-74C7-8940-A7A7-DFC758AF432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84" name="直線コネクタ 483">
                          <a:extLst>
                            <a:ext uri="{FF2B5EF4-FFF2-40B4-BE49-F238E27FC236}">
                              <a16:creationId xmlns:a16="http://schemas.microsoft.com/office/drawing/2014/main" id="{2510EF79-72BD-7842-8A34-1199A4A6168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5" name="直線コネクタ 484">
                          <a:extLst>
                            <a:ext uri="{FF2B5EF4-FFF2-40B4-BE49-F238E27FC236}">
                              <a16:creationId xmlns:a16="http://schemas.microsoft.com/office/drawing/2014/main" id="{74653340-64FA-5B45-B645-454E2EB6874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399" name="グループ化 398">
                  <a:extLst>
                    <a:ext uri="{FF2B5EF4-FFF2-40B4-BE49-F238E27FC236}">
                      <a16:creationId xmlns:a16="http://schemas.microsoft.com/office/drawing/2014/main" id="{2A16A739-2ABF-9747-961C-B480843288F9}"/>
                    </a:ext>
                  </a:extLst>
                </p:cNvPr>
                <p:cNvGrpSpPr/>
                <p:nvPr/>
              </p:nvGrpSpPr>
              <p:grpSpPr>
                <a:xfrm rot="16447424">
                  <a:off x="8178113" y="16761550"/>
                  <a:ext cx="1241256" cy="712053"/>
                  <a:chOff x="9208292" y="14682539"/>
                  <a:chExt cx="1241256" cy="712053"/>
                </a:xfrm>
              </p:grpSpPr>
              <p:grpSp>
                <p:nvGrpSpPr>
                  <p:cNvPr id="439" name="グループ化 438">
                    <a:extLst>
                      <a:ext uri="{FF2B5EF4-FFF2-40B4-BE49-F238E27FC236}">
                        <a16:creationId xmlns:a16="http://schemas.microsoft.com/office/drawing/2014/main" id="{AF163E17-BFFC-EF4D-B758-49BE8E920CF1}"/>
                      </a:ext>
                    </a:extLst>
                  </p:cNvPr>
                  <p:cNvGrpSpPr/>
                  <p:nvPr/>
                </p:nvGrpSpPr>
                <p:grpSpPr>
                  <a:xfrm>
                    <a:off x="9815775" y="14682539"/>
                    <a:ext cx="633773" cy="483264"/>
                    <a:chOff x="9815775" y="14682539"/>
                    <a:chExt cx="633773" cy="483264"/>
                  </a:xfrm>
                </p:grpSpPr>
                <p:grpSp>
                  <p:nvGrpSpPr>
                    <p:cNvPr id="459" name="グループ化 458">
                      <a:extLst>
                        <a:ext uri="{FF2B5EF4-FFF2-40B4-BE49-F238E27FC236}">
                          <a16:creationId xmlns:a16="http://schemas.microsoft.com/office/drawing/2014/main" id="{F30EB311-9AED-FE4D-BD69-FAD5CCC072B3}"/>
                        </a:ext>
                      </a:extLst>
                    </p:cNvPr>
                    <p:cNvGrpSpPr/>
                    <p:nvPr/>
                  </p:nvGrpSpPr>
                  <p:grpSpPr>
                    <a:xfrm>
                      <a:off x="10141649" y="14682539"/>
                      <a:ext cx="307899" cy="433674"/>
                      <a:chOff x="10141649" y="14682539"/>
                      <a:chExt cx="307899" cy="433674"/>
                    </a:xfrm>
                  </p:grpSpPr>
                  <p:grpSp>
                    <p:nvGrpSpPr>
                      <p:cNvPr id="469" name="グループ化 468">
                        <a:extLst>
                          <a:ext uri="{FF2B5EF4-FFF2-40B4-BE49-F238E27FC236}">
                            <a16:creationId xmlns:a16="http://schemas.microsoft.com/office/drawing/2014/main" id="{764B3812-E122-3544-8D98-0FAEBF34B40D}"/>
                          </a:ext>
                        </a:extLst>
                      </p:cNvPr>
                      <p:cNvGrpSpPr/>
                      <p:nvPr/>
                    </p:nvGrpSpPr>
                    <p:grpSpPr>
                      <a:xfrm flipV="1">
                        <a:off x="10298902" y="14682539"/>
                        <a:ext cx="150646" cy="433495"/>
                        <a:chOff x="6673031" y="13591956"/>
                        <a:chExt cx="136951" cy="394086"/>
                      </a:xfrm>
                    </p:grpSpPr>
                    <p:sp>
                      <p:nvSpPr>
                        <p:cNvPr id="474" name="円/楕円 473">
                          <a:extLst>
                            <a:ext uri="{FF2B5EF4-FFF2-40B4-BE49-F238E27FC236}">
                              <a16:creationId xmlns:a16="http://schemas.microsoft.com/office/drawing/2014/main" id="{05FA264D-F866-564C-98CC-30B67FA80FA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75" name="直線コネクタ 474">
                          <a:extLst>
                            <a:ext uri="{FF2B5EF4-FFF2-40B4-BE49-F238E27FC236}">
                              <a16:creationId xmlns:a16="http://schemas.microsoft.com/office/drawing/2014/main" id="{6E2EC011-D8F0-014C-A93C-10FAE998A5E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6" name="直線コネクタ 475">
                          <a:extLst>
                            <a:ext uri="{FF2B5EF4-FFF2-40B4-BE49-F238E27FC236}">
                              <a16:creationId xmlns:a16="http://schemas.microsoft.com/office/drawing/2014/main" id="{8B875F50-4E84-5146-87DC-9C3D5386907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70" name="グループ化 469">
                        <a:extLst>
                          <a:ext uri="{FF2B5EF4-FFF2-40B4-BE49-F238E27FC236}">
                            <a16:creationId xmlns:a16="http://schemas.microsoft.com/office/drawing/2014/main" id="{83C78813-479E-3F42-A976-1E29BA2A38E6}"/>
                          </a:ext>
                        </a:extLst>
                      </p:cNvPr>
                      <p:cNvGrpSpPr/>
                      <p:nvPr/>
                    </p:nvGrpSpPr>
                    <p:grpSpPr>
                      <a:xfrm rot="21372344" flipV="1">
                        <a:off x="10141649" y="14682718"/>
                        <a:ext cx="150646" cy="433495"/>
                        <a:chOff x="6673031" y="13591956"/>
                        <a:chExt cx="136951" cy="394086"/>
                      </a:xfrm>
                    </p:grpSpPr>
                    <p:sp>
                      <p:nvSpPr>
                        <p:cNvPr id="471" name="円/楕円 470">
                          <a:extLst>
                            <a:ext uri="{FF2B5EF4-FFF2-40B4-BE49-F238E27FC236}">
                              <a16:creationId xmlns:a16="http://schemas.microsoft.com/office/drawing/2014/main" id="{5DC712A6-67A2-F748-8353-0B21EDC8FA0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72" name="直線コネクタ 471">
                          <a:extLst>
                            <a:ext uri="{FF2B5EF4-FFF2-40B4-BE49-F238E27FC236}">
                              <a16:creationId xmlns:a16="http://schemas.microsoft.com/office/drawing/2014/main" id="{E90E802F-C35A-9640-9E42-F247734297D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3" name="直線コネクタ 472">
                          <a:extLst>
                            <a:ext uri="{FF2B5EF4-FFF2-40B4-BE49-F238E27FC236}">
                              <a16:creationId xmlns:a16="http://schemas.microsoft.com/office/drawing/2014/main" id="{5A203C41-4787-CB48-B1B1-EE329C1D644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60" name="グループ化 459">
                      <a:extLst>
                        <a:ext uri="{FF2B5EF4-FFF2-40B4-BE49-F238E27FC236}">
                          <a16:creationId xmlns:a16="http://schemas.microsoft.com/office/drawing/2014/main" id="{A0FF6ED6-699A-064D-B1BC-5D263979D60D}"/>
                        </a:ext>
                      </a:extLst>
                    </p:cNvPr>
                    <p:cNvGrpSpPr/>
                    <p:nvPr/>
                  </p:nvGrpSpPr>
                  <p:grpSpPr>
                    <a:xfrm rot="20834709">
                      <a:off x="9815775" y="14732129"/>
                      <a:ext cx="307899" cy="433674"/>
                      <a:chOff x="10141649" y="14682539"/>
                      <a:chExt cx="307899" cy="433674"/>
                    </a:xfrm>
                  </p:grpSpPr>
                  <p:grpSp>
                    <p:nvGrpSpPr>
                      <p:cNvPr id="461" name="グループ化 460">
                        <a:extLst>
                          <a:ext uri="{FF2B5EF4-FFF2-40B4-BE49-F238E27FC236}">
                            <a16:creationId xmlns:a16="http://schemas.microsoft.com/office/drawing/2014/main" id="{FBCF18B5-9D48-E348-9A61-2256185365E1}"/>
                          </a:ext>
                        </a:extLst>
                      </p:cNvPr>
                      <p:cNvGrpSpPr/>
                      <p:nvPr/>
                    </p:nvGrpSpPr>
                    <p:grpSpPr>
                      <a:xfrm flipV="1">
                        <a:off x="10298902" y="14682539"/>
                        <a:ext cx="150646" cy="433495"/>
                        <a:chOff x="6673031" y="13591956"/>
                        <a:chExt cx="136951" cy="394086"/>
                      </a:xfrm>
                    </p:grpSpPr>
                    <p:sp>
                      <p:nvSpPr>
                        <p:cNvPr id="466" name="円/楕円 465">
                          <a:extLst>
                            <a:ext uri="{FF2B5EF4-FFF2-40B4-BE49-F238E27FC236}">
                              <a16:creationId xmlns:a16="http://schemas.microsoft.com/office/drawing/2014/main" id="{C9FA33D3-B375-B34B-85C9-016B7763030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67" name="直線コネクタ 466">
                          <a:extLst>
                            <a:ext uri="{FF2B5EF4-FFF2-40B4-BE49-F238E27FC236}">
                              <a16:creationId xmlns:a16="http://schemas.microsoft.com/office/drawing/2014/main" id="{FCB41DC7-0B06-1B4B-9B9C-D9D0F586CCB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8" name="直線コネクタ 467">
                          <a:extLst>
                            <a:ext uri="{FF2B5EF4-FFF2-40B4-BE49-F238E27FC236}">
                              <a16:creationId xmlns:a16="http://schemas.microsoft.com/office/drawing/2014/main" id="{2A9F1B35-EC7C-FF49-8DA7-6D90B330AC2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62" name="グループ化 461">
                        <a:extLst>
                          <a:ext uri="{FF2B5EF4-FFF2-40B4-BE49-F238E27FC236}">
                            <a16:creationId xmlns:a16="http://schemas.microsoft.com/office/drawing/2014/main" id="{FEF4E458-1AEA-1E4F-9D49-7BFB8C09B037}"/>
                          </a:ext>
                        </a:extLst>
                      </p:cNvPr>
                      <p:cNvGrpSpPr/>
                      <p:nvPr/>
                    </p:nvGrpSpPr>
                    <p:grpSpPr>
                      <a:xfrm rot="21372344" flipV="1">
                        <a:off x="10141649" y="14682718"/>
                        <a:ext cx="150646" cy="433495"/>
                        <a:chOff x="6673031" y="13591956"/>
                        <a:chExt cx="136951" cy="394086"/>
                      </a:xfrm>
                    </p:grpSpPr>
                    <p:sp>
                      <p:nvSpPr>
                        <p:cNvPr id="463" name="円/楕円 462">
                          <a:extLst>
                            <a:ext uri="{FF2B5EF4-FFF2-40B4-BE49-F238E27FC236}">
                              <a16:creationId xmlns:a16="http://schemas.microsoft.com/office/drawing/2014/main" id="{41B89AEF-FBD6-0D41-ADC1-3B0F0CEC6B0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64" name="直線コネクタ 463">
                          <a:extLst>
                            <a:ext uri="{FF2B5EF4-FFF2-40B4-BE49-F238E27FC236}">
                              <a16:creationId xmlns:a16="http://schemas.microsoft.com/office/drawing/2014/main" id="{C528BE74-FB63-6742-9D8D-9DF865FB5DE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5" name="直線コネクタ 464">
                          <a:extLst>
                            <a:ext uri="{FF2B5EF4-FFF2-40B4-BE49-F238E27FC236}">
                              <a16:creationId xmlns:a16="http://schemas.microsoft.com/office/drawing/2014/main" id="{1C2F3EF3-6811-3E4D-9E19-7DF4AD51679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440" name="グループ化 439">
                    <a:extLst>
                      <a:ext uri="{FF2B5EF4-FFF2-40B4-BE49-F238E27FC236}">
                        <a16:creationId xmlns:a16="http://schemas.microsoft.com/office/drawing/2014/main" id="{C8EACBCD-B9DC-8741-BA4A-9E354AD1BA01}"/>
                      </a:ext>
                    </a:extLst>
                  </p:cNvPr>
                  <p:cNvGrpSpPr/>
                  <p:nvPr/>
                </p:nvGrpSpPr>
                <p:grpSpPr>
                  <a:xfrm rot="20127034">
                    <a:off x="9208292" y="14911328"/>
                    <a:ext cx="633773" cy="483264"/>
                    <a:chOff x="9815775" y="14682539"/>
                    <a:chExt cx="633773" cy="483264"/>
                  </a:xfrm>
                </p:grpSpPr>
                <p:grpSp>
                  <p:nvGrpSpPr>
                    <p:cNvPr id="441" name="グループ化 440">
                      <a:extLst>
                        <a:ext uri="{FF2B5EF4-FFF2-40B4-BE49-F238E27FC236}">
                          <a16:creationId xmlns:a16="http://schemas.microsoft.com/office/drawing/2014/main" id="{D48221EB-50D5-B941-A22C-EE4651B158C2}"/>
                        </a:ext>
                      </a:extLst>
                    </p:cNvPr>
                    <p:cNvGrpSpPr/>
                    <p:nvPr/>
                  </p:nvGrpSpPr>
                  <p:grpSpPr>
                    <a:xfrm>
                      <a:off x="10141649" y="14682539"/>
                      <a:ext cx="307899" cy="433674"/>
                      <a:chOff x="10141649" y="14682539"/>
                      <a:chExt cx="307899" cy="433674"/>
                    </a:xfrm>
                  </p:grpSpPr>
                  <p:grpSp>
                    <p:nvGrpSpPr>
                      <p:cNvPr id="451" name="グループ化 450">
                        <a:extLst>
                          <a:ext uri="{FF2B5EF4-FFF2-40B4-BE49-F238E27FC236}">
                            <a16:creationId xmlns:a16="http://schemas.microsoft.com/office/drawing/2014/main" id="{691443B4-7E54-0D4D-9616-A1FFF115A4D6}"/>
                          </a:ext>
                        </a:extLst>
                      </p:cNvPr>
                      <p:cNvGrpSpPr/>
                      <p:nvPr/>
                    </p:nvGrpSpPr>
                    <p:grpSpPr>
                      <a:xfrm flipV="1">
                        <a:off x="10298902" y="14682539"/>
                        <a:ext cx="150646" cy="433495"/>
                        <a:chOff x="6673031" y="13591956"/>
                        <a:chExt cx="136951" cy="394086"/>
                      </a:xfrm>
                    </p:grpSpPr>
                    <p:sp>
                      <p:nvSpPr>
                        <p:cNvPr id="456" name="円/楕円 455">
                          <a:extLst>
                            <a:ext uri="{FF2B5EF4-FFF2-40B4-BE49-F238E27FC236}">
                              <a16:creationId xmlns:a16="http://schemas.microsoft.com/office/drawing/2014/main" id="{11D2D085-438D-B14C-A967-426BC4AB066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57" name="直線コネクタ 456">
                          <a:extLst>
                            <a:ext uri="{FF2B5EF4-FFF2-40B4-BE49-F238E27FC236}">
                              <a16:creationId xmlns:a16="http://schemas.microsoft.com/office/drawing/2014/main" id="{7E12E2C9-B071-2240-9F9E-6995F12CC30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8" name="直線コネクタ 457">
                          <a:extLst>
                            <a:ext uri="{FF2B5EF4-FFF2-40B4-BE49-F238E27FC236}">
                              <a16:creationId xmlns:a16="http://schemas.microsoft.com/office/drawing/2014/main" id="{6A75E5AE-4F7F-A14D-9F66-977724C2ADF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52" name="グループ化 451">
                        <a:extLst>
                          <a:ext uri="{FF2B5EF4-FFF2-40B4-BE49-F238E27FC236}">
                            <a16:creationId xmlns:a16="http://schemas.microsoft.com/office/drawing/2014/main" id="{49D14471-8FB3-4C46-BA20-6EB8D3F5CDEF}"/>
                          </a:ext>
                        </a:extLst>
                      </p:cNvPr>
                      <p:cNvGrpSpPr/>
                      <p:nvPr/>
                    </p:nvGrpSpPr>
                    <p:grpSpPr>
                      <a:xfrm rot="21372344" flipV="1">
                        <a:off x="10141649" y="14682718"/>
                        <a:ext cx="150646" cy="433495"/>
                        <a:chOff x="6673031" y="13591956"/>
                        <a:chExt cx="136951" cy="394086"/>
                      </a:xfrm>
                    </p:grpSpPr>
                    <p:sp>
                      <p:nvSpPr>
                        <p:cNvPr id="453" name="円/楕円 452">
                          <a:extLst>
                            <a:ext uri="{FF2B5EF4-FFF2-40B4-BE49-F238E27FC236}">
                              <a16:creationId xmlns:a16="http://schemas.microsoft.com/office/drawing/2014/main" id="{C0D7BD70-00D4-8C4A-AB65-22A28AC6CBA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54" name="直線コネクタ 453">
                          <a:extLst>
                            <a:ext uri="{FF2B5EF4-FFF2-40B4-BE49-F238E27FC236}">
                              <a16:creationId xmlns:a16="http://schemas.microsoft.com/office/drawing/2014/main" id="{5958CB5A-010A-CD45-AC19-18446196050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5" name="直線コネクタ 454">
                          <a:extLst>
                            <a:ext uri="{FF2B5EF4-FFF2-40B4-BE49-F238E27FC236}">
                              <a16:creationId xmlns:a16="http://schemas.microsoft.com/office/drawing/2014/main" id="{6AF5400A-E0FE-6546-83A1-2A1ADAE7F09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42" name="グループ化 441">
                      <a:extLst>
                        <a:ext uri="{FF2B5EF4-FFF2-40B4-BE49-F238E27FC236}">
                          <a16:creationId xmlns:a16="http://schemas.microsoft.com/office/drawing/2014/main" id="{3F73AD45-90A3-F548-AE77-612998F050BA}"/>
                        </a:ext>
                      </a:extLst>
                    </p:cNvPr>
                    <p:cNvGrpSpPr/>
                    <p:nvPr/>
                  </p:nvGrpSpPr>
                  <p:grpSpPr>
                    <a:xfrm rot="20834709">
                      <a:off x="9815775" y="14732129"/>
                      <a:ext cx="307899" cy="433674"/>
                      <a:chOff x="10141649" y="14682539"/>
                      <a:chExt cx="307899" cy="433674"/>
                    </a:xfrm>
                  </p:grpSpPr>
                  <p:grpSp>
                    <p:nvGrpSpPr>
                      <p:cNvPr id="443" name="グループ化 442">
                        <a:extLst>
                          <a:ext uri="{FF2B5EF4-FFF2-40B4-BE49-F238E27FC236}">
                            <a16:creationId xmlns:a16="http://schemas.microsoft.com/office/drawing/2014/main" id="{452269DC-02F0-4D44-AA35-3931EE1C4E0A}"/>
                          </a:ext>
                        </a:extLst>
                      </p:cNvPr>
                      <p:cNvGrpSpPr/>
                      <p:nvPr/>
                    </p:nvGrpSpPr>
                    <p:grpSpPr>
                      <a:xfrm flipV="1">
                        <a:off x="10298902" y="14682539"/>
                        <a:ext cx="150646" cy="433495"/>
                        <a:chOff x="6673031" y="13591956"/>
                        <a:chExt cx="136951" cy="394086"/>
                      </a:xfrm>
                    </p:grpSpPr>
                    <p:sp>
                      <p:nvSpPr>
                        <p:cNvPr id="448" name="円/楕円 447">
                          <a:extLst>
                            <a:ext uri="{FF2B5EF4-FFF2-40B4-BE49-F238E27FC236}">
                              <a16:creationId xmlns:a16="http://schemas.microsoft.com/office/drawing/2014/main" id="{0C0BE3AF-9F33-734D-AE63-D5C0D0E6AF7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49" name="直線コネクタ 448">
                          <a:extLst>
                            <a:ext uri="{FF2B5EF4-FFF2-40B4-BE49-F238E27FC236}">
                              <a16:creationId xmlns:a16="http://schemas.microsoft.com/office/drawing/2014/main" id="{06C88A36-B8DE-AC44-8B64-0E179AE6B72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0" name="直線コネクタ 449">
                          <a:extLst>
                            <a:ext uri="{FF2B5EF4-FFF2-40B4-BE49-F238E27FC236}">
                              <a16:creationId xmlns:a16="http://schemas.microsoft.com/office/drawing/2014/main" id="{16B7A6E5-A259-184F-852E-5BCB63025AE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44" name="グループ化 443">
                        <a:extLst>
                          <a:ext uri="{FF2B5EF4-FFF2-40B4-BE49-F238E27FC236}">
                            <a16:creationId xmlns:a16="http://schemas.microsoft.com/office/drawing/2014/main" id="{AE137544-B578-FF4D-AFCF-390086050636}"/>
                          </a:ext>
                        </a:extLst>
                      </p:cNvPr>
                      <p:cNvGrpSpPr/>
                      <p:nvPr/>
                    </p:nvGrpSpPr>
                    <p:grpSpPr>
                      <a:xfrm rot="21372344" flipV="1">
                        <a:off x="10141649" y="14682718"/>
                        <a:ext cx="150646" cy="433495"/>
                        <a:chOff x="6673031" y="13591956"/>
                        <a:chExt cx="136951" cy="394086"/>
                      </a:xfrm>
                    </p:grpSpPr>
                    <p:sp>
                      <p:nvSpPr>
                        <p:cNvPr id="445" name="円/楕円 444">
                          <a:extLst>
                            <a:ext uri="{FF2B5EF4-FFF2-40B4-BE49-F238E27FC236}">
                              <a16:creationId xmlns:a16="http://schemas.microsoft.com/office/drawing/2014/main" id="{99801995-186F-0C48-B228-2FCB6F9F990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46" name="直線コネクタ 445">
                          <a:extLst>
                            <a:ext uri="{FF2B5EF4-FFF2-40B4-BE49-F238E27FC236}">
                              <a16:creationId xmlns:a16="http://schemas.microsoft.com/office/drawing/2014/main" id="{33AD970E-49BB-A642-9117-CC5344F6713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7" name="直線コネクタ 446">
                          <a:extLst>
                            <a:ext uri="{FF2B5EF4-FFF2-40B4-BE49-F238E27FC236}">
                              <a16:creationId xmlns:a16="http://schemas.microsoft.com/office/drawing/2014/main" id="{A445D737-BDB1-814F-8537-A885BCF1E9C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400" name="グループ化 399">
                  <a:extLst>
                    <a:ext uri="{FF2B5EF4-FFF2-40B4-BE49-F238E27FC236}">
                      <a16:creationId xmlns:a16="http://schemas.microsoft.com/office/drawing/2014/main" id="{34128EAA-8D79-5E4F-BD86-A5F7C98C80AE}"/>
                    </a:ext>
                  </a:extLst>
                </p:cNvPr>
                <p:cNvGrpSpPr/>
                <p:nvPr/>
              </p:nvGrpSpPr>
              <p:grpSpPr>
                <a:xfrm rot="13909682">
                  <a:off x="8932939" y="17738263"/>
                  <a:ext cx="1241256" cy="712053"/>
                  <a:chOff x="9208292" y="14682539"/>
                  <a:chExt cx="1241256" cy="712053"/>
                </a:xfrm>
              </p:grpSpPr>
              <p:grpSp>
                <p:nvGrpSpPr>
                  <p:cNvPr id="401" name="グループ化 400">
                    <a:extLst>
                      <a:ext uri="{FF2B5EF4-FFF2-40B4-BE49-F238E27FC236}">
                        <a16:creationId xmlns:a16="http://schemas.microsoft.com/office/drawing/2014/main" id="{B9E8ADBA-5643-4D41-8974-BBCAA215B4FF}"/>
                      </a:ext>
                    </a:extLst>
                  </p:cNvPr>
                  <p:cNvGrpSpPr/>
                  <p:nvPr/>
                </p:nvGrpSpPr>
                <p:grpSpPr>
                  <a:xfrm>
                    <a:off x="9815775" y="14682539"/>
                    <a:ext cx="633773" cy="483264"/>
                    <a:chOff x="9815775" y="14682539"/>
                    <a:chExt cx="633773" cy="483264"/>
                  </a:xfrm>
                </p:grpSpPr>
                <p:grpSp>
                  <p:nvGrpSpPr>
                    <p:cNvPr id="421" name="グループ化 420">
                      <a:extLst>
                        <a:ext uri="{FF2B5EF4-FFF2-40B4-BE49-F238E27FC236}">
                          <a16:creationId xmlns:a16="http://schemas.microsoft.com/office/drawing/2014/main" id="{FA8323F1-0475-5A4E-AAC6-BCDFF6C435FC}"/>
                        </a:ext>
                      </a:extLst>
                    </p:cNvPr>
                    <p:cNvGrpSpPr/>
                    <p:nvPr/>
                  </p:nvGrpSpPr>
                  <p:grpSpPr>
                    <a:xfrm>
                      <a:off x="10141649" y="14682539"/>
                      <a:ext cx="307899" cy="433674"/>
                      <a:chOff x="10141649" y="14682539"/>
                      <a:chExt cx="307899" cy="433674"/>
                    </a:xfrm>
                  </p:grpSpPr>
                  <p:grpSp>
                    <p:nvGrpSpPr>
                      <p:cNvPr id="431" name="グループ化 430">
                        <a:extLst>
                          <a:ext uri="{FF2B5EF4-FFF2-40B4-BE49-F238E27FC236}">
                            <a16:creationId xmlns:a16="http://schemas.microsoft.com/office/drawing/2014/main" id="{E399B81F-69CA-3044-BDCF-8678515ABECE}"/>
                          </a:ext>
                        </a:extLst>
                      </p:cNvPr>
                      <p:cNvGrpSpPr/>
                      <p:nvPr/>
                    </p:nvGrpSpPr>
                    <p:grpSpPr>
                      <a:xfrm flipV="1">
                        <a:off x="10298902" y="14682539"/>
                        <a:ext cx="150646" cy="433495"/>
                        <a:chOff x="6673031" y="13591956"/>
                        <a:chExt cx="136951" cy="394086"/>
                      </a:xfrm>
                    </p:grpSpPr>
                    <p:sp>
                      <p:nvSpPr>
                        <p:cNvPr id="436" name="円/楕円 435">
                          <a:extLst>
                            <a:ext uri="{FF2B5EF4-FFF2-40B4-BE49-F238E27FC236}">
                              <a16:creationId xmlns:a16="http://schemas.microsoft.com/office/drawing/2014/main" id="{B5DA5CDA-85E0-3143-ACBA-1CDF509C6A1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37" name="直線コネクタ 436">
                          <a:extLst>
                            <a:ext uri="{FF2B5EF4-FFF2-40B4-BE49-F238E27FC236}">
                              <a16:creationId xmlns:a16="http://schemas.microsoft.com/office/drawing/2014/main" id="{84713105-5425-054D-A6AC-CD4FD03C00B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8" name="直線コネクタ 437">
                          <a:extLst>
                            <a:ext uri="{FF2B5EF4-FFF2-40B4-BE49-F238E27FC236}">
                              <a16:creationId xmlns:a16="http://schemas.microsoft.com/office/drawing/2014/main" id="{896C8964-1CD9-5F4D-BD04-10AAF5C2F5F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32" name="グループ化 431">
                        <a:extLst>
                          <a:ext uri="{FF2B5EF4-FFF2-40B4-BE49-F238E27FC236}">
                            <a16:creationId xmlns:a16="http://schemas.microsoft.com/office/drawing/2014/main" id="{DD05B3D6-27CA-024F-93AF-9C1E49E82E9C}"/>
                          </a:ext>
                        </a:extLst>
                      </p:cNvPr>
                      <p:cNvGrpSpPr/>
                      <p:nvPr/>
                    </p:nvGrpSpPr>
                    <p:grpSpPr>
                      <a:xfrm rot="21372344" flipV="1">
                        <a:off x="10141649" y="14682718"/>
                        <a:ext cx="150646" cy="433495"/>
                        <a:chOff x="6673031" y="13591956"/>
                        <a:chExt cx="136951" cy="394086"/>
                      </a:xfrm>
                    </p:grpSpPr>
                    <p:sp>
                      <p:nvSpPr>
                        <p:cNvPr id="433" name="円/楕円 432">
                          <a:extLst>
                            <a:ext uri="{FF2B5EF4-FFF2-40B4-BE49-F238E27FC236}">
                              <a16:creationId xmlns:a16="http://schemas.microsoft.com/office/drawing/2014/main" id="{8638AF2F-F2DA-A94B-9A0F-59B6D3F0741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34" name="直線コネクタ 433">
                          <a:extLst>
                            <a:ext uri="{FF2B5EF4-FFF2-40B4-BE49-F238E27FC236}">
                              <a16:creationId xmlns:a16="http://schemas.microsoft.com/office/drawing/2014/main" id="{1A8795F3-5569-4D44-AA91-15F6B28A3F4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5" name="直線コネクタ 434">
                          <a:extLst>
                            <a:ext uri="{FF2B5EF4-FFF2-40B4-BE49-F238E27FC236}">
                              <a16:creationId xmlns:a16="http://schemas.microsoft.com/office/drawing/2014/main" id="{C0CF0410-E794-DA42-9910-7D32463723B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22" name="グループ化 421">
                      <a:extLst>
                        <a:ext uri="{FF2B5EF4-FFF2-40B4-BE49-F238E27FC236}">
                          <a16:creationId xmlns:a16="http://schemas.microsoft.com/office/drawing/2014/main" id="{0B463D42-7B94-6442-9E28-41E97D4EB851}"/>
                        </a:ext>
                      </a:extLst>
                    </p:cNvPr>
                    <p:cNvGrpSpPr/>
                    <p:nvPr/>
                  </p:nvGrpSpPr>
                  <p:grpSpPr>
                    <a:xfrm rot="20834709">
                      <a:off x="9815775" y="14732129"/>
                      <a:ext cx="307899" cy="433674"/>
                      <a:chOff x="10141649" y="14682539"/>
                      <a:chExt cx="307899" cy="433674"/>
                    </a:xfrm>
                  </p:grpSpPr>
                  <p:grpSp>
                    <p:nvGrpSpPr>
                      <p:cNvPr id="423" name="グループ化 422">
                        <a:extLst>
                          <a:ext uri="{FF2B5EF4-FFF2-40B4-BE49-F238E27FC236}">
                            <a16:creationId xmlns:a16="http://schemas.microsoft.com/office/drawing/2014/main" id="{6B9FEADE-ECA4-0441-846A-3E78F557D981}"/>
                          </a:ext>
                        </a:extLst>
                      </p:cNvPr>
                      <p:cNvGrpSpPr/>
                      <p:nvPr/>
                    </p:nvGrpSpPr>
                    <p:grpSpPr>
                      <a:xfrm flipV="1">
                        <a:off x="10298902" y="14682539"/>
                        <a:ext cx="150646" cy="433495"/>
                        <a:chOff x="6673031" y="13591956"/>
                        <a:chExt cx="136951" cy="394086"/>
                      </a:xfrm>
                    </p:grpSpPr>
                    <p:sp>
                      <p:nvSpPr>
                        <p:cNvPr id="428" name="円/楕円 427">
                          <a:extLst>
                            <a:ext uri="{FF2B5EF4-FFF2-40B4-BE49-F238E27FC236}">
                              <a16:creationId xmlns:a16="http://schemas.microsoft.com/office/drawing/2014/main" id="{ADD8ECAA-7089-CA42-BA64-99D75E531BA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29" name="直線コネクタ 428">
                          <a:extLst>
                            <a:ext uri="{FF2B5EF4-FFF2-40B4-BE49-F238E27FC236}">
                              <a16:creationId xmlns:a16="http://schemas.microsoft.com/office/drawing/2014/main" id="{069A9367-EF0D-BE4E-AD77-56E142C714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0" name="直線コネクタ 429">
                          <a:extLst>
                            <a:ext uri="{FF2B5EF4-FFF2-40B4-BE49-F238E27FC236}">
                              <a16:creationId xmlns:a16="http://schemas.microsoft.com/office/drawing/2014/main" id="{E6FB4E85-7BBF-D94B-B940-DEFA81B1813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4" name="グループ化 423">
                        <a:extLst>
                          <a:ext uri="{FF2B5EF4-FFF2-40B4-BE49-F238E27FC236}">
                            <a16:creationId xmlns:a16="http://schemas.microsoft.com/office/drawing/2014/main" id="{7FC6F088-117E-D745-8EEC-15B29C7179EE}"/>
                          </a:ext>
                        </a:extLst>
                      </p:cNvPr>
                      <p:cNvGrpSpPr/>
                      <p:nvPr/>
                    </p:nvGrpSpPr>
                    <p:grpSpPr>
                      <a:xfrm rot="21372344" flipV="1">
                        <a:off x="10141649" y="14682718"/>
                        <a:ext cx="150646" cy="433495"/>
                        <a:chOff x="6673031" y="13591956"/>
                        <a:chExt cx="136951" cy="394086"/>
                      </a:xfrm>
                    </p:grpSpPr>
                    <p:sp>
                      <p:nvSpPr>
                        <p:cNvPr id="425" name="円/楕円 424">
                          <a:extLst>
                            <a:ext uri="{FF2B5EF4-FFF2-40B4-BE49-F238E27FC236}">
                              <a16:creationId xmlns:a16="http://schemas.microsoft.com/office/drawing/2014/main" id="{C1B8A28D-38F7-8645-BC6D-1CF66880D8A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26" name="直線コネクタ 425">
                          <a:extLst>
                            <a:ext uri="{FF2B5EF4-FFF2-40B4-BE49-F238E27FC236}">
                              <a16:creationId xmlns:a16="http://schemas.microsoft.com/office/drawing/2014/main" id="{DBB688B0-7201-4C4A-826B-F1A5F002B5B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7" name="直線コネクタ 426">
                          <a:extLst>
                            <a:ext uri="{FF2B5EF4-FFF2-40B4-BE49-F238E27FC236}">
                              <a16:creationId xmlns:a16="http://schemas.microsoft.com/office/drawing/2014/main" id="{8E1366EA-7D9B-B34F-A43A-C4E5F66A42B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402" name="グループ化 401">
                    <a:extLst>
                      <a:ext uri="{FF2B5EF4-FFF2-40B4-BE49-F238E27FC236}">
                        <a16:creationId xmlns:a16="http://schemas.microsoft.com/office/drawing/2014/main" id="{069A8B16-4736-D240-8D7B-FFED27C17A25}"/>
                      </a:ext>
                    </a:extLst>
                  </p:cNvPr>
                  <p:cNvGrpSpPr/>
                  <p:nvPr/>
                </p:nvGrpSpPr>
                <p:grpSpPr>
                  <a:xfrm rot="20127034">
                    <a:off x="9208292" y="14911328"/>
                    <a:ext cx="633773" cy="483264"/>
                    <a:chOff x="9815775" y="14682539"/>
                    <a:chExt cx="633773" cy="483264"/>
                  </a:xfrm>
                </p:grpSpPr>
                <p:grpSp>
                  <p:nvGrpSpPr>
                    <p:cNvPr id="403" name="グループ化 402">
                      <a:extLst>
                        <a:ext uri="{FF2B5EF4-FFF2-40B4-BE49-F238E27FC236}">
                          <a16:creationId xmlns:a16="http://schemas.microsoft.com/office/drawing/2014/main" id="{7CE2797A-BAB2-474E-A1C4-49091976993D}"/>
                        </a:ext>
                      </a:extLst>
                    </p:cNvPr>
                    <p:cNvGrpSpPr/>
                    <p:nvPr/>
                  </p:nvGrpSpPr>
                  <p:grpSpPr>
                    <a:xfrm>
                      <a:off x="10141649" y="14682539"/>
                      <a:ext cx="307899" cy="433674"/>
                      <a:chOff x="10141649" y="14682539"/>
                      <a:chExt cx="307899" cy="433674"/>
                    </a:xfrm>
                  </p:grpSpPr>
                  <p:grpSp>
                    <p:nvGrpSpPr>
                      <p:cNvPr id="413" name="グループ化 412">
                        <a:extLst>
                          <a:ext uri="{FF2B5EF4-FFF2-40B4-BE49-F238E27FC236}">
                            <a16:creationId xmlns:a16="http://schemas.microsoft.com/office/drawing/2014/main" id="{B3BE8F0F-10DF-374E-82EE-833BBAB20C2D}"/>
                          </a:ext>
                        </a:extLst>
                      </p:cNvPr>
                      <p:cNvGrpSpPr/>
                      <p:nvPr/>
                    </p:nvGrpSpPr>
                    <p:grpSpPr>
                      <a:xfrm flipV="1">
                        <a:off x="10298902" y="14682539"/>
                        <a:ext cx="150646" cy="433495"/>
                        <a:chOff x="6673031" y="13591956"/>
                        <a:chExt cx="136951" cy="394086"/>
                      </a:xfrm>
                    </p:grpSpPr>
                    <p:sp>
                      <p:nvSpPr>
                        <p:cNvPr id="418" name="円/楕円 417">
                          <a:extLst>
                            <a:ext uri="{FF2B5EF4-FFF2-40B4-BE49-F238E27FC236}">
                              <a16:creationId xmlns:a16="http://schemas.microsoft.com/office/drawing/2014/main" id="{60E4363A-5263-124D-A7B0-0DFAB5A5A5B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19" name="直線コネクタ 418">
                          <a:extLst>
                            <a:ext uri="{FF2B5EF4-FFF2-40B4-BE49-F238E27FC236}">
                              <a16:creationId xmlns:a16="http://schemas.microsoft.com/office/drawing/2014/main" id="{07D369BF-B5D3-7143-A53A-226A3609225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0" name="直線コネクタ 419">
                          <a:extLst>
                            <a:ext uri="{FF2B5EF4-FFF2-40B4-BE49-F238E27FC236}">
                              <a16:creationId xmlns:a16="http://schemas.microsoft.com/office/drawing/2014/main" id="{9AB4A7E5-ECDC-3D46-9FEA-C1CD7F8CD39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4" name="グループ化 413">
                        <a:extLst>
                          <a:ext uri="{FF2B5EF4-FFF2-40B4-BE49-F238E27FC236}">
                            <a16:creationId xmlns:a16="http://schemas.microsoft.com/office/drawing/2014/main" id="{CA479DB1-F93C-624F-B3CA-BE5F0AA0A55E}"/>
                          </a:ext>
                        </a:extLst>
                      </p:cNvPr>
                      <p:cNvGrpSpPr/>
                      <p:nvPr/>
                    </p:nvGrpSpPr>
                    <p:grpSpPr>
                      <a:xfrm rot="21372344" flipV="1">
                        <a:off x="10141649" y="14682718"/>
                        <a:ext cx="150646" cy="433495"/>
                        <a:chOff x="6673031" y="13591956"/>
                        <a:chExt cx="136951" cy="394086"/>
                      </a:xfrm>
                    </p:grpSpPr>
                    <p:sp>
                      <p:nvSpPr>
                        <p:cNvPr id="415" name="円/楕円 414">
                          <a:extLst>
                            <a:ext uri="{FF2B5EF4-FFF2-40B4-BE49-F238E27FC236}">
                              <a16:creationId xmlns:a16="http://schemas.microsoft.com/office/drawing/2014/main" id="{499D6B5D-1504-9C4A-BC14-2A136DDA1EA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16" name="直線コネクタ 415">
                          <a:extLst>
                            <a:ext uri="{FF2B5EF4-FFF2-40B4-BE49-F238E27FC236}">
                              <a16:creationId xmlns:a16="http://schemas.microsoft.com/office/drawing/2014/main" id="{7777AC7D-195E-714A-8C21-62A26FF2E79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7" name="直線コネクタ 416">
                          <a:extLst>
                            <a:ext uri="{FF2B5EF4-FFF2-40B4-BE49-F238E27FC236}">
                              <a16:creationId xmlns:a16="http://schemas.microsoft.com/office/drawing/2014/main" id="{1A27A8F1-1DC5-434F-A5DC-F19D73F6F03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404" name="グループ化 403">
                      <a:extLst>
                        <a:ext uri="{FF2B5EF4-FFF2-40B4-BE49-F238E27FC236}">
                          <a16:creationId xmlns:a16="http://schemas.microsoft.com/office/drawing/2014/main" id="{82C8EBDD-20C6-9A48-9ECA-F897B1C53449}"/>
                        </a:ext>
                      </a:extLst>
                    </p:cNvPr>
                    <p:cNvGrpSpPr/>
                    <p:nvPr/>
                  </p:nvGrpSpPr>
                  <p:grpSpPr>
                    <a:xfrm rot="20834709">
                      <a:off x="9815775" y="14732129"/>
                      <a:ext cx="307899" cy="433674"/>
                      <a:chOff x="10141649" y="14682539"/>
                      <a:chExt cx="307899" cy="433674"/>
                    </a:xfrm>
                  </p:grpSpPr>
                  <p:grpSp>
                    <p:nvGrpSpPr>
                      <p:cNvPr id="405" name="グループ化 404">
                        <a:extLst>
                          <a:ext uri="{FF2B5EF4-FFF2-40B4-BE49-F238E27FC236}">
                            <a16:creationId xmlns:a16="http://schemas.microsoft.com/office/drawing/2014/main" id="{3B493A4A-BCB4-2A42-8D29-70F1CA72F274}"/>
                          </a:ext>
                        </a:extLst>
                      </p:cNvPr>
                      <p:cNvGrpSpPr/>
                      <p:nvPr/>
                    </p:nvGrpSpPr>
                    <p:grpSpPr>
                      <a:xfrm flipV="1">
                        <a:off x="10298902" y="14682539"/>
                        <a:ext cx="150646" cy="433495"/>
                        <a:chOff x="6673031" y="13591956"/>
                        <a:chExt cx="136951" cy="394086"/>
                      </a:xfrm>
                    </p:grpSpPr>
                    <p:sp>
                      <p:nvSpPr>
                        <p:cNvPr id="410" name="円/楕円 409">
                          <a:extLst>
                            <a:ext uri="{FF2B5EF4-FFF2-40B4-BE49-F238E27FC236}">
                              <a16:creationId xmlns:a16="http://schemas.microsoft.com/office/drawing/2014/main" id="{76BFA325-82F4-6949-9269-8B6D152FBEE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11" name="直線コネクタ 410">
                          <a:extLst>
                            <a:ext uri="{FF2B5EF4-FFF2-40B4-BE49-F238E27FC236}">
                              <a16:creationId xmlns:a16="http://schemas.microsoft.com/office/drawing/2014/main" id="{ECAEFE19-0D39-D845-B521-FB80DC8F57E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2" name="直線コネクタ 411">
                          <a:extLst>
                            <a:ext uri="{FF2B5EF4-FFF2-40B4-BE49-F238E27FC236}">
                              <a16:creationId xmlns:a16="http://schemas.microsoft.com/office/drawing/2014/main" id="{E19936EE-B3F8-E545-9866-3C0C79A0259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06" name="グループ化 405">
                        <a:extLst>
                          <a:ext uri="{FF2B5EF4-FFF2-40B4-BE49-F238E27FC236}">
                            <a16:creationId xmlns:a16="http://schemas.microsoft.com/office/drawing/2014/main" id="{C69E9207-8474-5B49-A83F-525B13CAB16F}"/>
                          </a:ext>
                        </a:extLst>
                      </p:cNvPr>
                      <p:cNvGrpSpPr/>
                      <p:nvPr/>
                    </p:nvGrpSpPr>
                    <p:grpSpPr>
                      <a:xfrm rot="21372344" flipV="1">
                        <a:off x="10141649" y="14682718"/>
                        <a:ext cx="150646" cy="433495"/>
                        <a:chOff x="6673031" y="13591956"/>
                        <a:chExt cx="136951" cy="394086"/>
                      </a:xfrm>
                    </p:grpSpPr>
                    <p:sp>
                      <p:nvSpPr>
                        <p:cNvPr id="407" name="円/楕円 406">
                          <a:extLst>
                            <a:ext uri="{FF2B5EF4-FFF2-40B4-BE49-F238E27FC236}">
                              <a16:creationId xmlns:a16="http://schemas.microsoft.com/office/drawing/2014/main" id="{D989852F-045A-D649-A3B7-984A05A531A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408" name="直線コネクタ 407">
                          <a:extLst>
                            <a:ext uri="{FF2B5EF4-FFF2-40B4-BE49-F238E27FC236}">
                              <a16:creationId xmlns:a16="http://schemas.microsoft.com/office/drawing/2014/main" id="{802AAFCD-A1C2-A74D-8CA8-83549F02CB8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9" name="直線コネクタ 408">
                          <a:extLst>
                            <a:ext uri="{FF2B5EF4-FFF2-40B4-BE49-F238E27FC236}">
                              <a16:creationId xmlns:a16="http://schemas.microsoft.com/office/drawing/2014/main" id="{495EAE7E-797F-F842-8476-A8D91B1DA26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26" name="グループ化 225">
                <a:extLst>
                  <a:ext uri="{FF2B5EF4-FFF2-40B4-BE49-F238E27FC236}">
                    <a16:creationId xmlns:a16="http://schemas.microsoft.com/office/drawing/2014/main" id="{D33BD500-500D-BD4A-BE92-EB851796621F}"/>
                  </a:ext>
                </a:extLst>
              </p:cNvPr>
              <p:cNvGrpSpPr/>
              <p:nvPr/>
            </p:nvGrpSpPr>
            <p:grpSpPr>
              <a:xfrm flipH="1" flipV="1">
                <a:off x="10262786" y="14549665"/>
                <a:ext cx="2155445" cy="4032379"/>
                <a:chOff x="13915430" y="15980756"/>
                <a:chExt cx="2155445" cy="4032379"/>
              </a:xfrm>
            </p:grpSpPr>
            <p:grpSp>
              <p:nvGrpSpPr>
                <p:cNvPr id="239" name="グループ化 238">
                  <a:extLst>
                    <a:ext uri="{FF2B5EF4-FFF2-40B4-BE49-F238E27FC236}">
                      <a16:creationId xmlns:a16="http://schemas.microsoft.com/office/drawing/2014/main" id="{214D7F55-F138-574D-BC1A-2A8452178469}"/>
                    </a:ext>
                  </a:extLst>
                </p:cNvPr>
                <p:cNvGrpSpPr/>
                <p:nvPr/>
              </p:nvGrpSpPr>
              <p:grpSpPr>
                <a:xfrm>
                  <a:off x="14829619" y="15980756"/>
                  <a:ext cx="1241256" cy="712053"/>
                  <a:chOff x="9208292" y="14682539"/>
                  <a:chExt cx="1241256" cy="712053"/>
                </a:xfrm>
              </p:grpSpPr>
              <p:grpSp>
                <p:nvGrpSpPr>
                  <p:cNvPr id="357" name="グループ化 356">
                    <a:extLst>
                      <a:ext uri="{FF2B5EF4-FFF2-40B4-BE49-F238E27FC236}">
                        <a16:creationId xmlns:a16="http://schemas.microsoft.com/office/drawing/2014/main" id="{F441B721-DAC6-5D44-B356-0714D195617F}"/>
                      </a:ext>
                    </a:extLst>
                  </p:cNvPr>
                  <p:cNvGrpSpPr/>
                  <p:nvPr/>
                </p:nvGrpSpPr>
                <p:grpSpPr>
                  <a:xfrm>
                    <a:off x="9815775" y="14682539"/>
                    <a:ext cx="633773" cy="483264"/>
                    <a:chOff x="9815775" y="14682539"/>
                    <a:chExt cx="633773" cy="483264"/>
                  </a:xfrm>
                </p:grpSpPr>
                <p:grpSp>
                  <p:nvGrpSpPr>
                    <p:cNvPr id="377" name="グループ化 376">
                      <a:extLst>
                        <a:ext uri="{FF2B5EF4-FFF2-40B4-BE49-F238E27FC236}">
                          <a16:creationId xmlns:a16="http://schemas.microsoft.com/office/drawing/2014/main" id="{AE0C355A-E4B4-1B40-8195-17EEFA43A6A2}"/>
                        </a:ext>
                      </a:extLst>
                    </p:cNvPr>
                    <p:cNvGrpSpPr/>
                    <p:nvPr/>
                  </p:nvGrpSpPr>
                  <p:grpSpPr>
                    <a:xfrm>
                      <a:off x="10141649" y="14682539"/>
                      <a:ext cx="307899" cy="433674"/>
                      <a:chOff x="10141649" y="14682539"/>
                      <a:chExt cx="307899" cy="433674"/>
                    </a:xfrm>
                  </p:grpSpPr>
                  <p:grpSp>
                    <p:nvGrpSpPr>
                      <p:cNvPr id="387" name="グループ化 386">
                        <a:extLst>
                          <a:ext uri="{FF2B5EF4-FFF2-40B4-BE49-F238E27FC236}">
                            <a16:creationId xmlns:a16="http://schemas.microsoft.com/office/drawing/2014/main" id="{24D620B6-5BBB-D344-A448-970EBEFD8F2A}"/>
                          </a:ext>
                        </a:extLst>
                      </p:cNvPr>
                      <p:cNvGrpSpPr/>
                      <p:nvPr/>
                    </p:nvGrpSpPr>
                    <p:grpSpPr>
                      <a:xfrm flipV="1">
                        <a:off x="10298902" y="14682539"/>
                        <a:ext cx="150646" cy="433495"/>
                        <a:chOff x="6673031" y="13591956"/>
                        <a:chExt cx="136951" cy="394086"/>
                      </a:xfrm>
                    </p:grpSpPr>
                    <p:sp>
                      <p:nvSpPr>
                        <p:cNvPr id="392" name="円/楕円 391">
                          <a:extLst>
                            <a:ext uri="{FF2B5EF4-FFF2-40B4-BE49-F238E27FC236}">
                              <a16:creationId xmlns:a16="http://schemas.microsoft.com/office/drawing/2014/main" id="{B53AFA33-0D4F-6A4B-865E-63010881AF7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93" name="直線コネクタ 392">
                          <a:extLst>
                            <a:ext uri="{FF2B5EF4-FFF2-40B4-BE49-F238E27FC236}">
                              <a16:creationId xmlns:a16="http://schemas.microsoft.com/office/drawing/2014/main" id="{C1D3F1DE-787C-3447-A8E2-DAA1D44F8D7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4" name="直線コネクタ 393">
                          <a:extLst>
                            <a:ext uri="{FF2B5EF4-FFF2-40B4-BE49-F238E27FC236}">
                              <a16:creationId xmlns:a16="http://schemas.microsoft.com/office/drawing/2014/main" id="{EF13409C-0DFE-C745-A6D8-9D3DF8F3944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8" name="グループ化 387">
                        <a:extLst>
                          <a:ext uri="{FF2B5EF4-FFF2-40B4-BE49-F238E27FC236}">
                            <a16:creationId xmlns:a16="http://schemas.microsoft.com/office/drawing/2014/main" id="{1BB914D8-C157-8A44-B7E6-D494C4511ED1}"/>
                          </a:ext>
                        </a:extLst>
                      </p:cNvPr>
                      <p:cNvGrpSpPr/>
                      <p:nvPr/>
                    </p:nvGrpSpPr>
                    <p:grpSpPr>
                      <a:xfrm rot="21372344" flipV="1">
                        <a:off x="10141649" y="14682718"/>
                        <a:ext cx="150646" cy="433495"/>
                        <a:chOff x="6673031" y="13591956"/>
                        <a:chExt cx="136951" cy="394086"/>
                      </a:xfrm>
                    </p:grpSpPr>
                    <p:sp>
                      <p:nvSpPr>
                        <p:cNvPr id="389" name="円/楕円 388">
                          <a:extLst>
                            <a:ext uri="{FF2B5EF4-FFF2-40B4-BE49-F238E27FC236}">
                              <a16:creationId xmlns:a16="http://schemas.microsoft.com/office/drawing/2014/main" id="{94A2B54C-A3EF-F040-9F47-BFBF1B69B42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90" name="直線コネクタ 389">
                          <a:extLst>
                            <a:ext uri="{FF2B5EF4-FFF2-40B4-BE49-F238E27FC236}">
                              <a16:creationId xmlns:a16="http://schemas.microsoft.com/office/drawing/2014/main" id="{4B7DCEEA-9B28-F94F-83EA-C9AD6FA289D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1" name="直線コネクタ 390">
                          <a:extLst>
                            <a:ext uri="{FF2B5EF4-FFF2-40B4-BE49-F238E27FC236}">
                              <a16:creationId xmlns:a16="http://schemas.microsoft.com/office/drawing/2014/main" id="{F6EC12A6-2C02-5342-938F-88E45ACD82C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78" name="グループ化 377">
                      <a:extLst>
                        <a:ext uri="{FF2B5EF4-FFF2-40B4-BE49-F238E27FC236}">
                          <a16:creationId xmlns:a16="http://schemas.microsoft.com/office/drawing/2014/main" id="{D84EF395-EC8B-B847-9141-1D8D5DEB1ACF}"/>
                        </a:ext>
                      </a:extLst>
                    </p:cNvPr>
                    <p:cNvGrpSpPr/>
                    <p:nvPr/>
                  </p:nvGrpSpPr>
                  <p:grpSpPr>
                    <a:xfrm rot="20834709">
                      <a:off x="9815775" y="14732129"/>
                      <a:ext cx="307899" cy="433674"/>
                      <a:chOff x="10141649" y="14682539"/>
                      <a:chExt cx="307899" cy="433674"/>
                    </a:xfrm>
                  </p:grpSpPr>
                  <p:grpSp>
                    <p:nvGrpSpPr>
                      <p:cNvPr id="379" name="グループ化 378">
                        <a:extLst>
                          <a:ext uri="{FF2B5EF4-FFF2-40B4-BE49-F238E27FC236}">
                            <a16:creationId xmlns:a16="http://schemas.microsoft.com/office/drawing/2014/main" id="{8AD91289-C1F2-514E-9053-FB9CFE813DF3}"/>
                          </a:ext>
                        </a:extLst>
                      </p:cNvPr>
                      <p:cNvGrpSpPr/>
                      <p:nvPr/>
                    </p:nvGrpSpPr>
                    <p:grpSpPr>
                      <a:xfrm flipV="1">
                        <a:off x="10298902" y="14682539"/>
                        <a:ext cx="150646" cy="433495"/>
                        <a:chOff x="6673031" y="13591956"/>
                        <a:chExt cx="136951" cy="394086"/>
                      </a:xfrm>
                    </p:grpSpPr>
                    <p:sp>
                      <p:nvSpPr>
                        <p:cNvPr id="384" name="円/楕円 383">
                          <a:extLst>
                            <a:ext uri="{FF2B5EF4-FFF2-40B4-BE49-F238E27FC236}">
                              <a16:creationId xmlns:a16="http://schemas.microsoft.com/office/drawing/2014/main" id="{2C815F83-5F1B-BC46-A975-07DADB43EAB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85" name="直線コネクタ 384">
                          <a:extLst>
                            <a:ext uri="{FF2B5EF4-FFF2-40B4-BE49-F238E27FC236}">
                              <a16:creationId xmlns:a16="http://schemas.microsoft.com/office/drawing/2014/main" id="{CA3E9660-7F11-4545-A709-4A6873D7F36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6" name="直線コネクタ 385">
                          <a:extLst>
                            <a:ext uri="{FF2B5EF4-FFF2-40B4-BE49-F238E27FC236}">
                              <a16:creationId xmlns:a16="http://schemas.microsoft.com/office/drawing/2014/main" id="{617D1A45-165B-FD4A-A1FA-ECF30A04E03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80" name="グループ化 379">
                        <a:extLst>
                          <a:ext uri="{FF2B5EF4-FFF2-40B4-BE49-F238E27FC236}">
                            <a16:creationId xmlns:a16="http://schemas.microsoft.com/office/drawing/2014/main" id="{9199B7B4-D710-234E-B552-094332C45077}"/>
                          </a:ext>
                        </a:extLst>
                      </p:cNvPr>
                      <p:cNvGrpSpPr/>
                      <p:nvPr/>
                    </p:nvGrpSpPr>
                    <p:grpSpPr>
                      <a:xfrm rot="21372344" flipV="1">
                        <a:off x="10141649" y="14682718"/>
                        <a:ext cx="150646" cy="433495"/>
                        <a:chOff x="6673031" y="13591956"/>
                        <a:chExt cx="136951" cy="394086"/>
                      </a:xfrm>
                    </p:grpSpPr>
                    <p:sp>
                      <p:nvSpPr>
                        <p:cNvPr id="381" name="円/楕円 380">
                          <a:extLst>
                            <a:ext uri="{FF2B5EF4-FFF2-40B4-BE49-F238E27FC236}">
                              <a16:creationId xmlns:a16="http://schemas.microsoft.com/office/drawing/2014/main" id="{CDAD8518-13BE-7347-8EB6-447066F4BA0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82" name="直線コネクタ 381">
                          <a:extLst>
                            <a:ext uri="{FF2B5EF4-FFF2-40B4-BE49-F238E27FC236}">
                              <a16:creationId xmlns:a16="http://schemas.microsoft.com/office/drawing/2014/main" id="{B7A758D3-E9E6-9C4E-A804-952CA99297B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3" name="直線コネクタ 382">
                          <a:extLst>
                            <a:ext uri="{FF2B5EF4-FFF2-40B4-BE49-F238E27FC236}">
                              <a16:creationId xmlns:a16="http://schemas.microsoft.com/office/drawing/2014/main" id="{71C99254-FD5A-3F43-980C-B1454111128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358" name="グループ化 357">
                    <a:extLst>
                      <a:ext uri="{FF2B5EF4-FFF2-40B4-BE49-F238E27FC236}">
                        <a16:creationId xmlns:a16="http://schemas.microsoft.com/office/drawing/2014/main" id="{242F757F-302D-0A40-83AE-F9C431A70E70}"/>
                      </a:ext>
                    </a:extLst>
                  </p:cNvPr>
                  <p:cNvGrpSpPr/>
                  <p:nvPr/>
                </p:nvGrpSpPr>
                <p:grpSpPr>
                  <a:xfrm rot="20127034">
                    <a:off x="9208292" y="14911328"/>
                    <a:ext cx="633773" cy="483264"/>
                    <a:chOff x="9815775" y="14682539"/>
                    <a:chExt cx="633773" cy="483264"/>
                  </a:xfrm>
                </p:grpSpPr>
                <p:grpSp>
                  <p:nvGrpSpPr>
                    <p:cNvPr id="359" name="グループ化 358">
                      <a:extLst>
                        <a:ext uri="{FF2B5EF4-FFF2-40B4-BE49-F238E27FC236}">
                          <a16:creationId xmlns:a16="http://schemas.microsoft.com/office/drawing/2014/main" id="{B8BF0CC0-4AEA-E84F-9C70-52FFA7EC393E}"/>
                        </a:ext>
                      </a:extLst>
                    </p:cNvPr>
                    <p:cNvGrpSpPr/>
                    <p:nvPr/>
                  </p:nvGrpSpPr>
                  <p:grpSpPr>
                    <a:xfrm>
                      <a:off x="10141649" y="14682539"/>
                      <a:ext cx="307899" cy="433674"/>
                      <a:chOff x="10141649" y="14682539"/>
                      <a:chExt cx="307899" cy="433674"/>
                    </a:xfrm>
                  </p:grpSpPr>
                  <p:grpSp>
                    <p:nvGrpSpPr>
                      <p:cNvPr id="369" name="グループ化 368">
                        <a:extLst>
                          <a:ext uri="{FF2B5EF4-FFF2-40B4-BE49-F238E27FC236}">
                            <a16:creationId xmlns:a16="http://schemas.microsoft.com/office/drawing/2014/main" id="{2DD2A392-1759-664C-9A93-941BF4EE8CE7}"/>
                          </a:ext>
                        </a:extLst>
                      </p:cNvPr>
                      <p:cNvGrpSpPr/>
                      <p:nvPr/>
                    </p:nvGrpSpPr>
                    <p:grpSpPr>
                      <a:xfrm flipV="1">
                        <a:off x="10298902" y="14682539"/>
                        <a:ext cx="150646" cy="433495"/>
                        <a:chOff x="6673031" y="13591956"/>
                        <a:chExt cx="136951" cy="394086"/>
                      </a:xfrm>
                    </p:grpSpPr>
                    <p:sp>
                      <p:nvSpPr>
                        <p:cNvPr id="374" name="円/楕円 373">
                          <a:extLst>
                            <a:ext uri="{FF2B5EF4-FFF2-40B4-BE49-F238E27FC236}">
                              <a16:creationId xmlns:a16="http://schemas.microsoft.com/office/drawing/2014/main" id="{B499573D-46EA-7148-AE67-520EB7BB178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75" name="直線コネクタ 374">
                          <a:extLst>
                            <a:ext uri="{FF2B5EF4-FFF2-40B4-BE49-F238E27FC236}">
                              <a16:creationId xmlns:a16="http://schemas.microsoft.com/office/drawing/2014/main" id="{7EA6FE6E-9C05-8F48-93AC-2A09EDD47EE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a:extLst>
                            <a:ext uri="{FF2B5EF4-FFF2-40B4-BE49-F238E27FC236}">
                              <a16:creationId xmlns:a16="http://schemas.microsoft.com/office/drawing/2014/main" id="{25D030B3-1B77-F943-AD06-14571087528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70" name="グループ化 369">
                        <a:extLst>
                          <a:ext uri="{FF2B5EF4-FFF2-40B4-BE49-F238E27FC236}">
                            <a16:creationId xmlns:a16="http://schemas.microsoft.com/office/drawing/2014/main" id="{DFC7DBBC-A28C-C24E-95AC-FD831291D40D}"/>
                          </a:ext>
                        </a:extLst>
                      </p:cNvPr>
                      <p:cNvGrpSpPr/>
                      <p:nvPr/>
                    </p:nvGrpSpPr>
                    <p:grpSpPr>
                      <a:xfrm rot="21372344" flipV="1">
                        <a:off x="10141649" y="14682718"/>
                        <a:ext cx="150646" cy="433495"/>
                        <a:chOff x="6673031" y="13591956"/>
                        <a:chExt cx="136951" cy="394086"/>
                      </a:xfrm>
                    </p:grpSpPr>
                    <p:sp>
                      <p:nvSpPr>
                        <p:cNvPr id="371" name="円/楕円 370">
                          <a:extLst>
                            <a:ext uri="{FF2B5EF4-FFF2-40B4-BE49-F238E27FC236}">
                              <a16:creationId xmlns:a16="http://schemas.microsoft.com/office/drawing/2014/main" id="{B833BE0F-ED97-D847-8041-F15B7E94906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72" name="直線コネクタ 371">
                          <a:extLst>
                            <a:ext uri="{FF2B5EF4-FFF2-40B4-BE49-F238E27FC236}">
                              <a16:creationId xmlns:a16="http://schemas.microsoft.com/office/drawing/2014/main" id="{7A946F7F-CE60-F746-9308-A1CB244B790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3" name="直線コネクタ 372">
                          <a:extLst>
                            <a:ext uri="{FF2B5EF4-FFF2-40B4-BE49-F238E27FC236}">
                              <a16:creationId xmlns:a16="http://schemas.microsoft.com/office/drawing/2014/main" id="{05228CA4-FD0F-0E40-8DD9-6678F39891D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60" name="グループ化 359">
                      <a:extLst>
                        <a:ext uri="{FF2B5EF4-FFF2-40B4-BE49-F238E27FC236}">
                          <a16:creationId xmlns:a16="http://schemas.microsoft.com/office/drawing/2014/main" id="{3BC9E0E2-FACD-FF40-A166-95C7A8AA3FE0}"/>
                        </a:ext>
                      </a:extLst>
                    </p:cNvPr>
                    <p:cNvGrpSpPr/>
                    <p:nvPr/>
                  </p:nvGrpSpPr>
                  <p:grpSpPr>
                    <a:xfrm rot="20834709">
                      <a:off x="9815775" y="14732129"/>
                      <a:ext cx="307899" cy="433674"/>
                      <a:chOff x="10141649" y="14682539"/>
                      <a:chExt cx="307899" cy="433674"/>
                    </a:xfrm>
                  </p:grpSpPr>
                  <p:grpSp>
                    <p:nvGrpSpPr>
                      <p:cNvPr id="361" name="グループ化 360">
                        <a:extLst>
                          <a:ext uri="{FF2B5EF4-FFF2-40B4-BE49-F238E27FC236}">
                            <a16:creationId xmlns:a16="http://schemas.microsoft.com/office/drawing/2014/main" id="{EA27F9E7-223A-4545-BAF2-AFB14627FA6F}"/>
                          </a:ext>
                        </a:extLst>
                      </p:cNvPr>
                      <p:cNvGrpSpPr/>
                      <p:nvPr/>
                    </p:nvGrpSpPr>
                    <p:grpSpPr>
                      <a:xfrm flipV="1">
                        <a:off x="10298902" y="14682539"/>
                        <a:ext cx="150646" cy="433495"/>
                        <a:chOff x="6673031" y="13591956"/>
                        <a:chExt cx="136951" cy="394086"/>
                      </a:xfrm>
                    </p:grpSpPr>
                    <p:sp>
                      <p:nvSpPr>
                        <p:cNvPr id="366" name="円/楕円 365">
                          <a:extLst>
                            <a:ext uri="{FF2B5EF4-FFF2-40B4-BE49-F238E27FC236}">
                              <a16:creationId xmlns:a16="http://schemas.microsoft.com/office/drawing/2014/main" id="{F1F6C10D-54B0-5147-93F0-28105C2E089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67" name="直線コネクタ 366">
                          <a:extLst>
                            <a:ext uri="{FF2B5EF4-FFF2-40B4-BE49-F238E27FC236}">
                              <a16:creationId xmlns:a16="http://schemas.microsoft.com/office/drawing/2014/main" id="{F04D3D8E-8F25-B842-8E30-C34EB92544A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8" name="直線コネクタ 367">
                          <a:extLst>
                            <a:ext uri="{FF2B5EF4-FFF2-40B4-BE49-F238E27FC236}">
                              <a16:creationId xmlns:a16="http://schemas.microsoft.com/office/drawing/2014/main" id="{8A7E7899-28D6-C548-94B6-619FB73AF59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62" name="グループ化 361">
                        <a:extLst>
                          <a:ext uri="{FF2B5EF4-FFF2-40B4-BE49-F238E27FC236}">
                            <a16:creationId xmlns:a16="http://schemas.microsoft.com/office/drawing/2014/main" id="{6D129769-1BBE-1447-BAF2-145B2DAE4C6D}"/>
                          </a:ext>
                        </a:extLst>
                      </p:cNvPr>
                      <p:cNvGrpSpPr/>
                      <p:nvPr/>
                    </p:nvGrpSpPr>
                    <p:grpSpPr>
                      <a:xfrm rot="21372344" flipV="1">
                        <a:off x="10141649" y="14682718"/>
                        <a:ext cx="150646" cy="433495"/>
                        <a:chOff x="6673031" y="13591956"/>
                        <a:chExt cx="136951" cy="394086"/>
                      </a:xfrm>
                    </p:grpSpPr>
                    <p:sp>
                      <p:nvSpPr>
                        <p:cNvPr id="363" name="円/楕円 362">
                          <a:extLst>
                            <a:ext uri="{FF2B5EF4-FFF2-40B4-BE49-F238E27FC236}">
                              <a16:creationId xmlns:a16="http://schemas.microsoft.com/office/drawing/2014/main" id="{9725361B-6146-AA41-8190-219785976B0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64" name="直線コネクタ 363">
                          <a:extLst>
                            <a:ext uri="{FF2B5EF4-FFF2-40B4-BE49-F238E27FC236}">
                              <a16:creationId xmlns:a16="http://schemas.microsoft.com/office/drawing/2014/main" id="{39A6E8F2-756D-4747-9C1B-AEA771AF272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5" name="直線コネクタ 364">
                          <a:extLst>
                            <a:ext uri="{FF2B5EF4-FFF2-40B4-BE49-F238E27FC236}">
                              <a16:creationId xmlns:a16="http://schemas.microsoft.com/office/drawing/2014/main" id="{06B40373-33A2-2444-B12B-578FB70E53C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40" name="グループ化 239">
                  <a:extLst>
                    <a:ext uri="{FF2B5EF4-FFF2-40B4-BE49-F238E27FC236}">
                      <a16:creationId xmlns:a16="http://schemas.microsoft.com/office/drawing/2014/main" id="{5B909AEC-D4C6-5A4F-9878-9BC6157628C6}"/>
                    </a:ext>
                  </a:extLst>
                </p:cNvPr>
                <p:cNvGrpSpPr/>
                <p:nvPr/>
              </p:nvGrpSpPr>
              <p:grpSpPr>
                <a:xfrm rot="18964697">
                  <a:off x="13915430" y="16819748"/>
                  <a:ext cx="1241256" cy="712053"/>
                  <a:chOff x="9208292" y="14682539"/>
                  <a:chExt cx="1241256" cy="712053"/>
                </a:xfrm>
              </p:grpSpPr>
              <p:grpSp>
                <p:nvGrpSpPr>
                  <p:cNvPr id="319" name="グループ化 318">
                    <a:extLst>
                      <a:ext uri="{FF2B5EF4-FFF2-40B4-BE49-F238E27FC236}">
                        <a16:creationId xmlns:a16="http://schemas.microsoft.com/office/drawing/2014/main" id="{98A9AA8A-F047-BF43-972A-948387D2AADF}"/>
                      </a:ext>
                    </a:extLst>
                  </p:cNvPr>
                  <p:cNvGrpSpPr/>
                  <p:nvPr/>
                </p:nvGrpSpPr>
                <p:grpSpPr>
                  <a:xfrm>
                    <a:off x="9815775" y="14682539"/>
                    <a:ext cx="633773" cy="483264"/>
                    <a:chOff x="9815775" y="14682539"/>
                    <a:chExt cx="633773" cy="483264"/>
                  </a:xfrm>
                </p:grpSpPr>
                <p:grpSp>
                  <p:nvGrpSpPr>
                    <p:cNvPr id="339" name="グループ化 338">
                      <a:extLst>
                        <a:ext uri="{FF2B5EF4-FFF2-40B4-BE49-F238E27FC236}">
                          <a16:creationId xmlns:a16="http://schemas.microsoft.com/office/drawing/2014/main" id="{EFD96FA7-A231-B64B-9D06-9F0D37375B01}"/>
                        </a:ext>
                      </a:extLst>
                    </p:cNvPr>
                    <p:cNvGrpSpPr/>
                    <p:nvPr/>
                  </p:nvGrpSpPr>
                  <p:grpSpPr>
                    <a:xfrm>
                      <a:off x="10141649" y="14682539"/>
                      <a:ext cx="307899" cy="433674"/>
                      <a:chOff x="10141649" y="14682539"/>
                      <a:chExt cx="307899" cy="433674"/>
                    </a:xfrm>
                  </p:grpSpPr>
                  <p:grpSp>
                    <p:nvGrpSpPr>
                      <p:cNvPr id="349" name="グループ化 348">
                        <a:extLst>
                          <a:ext uri="{FF2B5EF4-FFF2-40B4-BE49-F238E27FC236}">
                            <a16:creationId xmlns:a16="http://schemas.microsoft.com/office/drawing/2014/main" id="{5FF322DA-E071-F34F-B9D1-509A7C10C44E}"/>
                          </a:ext>
                        </a:extLst>
                      </p:cNvPr>
                      <p:cNvGrpSpPr/>
                      <p:nvPr/>
                    </p:nvGrpSpPr>
                    <p:grpSpPr>
                      <a:xfrm flipV="1">
                        <a:off x="10298902" y="14682539"/>
                        <a:ext cx="150646" cy="433495"/>
                        <a:chOff x="6673031" y="13591956"/>
                        <a:chExt cx="136951" cy="394086"/>
                      </a:xfrm>
                    </p:grpSpPr>
                    <p:sp>
                      <p:nvSpPr>
                        <p:cNvPr id="354" name="円/楕円 353">
                          <a:extLst>
                            <a:ext uri="{FF2B5EF4-FFF2-40B4-BE49-F238E27FC236}">
                              <a16:creationId xmlns:a16="http://schemas.microsoft.com/office/drawing/2014/main" id="{5F65526E-B033-D34A-A54B-A525D16794F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55" name="直線コネクタ 354">
                          <a:extLst>
                            <a:ext uri="{FF2B5EF4-FFF2-40B4-BE49-F238E27FC236}">
                              <a16:creationId xmlns:a16="http://schemas.microsoft.com/office/drawing/2014/main" id="{B9886A73-59FD-E747-819C-B7FA64BC79C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a:extLst>
                            <a:ext uri="{FF2B5EF4-FFF2-40B4-BE49-F238E27FC236}">
                              <a16:creationId xmlns:a16="http://schemas.microsoft.com/office/drawing/2014/main" id="{CA9DE30C-A54B-AC4F-9E25-4AF1D5CA0EC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50" name="グループ化 349">
                        <a:extLst>
                          <a:ext uri="{FF2B5EF4-FFF2-40B4-BE49-F238E27FC236}">
                            <a16:creationId xmlns:a16="http://schemas.microsoft.com/office/drawing/2014/main" id="{0706672A-CB65-FA4A-B012-33979F0D19A1}"/>
                          </a:ext>
                        </a:extLst>
                      </p:cNvPr>
                      <p:cNvGrpSpPr/>
                      <p:nvPr/>
                    </p:nvGrpSpPr>
                    <p:grpSpPr>
                      <a:xfrm rot="21372344" flipV="1">
                        <a:off x="10141649" y="14682718"/>
                        <a:ext cx="150646" cy="433495"/>
                        <a:chOff x="6673031" y="13591956"/>
                        <a:chExt cx="136951" cy="394086"/>
                      </a:xfrm>
                    </p:grpSpPr>
                    <p:sp>
                      <p:nvSpPr>
                        <p:cNvPr id="351" name="円/楕円 350">
                          <a:extLst>
                            <a:ext uri="{FF2B5EF4-FFF2-40B4-BE49-F238E27FC236}">
                              <a16:creationId xmlns:a16="http://schemas.microsoft.com/office/drawing/2014/main" id="{394E846A-33B5-3341-9472-3FB84BB3EAC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52" name="直線コネクタ 351">
                          <a:extLst>
                            <a:ext uri="{FF2B5EF4-FFF2-40B4-BE49-F238E27FC236}">
                              <a16:creationId xmlns:a16="http://schemas.microsoft.com/office/drawing/2014/main" id="{BF4C5A46-A982-184D-ADD1-DC14CDEF2C3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a:extLst>
                            <a:ext uri="{FF2B5EF4-FFF2-40B4-BE49-F238E27FC236}">
                              <a16:creationId xmlns:a16="http://schemas.microsoft.com/office/drawing/2014/main" id="{0CB51393-8AB5-AD42-B0D2-9C84F55C549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40" name="グループ化 339">
                      <a:extLst>
                        <a:ext uri="{FF2B5EF4-FFF2-40B4-BE49-F238E27FC236}">
                          <a16:creationId xmlns:a16="http://schemas.microsoft.com/office/drawing/2014/main" id="{04FE838E-16D0-AE41-A118-6C8EE204B3E7}"/>
                        </a:ext>
                      </a:extLst>
                    </p:cNvPr>
                    <p:cNvGrpSpPr/>
                    <p:nvPr/>
                  </p:nvGrpSpPr>
                  <p:grpSpPr>
                    <a:xfrm rot="20834709">
                      <a:off x="9815775" y="14732129"/>
                      <a:ext cx="307899" cy="433674"/>
                      <a:chOff x="10141649" y="14682539"/>
                      <a:chExt cx="307899" cy="433674"/>
                    </a:xfrm>
                  </p:grpSpPr>
                  <p:grpSp>
                    <p:nvGrpSpPr>
                      <p:cNvPr id="341" name="グループ化 340">
                        <a:extLst>
                          <a:ext uri="{FF2B5EF4-FFF2-40B4-BE49-F238E27FC236}">
                            <a16:creationId xmlns:a16="http://schemas.microsoft.com/office/drawing/2014/main" id="{780DB9FE-079F-1140-9737-8C0150D221AA}"/>
                          </a:ext>
                        </a:extLst>
                      </p:cNvPr>
                      <p:cNvGrpSpPr/>
                      <p:nvPr/>
                    </p:nvGrpSpPr>
                    <p:grpSpPr>
                      <a:xfrm flipV="1">
                        <a:off x="10298902" y="14682539"/>
                        <a:ext cx="150646" cy="433495"/>
                        <a:chOff x="6673031" y="13591956"/>
                        <a:chExt cx="136951" cy="394086"/>
                      </a:xfrm>
                    </p:grpSpPr>
                    <p:sp>
                      <p:nvSpPr>
                        <p:cNvPr id="346" name="円/楕円 345">
                          <a:extLst>
                            <a:ext uri="{FF2B5EF4-FFF2-40B4-BE49-F238E27FC236}">
                              <a16:creationId xmlns:a16="http://schemas.microsoft.com/office/drawing/2014/main" id="{0861CC0F-2233-EA42-A1AA-79AD45E5B01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47" name="直線コネクタ 346">
                          <a:extLst>
                            <a:ext uri="{FF2B5EF4-FFF2-40B4-BE49-F238E27FC236}">
                              <a16:creationId xmlns:a16="http://schemas.microsoft.com/office/drawing/2014/main" id="{C5E94B82-9E4C-F84C-9560-19C0D337DEA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11D668FE-AF88-E046-A56F-8B4FDE5D7F7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2" name="グループ化 341">
                        <a:extLst>
                          <a:ext uri="{FF2B5EF4-FFF2-40B4-BE49-F238E27FC236}">
                            <a16:creationId xmlns:a16="http://schemas.microsoft.com/office/drawing/2014/main" id="{F11E2DE6-A25E-264C-B6E4-235D12961821}"/>
                          </a:ext>
                        </a:extLst>
                      </p:cNvPr>
                      <p:cNvGrpSpPr/>
                      <p:nvPr/>
                    </p:nvGrpSpPr>
                    <p:grpSpPr>
                      <a:xfrm rot="21372344" flipV="1">
                        <a:off x="10141649" y="14682718"/>
                        <a:ext cx="150646" cy="433495"/>
                        <a:chOff x="6673031" y="13591956"/>
                        <a:chExt cx="136951" cy="394086"/>
                      </a:xfrm>
                    </p:grpSpPr>
                    <p:sp>
                      <p:nvSpPr>
                        <p:cNvPr id="343" name="円/楕円 342">
                          <a:extLst>
                            <a:ext uri="{FF2B5EF4-FFF2-40B4-BE49-F238E27FC236}">
                              <a16:creationId xmlns:a16="http://schemas.microsoft.com/office/drawing/2014/main" id="{D3D7E800-2F3D-4546-A928-DAAB34BFD37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44" name="直線コネクタ 343">
                          <a:extLst>
                            <a:ext uri="{FF2B5EF4-FFF2-40B4-BE49-F238E27FC236}">
                              <a16:creationId xmlns:a16="http://schemas.microsoft.com/office/drawing/2014/main" id="{8F991B06-21CA-1844-9061-4DED74DF920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a:extLst>
                            <a:ext uri="{FF2B5EF4-FFF2-40B4-BE49-F238E27FC236}">
                              <a16:creationId xmlns:a16="http://schemas.microsoft.com/office/drawing/2014/main" id="{100C5D77-C736-804C-AEC7-355B69F166A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320" name="グループ化 319">
                    <a:extLst>
                      <a:ext uri="{FF2B5EF4-FFF2-40B4-BE49-F238E27FC236}">
                        <a16:creationId xmlns:a16="http://schemas.microsoft.com/office/drawing/2014/main" id="{E92E1D75-D49E-AB44-96EB-9DCF3BFA6160}"/>
                      </a:ext>
                    </a:extLst>
                  </p:cNvPr>
                  <p:cNvGrpSpPr/>
                  <p:nvPr/>
                </p:nvGrpSpPr>
                <p:grpSpPr>
                  <a:xfrm rot="20127034">
                    <a:off x="9208292" y="14911328"/>
                    <a:ext cx="633773" cy="483264"/>
                    <a:chOff x="9815775" y="14682539"/>
                    <a:chExt cx="633773" cy="483264"/>
                  </a:xfrm>
                </p:grpSpPr>
                <p:grpSp>
                  <p:nvGrpSpPr>
                    <p:cNvPr id="321" name="グループ化 320">
                      <a:extLst>
                        <a:ext uri="{FF2B5EF4-FFF2-40B4-BE49-F238E27FC236}">
                          <a16:creationId xmlns:a16="http://schemas.microsoft.com/office/drawing/2014/main" id="{ABF7E8B2-D87D-7E4B-B279-B82901EF2A2D}"/>
                        </a:ext>
                      </a:extLst>
                    </p:cNvPr>
                    <p:cNvGrpSpPr/>
                    <p:nvPr/>
                  </p:nvGrpSpPr>
                  <p:grpSpPr>
                    <a:xfrm>
                      <a:off x="10141649" y="14682539"/>
                      <a:ext cx="307899" cy="433674"/>
                      <a:chOff x="10141649" y="14682539"/>
                      <a:chExt cx="307899" cy="433674"/>
                    </a:xfrm>
                  </p:grpSpPr>
                  <p:grpSp>
                    <p:nvGrpSpPr>
                      <p:cNvPr id="331" name="グループ化 330">
                        <a:extLst>
                          <a:ext uri="{FF2B5EF4-FFF2-40B4-BE49-F238E27FC236}">
                            <a16:creationId xmlns:a16="http://schemas.microsoft.com/office/drawing/2014/main" id="{3C3E9D58-4BC6-284E-AA13-665070B34B2B}"/>
                          </a:ext>
                        </a:extLst>
                      </p:cNvPr>
                      <p:cNvGrpSpPr/>
                      <p:nvPr/>
                    </p:nvGrpSpPr>
                    <p:grpSpPr>
                      <a:xfrm flipV="1">
                        <a:off x="10298902" y="14682539"/>
                        <a:ext cx="150646" cy="433495"/>
                        <a:chOff x="6673031" y="13591956"/>
                        <a:chExt cx="136951" cy="394086"/>
                      </a:xfrm>
                    </p:grpSpPr>
                    <p:sp>
                      <p:nvSpPr>
                        <p:cNvPr id="336" name="円/楕円 335">
                          <a:extLst>
                            <a:ext uri="{FF2B5EF4-FFF2-40B4-BE49-F238E27FC236}">
                              <a16:creationId xmlns:a16="http://schemas.microsoft.com/office/drawing/2014/main" id="{EC26DBCD-3937-E34D-8DBF-4F792684707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37" name="直線コネクタ 336">
                          <a:extLst>
                            <a:ext uri="{FF2B5EF4-FFF2-40B4-BE49-F238E27FC236}">
                              <a16:creationId xmlns:a16="http://schemas.microsoft.com/office/drawing/2014/main" id="{12F5C525-0CFE-9B41-AE4C-BFA7B2EE0F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6780F3A9-F9E6-204D-95B4-088E22CE349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32" name="グループ化 331">
                        <a:extLst>
                          <a:ext uri="{FF2B5EF4-FFF2-40B4-BE49-F238E27FC236}">
                            <a16:creationId xmlns:a16="http://schemas.microsoft.com/office/drawing/2014/main" id="{5CBCC937-707B-F148-936A-57C543244325}"/>
                          </a:ext>
                        </a:extLst>
                      </p:cNvPr>
                      <p:cNvGrpSpPr/>
                      <p:nvPr/>
                    </p:nvGrpSpPr>
                    <p:grpSpPr>
                      <a:xfrm rot="21372344" flipV="1">
                        <a:off x="10141649" y="14682718"/>
                        <a:ext cx="150646" cy="433495"/>
                        <a:chOff x="6673031" y="13591956"/>
                        <a:chExt cx="136951" cy="394086"/>
                      </a:xfrm>
                    </p:grpSpPr>
                    <p:sp>
                      <p:nvSpPr>
                        <p:cNvPr id="333" name="円/楕円 332">
                          <a:extLst>
                            <a:ext uri="{FF2B5EF4-FFF2-40B4-BE49-F238E27FC236}">
                              <a16:creationId xmlns:a16="http://schemas.microsoft.com/office/drawing/2014/main" id="{21BD19C1-2496-B54D-9041-E9AB707E2EA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34" name="直線コネクタ 333">
                          <a:extLst>
                            <a:ext uri="{FF2B5EF4-FFF2-40B4-BE49-F238E27FC236}">
                              <a16:creationId xmlns:a16="http://schemas.microsoft.com/office/drawing/2014/main" id="{CCFA75AD-8C72-AB4C-8C36-4F2C24AADBC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C9B22373-DACE-FA47-8C72-B35CEB7656C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22" name="グループ化 321">
                      <a:extLst>
                        <a:ext uri="{FF2B5EF4-FFF2-40B4-BE49-F238E27FC236}">
                          <a16:creationId xmlns:a16="http://schemas.microsoft.com/office/drawing/2014/main" id="{93F7C859-DD80-5D49-97B2-20A13ABD98EE}"/>
                        </a:ext>
                      </a:extLst>
                    </p:cNvPr>
                    <p:cNvGrpSpPr/>
                    <p:nvPr/>
                  </p:nvGrpSpPr>
                  <p:grpSpPr>
                    <a:xfrm rot="20834709">
                      <a:off x="9815775" y="14732129"/>
                      <a:ext cx="307899" cy="433674"/>
                      <a:chOff x="10141649" y="14682539"/>
                      <a:chExt cx="307899" cy="433674"/>
                    </a:xfrm>
                  </p:grpSpPr>
                  <p:grpSp>
                    <p:nvGrpSpPr>
                      <p:cNvPr id="323" name="グループ化 322">
                        <a:extLst>
                          <a:ext uri="{FF2B5EF4-FFF2-40B4-BE49-F238E27FC236}">
                            <a16:creationId xmlns:a16="http://schemas.microsoft.com/office/drawing/2014/main" id="{F017843A-D7FF-DC45-ACE2-B131CDB5BAAA}"/>
                          </a:ext>
                        </a:extLst>
                      </p:cNvPr>
                      <p:cNvGrpSpPr/>
                      <p:nvPr/>
                    </p:nvGrpSpPr>
                    <p:grpSpPr>
                      <a:xfrm flipV="1">
                        <a:off x="10298902" y="14682539"/>
                        <a:ext cx="150646" cy="433495"/>
                        <a:chOff x="6673031" y="13591956"/>
                        <a:chExt cx="136951" cy="394086"/>
                      </a:xfrm>
                    </p:grpSpPr>
                    <p:sp>
                      <p:nvSpPr>
                        <p:cNvPr id="328" name="円/楕円 327">
                          <a:extLst>
                            <a:ext uri="{FF2B5EF4-FFF2-40B4-BE49-F238E27FC236}">
                              <a16:creationId xmlns:a16="http://schemas.microsoft.com/office/drawing/2014/main" id="{F537C288-9338-114B-9754-66129371300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29" name="直線コネクタ 328">
                          <a:extLst>
                            <a:ext uri="{FF2B5EF4-FFF2-40B4-BE49-F238E27FC236}">
                              <a16:creationId xmlns:a16="http://schemas.microsoft.com/office/drawing/2014/main" id="{BBFE1526-FBE2-E94B-A158-FAEF4656801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F4539712-D241-3746-97BA-C721189B27B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24" name="グループ化 323">
                        <a:extLst>
                          <a:ext uri="{FF2B5EF4-FFF2-40B4-BE49-F238E27FC236}">
                            <a16:creationId xmlns:a16="http://schemas.microsoft.com/office/drawing/2014/main" id="{F929DBCE-8E9B-7F44-BFCB-FABBB0DE7C95}"/>
                          </a:ext>
                        </a:extLst>
                      </p:cNvPr>
                      <p:cNvGrpSpPr/>
                      <p:nvPr/>
                    </p:nvGrpSpPr>
                    <p:grpSpPr>
                      <a:xfrm rot="21372344" flipV="1">
                        <a:off x="10141649" y="14682718"/>
                        <a:ext cx="150646" cy="433495"/>
                        <a:chOff x="6673031" y="13591956"/>
                        <a:chExt cx="136951" cy="394086"/>
                      </a:xfrm>
                    </p:grpSpPr>
                    <p:sp>
                      <p:nvSpPr>
                        <p:cNvPr id="325" name="円/楕円 324">
                          <a:extLst>
                            <a:ext uri="{FF2B5EF4-FFF2-40B4-BE49-F238E27FC236}">
                              <a16:creationId xmlns:a16="http://schemas.microsoft.com/office/drawing/2014/main" id="{08EB4D3F-6BAF-DB42-BC3F-71929EFCE85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26" name="直線コネクタ 325">
                          <a:extLst>
                            <a:ext uri="{FF2B5EF4-FFF2-40B4-BE49-F238E27FC236}">
                              <a16:creationId xmlns:a16="http://schemas.microsoft.com/office/drawing/2014/main" id="{529BD3C9-9B9E-F74F-A676-1238A3A697C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ADBE51CC-71FE-A74C-9543-E3BF473D07D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41" name="グループ化 240">
                  <a:extLst>
                    <a:ext uri="{FF2B5EF4-FFF2-40B4-BE49-F238E27FC236}">
                      <a16:creationId xmlns:a16="http://schemas.microsoft.com/office/drawing/2014/main" id="{DFB75B5C-F52B-704E-A112-50B0BC6AD91E}"/>
                    </a:ext>
                  </a:extLst>
                </p:cNvPr>
                <p:cNvGrpSpPr/>
                <p:nvPr/>
              </p:nvGrpSpPr>
              <p:grpSpPr>
                <a:xfrm rot="16447424">
                  <a:off x="13799440" y="18059767"/>
                  <a:ext cx="1241256" cy="712053"/>
                  <a:chOff x="9208292" y="14682539"/>
                  <a:chExt cx="1241256" cy="712053"/>
                </a:xfrm>
              </p:grpSpPr>
              <p:grpSp>
                <p:nvGrpSpPr>
                  <p:cNvPr id="281" name="グループ化 280">
                    <a:extLst>
                      <a:ext uri="{FF2B5EF4-FFF2-40B4-BE49-F238E27FC236}">
                        <a16:creationId xmlns:a16="http://schemas.microsoft.com/office/drawing/2014/main" id="{9DE461F1-2000-7345-85B8-FFD3F53DABA2}"/>
                      </a:ext>
                    </a:extLst>
                  </p:cNvPr>
                  <p:cNvGrpSpPr/>
                  <p:nvPr/>
                </p:nvGrpSpPr>
                <p:grpSpPr>
                  <a:xfrm>
                    <a:off x="9815775" y="14682539"/>
                    <a:ext cx="633773" cy="483264"/>
                    <a:chOff x="9815775" y="14682539"/>
                    <a:chExt cx="633773" cy="483264"/>
                  </a:xfrm>
                </p:grpSpPr>
                <p:grpSp>
                  <p:nvGrpSpPr>
                    <p:cNvPr id="301" name="グループ化 300">
                      <a:extLst>
                        <a:ext uri="{FF2B5EF4-FFF2-40B4-BE49-F238E27FC236}">
                          <a16:creationId xmlns:a16="http://schemas.microsoft.com/office/drawing/2014/main" id="{B469A5DC-D707-854E-AC8A-68F565525F1B}"/>
                        </a:ext>
                      </a:extLst>
                    </p:cNvPr>
                    <p:cNvGrpSpPr/>
                    <p:nvPr/>
                  </p:nvGrpSpPr>
                  <p:grpSpPr>
                    <a:xfrm>
                      <a:off x="10141649" y="14682539"/>
                      <a:ext cx="307899" cy="433674"/>
                      <a:chOff x="10141649" y="14682539"/>
                      <a:chExt cx="307899" cy="433674"/>
                    </a:xfrm>
                  </p:grpSpPr>
                  <p:grpSp>
                    <p:nvGrpSpPr>
                      <p:cNvPr id="311" name="グループ化 310">
                        <a:extLst>
                          <a:ext uri="{FF2B5EF4-FFF2-40B4-BE49-F238E27FC236}">
                            <a16:creationId xmlns:a16="http://schemas.microsoft.com/office/drawing/2014/main" id="{D31AAB5C-CCF5-9E44-BAE5-3F16F5EA176F}"/>
                          </a:ext>
                        </a:extLst>
                      </p:cNvPr>
                      <p:cNvGrpSpPr/>
                      <p:nvPr/>
                    </p:nvGrpSpPr>
                    <p:grpSpPr>
                      <a:xfrm flipV="1">
                        <a:off x="10298902" y="14682539"/>
                        <a:ext cx="150646" cy="433495"/>
                        <a:chOff x="6673031" y="13591956"/>
                        <a:chExt cx="136951" cy="394086"/>
                      </a:xfrm>
                    </p:grpSpPr>
                    <p:sp>
                      <p:nvSpPr>
                        <p:cNvPr id="316" name="円/楕円 315">
                          <a:extLst>
                            <a:ext uri="{FF2B5EF4-FFF2-40B4-BE49-F238E27FC236}">
                              <a16:creationId xmlns:a16="http://schemas.microsoft.com/office/drawing/2014/main" id="{D6D6BAC5-2EFB-2A4D-8B09-03DCBF868BA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17" name="直線コネクタ 316">
                          <a:extLst>
                            <a:ext uri="{FF2B5EF4-FFF2-40B4-BE49-F238E27FC236}">
                              <a16:creationId xmlns:a16="http://schemas.microsoft.com/office/drawing/2014/main" id="{35E16210-EFF9-714A-BA32-EFC613875D3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8" name="直線コネクタ 317">
                          <a:extLst>
                            <a:ext uri="{FF2B5EF4-FFF2-40B4-BE49-F238E27FC236}">
                              <a16:creationId xmlns:a16="http://schemas.microsoft.com/office/drawing/2014/main" id="{72012F78-E019-7A41-B7D6-748F232CAFA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12" name="グループ化 311">
                        <a:extLst>
                          <a:ext uri="{FF2B5EF4-FFF2-40B4-BE49-F238E27FC236}">
                            <a16:creationId xmlns:a16="http://schemas.microsoft.com/office/drawing/2014/main" id="{B92233AE-D287-A742-91CE-498C0767876B}"/>
                          </a:ext>
                        </a:extLst>
                      </p:cNvPr>
                      <p:cNvGrpSpPr/>
                      <p:nvPr/>
                    </p:nvGrpSpPr>
                    <p:grpSpPr>
                      <a:xfrm rot="21372344" flipV="1">
                        <a:off x="10141649" y="14682718"/>
                        <a:ext cx="150646" cy="433495"/>
                        <a:chOff x="6673031" y="13591956"/>
                        <a:chExt cx="136951" cy="394086"/>
                      </a:xfrm>
                    </p:grpSpPr>
                    <p:sp>
                      <p:nvSpPr>
                        <p:cNvPr id="313" name="円/楕円 312">
                          <a:extLst>
                            <a:ext uri="{FF2B5EF4-FFF2-40B4-BE49-F238E27FC236}">
                              <a16:creationId xmlns:a16="http://schemas.microsoft.com/office/drawing/2014/main" id="{11966E64-DA6D-4842-8C58-AD1FE978952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14" name="直線コネクタ 313">
                          <a:extLst>
                            <a:ext uri="{FF2B5EF4-FFF2-40B4-BE49-F238E27FC236}">
                              <a16:creationId xmlns:a16="http://schemas.microsoft.com/office/drawing/2014/main" id="{B2ED48AD-35DA-1144-A112-50F2BEFE7E1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5BDAA846-456B-4E47-AE5D-BDC3E98459D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302" name="グループ化 301">
                      <a:extLst>
                        <a:ext uri="{FF2B5EF4-FFF2-40B4-BE49-F238E27FC236}">
                          <a16:creationId xmlns:a16="http://schemas.microsoft.com/office/drawing/2014/main" id="{9B019AEF-2E71-C443-86C9-0BD63D55F88D}"/>
                        </a:ext>
                      </a:extLst>
                    </p:cNvPr>
                    <p:cNvGrpSpPr/>
                    <p:nvPr/>
                  </p:nvGrpSpPr>
                  <p:grpSpPr>
                    <a:xfrm rot="20834709">
                      <a:off x="9815775" y="14732129"/>
                      <a:ext cx="307899" cy="433674"/>
                      <a:chOff x="10141649" y="14682539"/>
                      <a:chExt cx="307899" cy="433674"/>
                    </a:xfrm>
                  </p:grpSpPr>
                  <p:grpSp>
                    <p:nvGrpSpPr>
                      <p:cNvPr id="303" name="グループ化 302">
                        <a:extLst>
                          <a:ext uri="{FF2B5EF4-FFF2-40B4-BE49-F238E27FC236}">
                            <a16:creationId xmlns:a16="http://schemas.microsoft.com/office/drawing/2014/main" id="{43E6E54C-5697-8F46-9A24-0ADF1D29D086}"/>
                          </a:ext>
                        </a:extLst>
                      </p:cNvPr>
                      <p:cNvGrpSpPr/>
                      <p:nvPr/>
                    </p:nvGrpSpPr>
                    <p:grpSpPr>
                      <a:xfrm flipV="1">
                        <a:off x="10298902" y="14682539"/>
                        <a:ext cx="150646" cy="433495"/>
                        <a:chOff x="6673031" y="13591956"/>
                        <a:chExt cx="136951" cy="394086"/>
                      </a:xfrm>
                    </p:grpSpPr>
                    <p:sp>
                      <p:nvSpPr>
                        <p:cNvPr id="308" name="円/楕円 307">
                          <a:extLst>
                            <a:ext uri="{FF2B5EF4-FFF2-40B4-BE49-F238E27FC236}">
                              <a16:creationId xmlns:a16="http://schemas.microsoft.com/office/drawing/2014/main" id="{A0834984-B2CB-8942-A21A-AAAEE028079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09" name="直線コネクタ 308">
                          <a:extLst>
                            <a:ext uri="{FF2B5EF4-FFF2-40B4-BE49-F238E27FC236}">
                              <a16:creationId xmlns:a16="http://schemas.microsoft.com/office/drawing/2014/main" id="{F7B2BCF4-EC26-C94E-8A81-711ECD9D56E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12FB8051-7F40-064E-8CE8-F91EAC3D767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04" name="グループ化 303">
                        <a:extLst>
                          <a:ext uri="{FF2B5EF4-FFF2-40B4-BE49-F238E27FC236}">
                            <a16:creationId xmlns:a16="http://schemas.microsoft.com/office/drawing/2014/main" id="{A37B4A97-D7ED-AE46-9056-9638AC5D3CF0}"/>
                          </a:ext>
                        </a:extLst>
                      </p:cNvPr>
                      <p:cNvGrpSpPr/>
                      <p:nvPr/>
                    </p:nvGrpSpPr>
                    <p:grpSpPr>
                      <a:xfrm rot="21372344" flipV="1">
                        <a:off x="10141649" y="14682718"/>
                        <a:ext cx="150646" cy="433495"/>
                        <a:chOff x="6673031" y="13591956"/>
                        <a:chExt cx="136951" cy="394086"/>
                      </a:xfrm>
                    </p:grpSpPr>
                    <p:sp>
                      <p:nvSpPr>
                        <p:cNvPr id="305" name="円/楕円 304">
                          <a:extLst>
                            <a:ext uri="{FF2B5EF4-FFF2-40B4-BE49-F238E27FC236}">
                              <a16:creationId xmlns:a16="http://schemas.microsoft.com/office/drawing/2014/main" id="{7B0939B0-D28C-5F49-B105-2F37C86AC51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06" name="直線コネクタ 305">
                          <a:extLst>
                            <a:ext uri="{FF2B5EF4-FFF2-40B4-BE49-F238E27FC236}">
                              <a16:creationId xmlns:a16="http://schemas.microsoft.com/office/drawing/2014/main" id="{FE9B6EB3-AAC4-B142-AB52-D78BEBF9014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a:extLst>
                            <a:ext uri="{FF2B5EF4-FFF2-40B4-BE49-F238E27FC236}">
                              <a16:creationId xmlns:a16="http://schemas.microsoft.com/office/drawing/2014/main" id="{F7A1FEA4-69A8-D54D-9041-33F5443BB3D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82" name="グループ化 281">
                    <a:extLst>
                      <a:ext uri="{FF2B5EF4-FFF2-40B4-BE49-F238E27FC236}">
                        <a16:creationId xmlns:a16="http://schemas.microsoft.com/office/drawing/2014/main" id="{006EBE56-69D4-7F44-B969-B9359E85C026}"/>
                      </a:ext>
                    </a:extLst>
                  </p:cNvPr>
                  <p:cNvGrpSpPr/>
                  <p:nvPr/>
                </p:nvGrpSpPr>
                <p:grpSpPr>
                  <a:xfrm rot="20127034">
                    <a:off x="9208292" y="14911328"/>
                    <a:ext cx="633773" cy="483264"/>
                    <a:chOff x="9815775" y="14682539"/>
                    <a:chExt cx="633773" cy="483264"/>
                  </a:xfrm>
                </p:grpSpPr>
                <p:grpSp>
                  <p:nvGrpSpPr>
                    <p:cNvPr id="283" name="グループ化 282">
                      <a:extLst>
                        <a:ext uri="{FF2B5EF4-FFF2-40B4-BE49-F238E27FC236}">
                          <a16:creationId xmlns:a16="http://schemas.microsoft.com/office/drawing/2014/main" id="{805C6AC9-9803-DB45-8FFC-605E1C8832BD}"/>
                        </a:ext>
                      </a:extLst>
                    </p:cNvPr>
                    <p:cNvGrpSpPr/>
                    <p:nvPr/>
                  </p:nvGrpSpPr>
                  <p:grpSpPr>
                    <a:xfrm>
                      <a:off x="10141649" y="14682539"/>
                      <a:ext cx="307899" cy="433674"/>
                      <a:chOff x="10141649" y="14682539"/>
                      <a:chExt cx="307899" cy="433674"/>
                    </a:xfrm>
                  </p:grpSpPr>
                  <p:grpSp>
                    <p:nvGrpSpPr>
                      <p:cNvPr id="293" name="グループ化 292">
                        <a:extLst>
                          <a:ext uri="{FF2B5EF4-FFF2-40B4-BE49-F238E27FC236}">
                            <a16:creationId xmlns:a16="http://schemas.microsoft.com/office/drawing/2014/main" id="{DF5C0D5C-F8AB-454E-B608-D138AC7F870A}"/>
                          </a:ext>
                        </a:extLst>
                      </p:cNvPr>
                      <p:cNvGrpSpPr/>
                      <p:nvPr/>
                    </p:nvGrpSpPr>
                    <p:grpSpPr>
                      <a:xfrm flipV="1">
                        <a:off x="10298902" y="14682539"/>
                        <a:ext cx="150646" cy="433495"/>
                        <a:chOff x="6673031" y="13591956"/>
                        <a:chExt cx="136951" cy="394086"/>
                      </a:xfrm>
                    </p:grpSpPr>
                    <p:sp>
                      <p:nvSpPr>
                        <p:cNvPr id="298" name="円/楕円 297">
                          <a:extLst>
                            <a:ext uri="{FF2B5EF4-FFF2-40B4-BE49-F238E27FC236}">
                              <a16:creationId xmlns:a16="http://schemas.microsoft.com/office/drawing/2014/main" id="{A4FE9A68-EEFB-0243-A067-7807D849316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99" name="直線コネクタ 298">
                          <a:extLst>
                            <a:ext uri="{FF2B5EF4-FFF2-40B4-BE49-F238E27FC236}">
                              <a16:creationId xmlns:a16="http://schemas.microsoft.com/office/drawing/2014/main" id="{A21FC009-4DBC-174B-947F-638B562A227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a:extLst>
                            <a:ext uri="{FF2B5EF4-FFF2-40B4-BE49-F238E27FC236}">
                              <a16:creationId xmlns:a16="http://schemas.microsoft.com/office/drawing/2014/main" id="{00747D19-EB1E-9940-9C90-0DCD2D07374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94" name="グループ化 293">
                        <a:extLst>
                          <a:ext uri="{FF2B5EF4-FFF2-40B4-BE49-F238E27FC236}">
                            <a16:creationId xmlns:a16="http://schemas.microsoft.com/office/drawing/2014/main" id="{834BF96C-AF35-764A-8F42-6CEA3FC1B887}"/>
                          </a:ext>
                        </a:extLst>
                      </p:cNvPr>
                      <p:cNvGrpSpPr/>
                      <p:nvPr/>
                    </p:nvGrpSpPr>
                    <p:grpSpPr>
                      <a:xfrm rot="21372344" flipV="1">
                        <a:off x="10141649" y="14682718"/>
                        <a:ext cx="150646" cy="433495"/>
                        <a:chOff x="6673031" y="13591956"/>
                        <a:chExt cx="136951" cy="394086"/>
                      </a:xfrm>
                    </p:grpSpPr>
                    <p:sp>
                      <p:nvSpPr>
                        <p:cNvPr id="295" name="円/楕円 294">
                          <a:extLst>
                            <a:ext uri="{FF2B5EF4-FFF2-40B4-BE49-F238E27FC236}">
                              <a16:creationId xmlns:a16="http://schemas.microsoft.com/office/drawing/2014/main" id="{D836868A-6F29-354B-8600-30D9C65981F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96" name="直線コネクタ 295">
                          <a:extLst>
                            <a:ext uri="{FF2B5EF4-FFF2-40B4-BE49-F238E27FC236}">
                              <a16:creationId xmlns:a16="http://schemas.microsoft.com/office/drawing/2014/main" id="{1E0F11F6-0D1F-8648-8DD5-90C7D0C1341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7" name="直線コネクタ 296">
                          <a:extLst>
                            <a:ext uri="{FF2B5EF4-FFF2-40B4-BE49-F238E27FC236}">
                              <a16:creationId xmlns:a16="http://schemas.microsoft.com/office/drawing/2014/main" id="{421848CA-7F0E-CC47-9069-A274729241B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84" name="グループ化 283">
                      <a:extLst>
                        <a:ext uri="{FF2B5EF4-FFF2-40B4-BE49-F238E27FC236}">
                          <a16:creationId xmlns:a16="http://schemas.microsoft.com/office/drawing/2014/main" id="{DCF3BD71-F2B1-5747-A600-A365AB678941}"/>
                        </a:ext>
                      </a:extLst>
                    </p:cNvPr>
                    <p:cNvGrpSpPr/>
                    <p:nvPr/>
                  </p:nvGrpSpPr>
                  <p:grpSpPr>
                    <a:xfrm rot="20834709">
                      <a:off x="9815775" y="14732129"/>
                      <a:ext cx="307899" cy="433674"/>
                      <a:chOff x="10141649" y="14682539"/>
                      <a:chExt cx="307899" cy="433674"/>
                    </a:xfrm>
                  </p:grpSpPr>
                  <p:grpSp>
                    <p:nvGrpSpPr>
                      <p:cNvPr id="285" name="グループ化 284">
                        <a:extLst>
                          <a:ext uri="{FF2B5EF4-FFF2-40B4-BE49-F238E27FC236}">
                            <a16:creationId xmlns:a16="http://schemas.microsoft.com/office/drawing/2014/main" id="{CB019449-077A-CB4E-8584-E7DA9C1E6435}"/>
                          </a:ext>
                        </a:extLst>
                      </p:cNvPr>
                      <p:cNvGrpSpPr/>
                      <p:nvPr/>
                    </p:nvGrpSpPr>
                    <p:grpSpPr>
                      <a:xfrm flipV="1">
                        <a:off x="10298902" y="14682539"/>
                        <a:ext cx="150646" cy="433495"/>
                        <a:chOff x="6673031" y="13591956"/>
                        <a:chExt cx="136951" cy="394086"/>
                      </a:xfrm>
                    </p:grpSpPr>
                    <p:sp>
                      <p:nvSpPr>
                        <p:cNvPr id="290" name="円/楕円 289">
                          <a:extLst>
                            <a:ext uri="{FF2B5EF4-FFF2-40B4-BE49-F238E27FC236}">
                              <a16:creationId xmlns:a16="http://schemas.microsoft.com/office/drawing/2014/main" id="{EC4C55BA-B4DF-C34C-AE2B-FA723605C81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91" name="直線コネクタ 290">
                          <a:extLst>
                            <a:ext uri="{FF2B5EF4-FFF2-40B4-BE49-F238E27FC236}">
                              <a16:creationId xmlns:a16="http://schemas.microsoft.com/office/drawing/2014/main" id="{D4890BC4-C4C4-AE44-B65B-D5D9681BABC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F84CFA15-334C-2D4F-8675-25ED0A9111A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86" name="グループ化 285">
                        <a:extLst>
                          <a:ext uri="{FF2B5EF4-FFF2-40B4-BE49-F238E27FC236}">
                            <a16:creationId xmlns:a16="http://schemas.microsoft.com/office/drawing/2014/main" id="{A1091FA2-6037-6C4F-8FCF-832EEE4B922A}"/>
                          </a:ext>
                        </a:extLst>
                      </p:cNvPr>
                      <p:cNvGrpSpPr/>
                      <p:nvPr/>
                    </p:nvGrpSpPr>
                    <p:grpSpPr>
                      <a:xfrm rot="21372344" flipV="1">
                        <a:off x="10141649" y="14682718"/>
                        <a:ext cx="150646" cy="433495"/>
                        <a:chOff x="6673031" y="13591956"/>
                        <a:chExt cx="136951" cy="394086"/>
                      </a:xfrm>
                    </p:grpSpPr>
                    <p:sp>
                      <p:nvSpPr>
                        <p:cNvPr id="287" name="円/楕円 286">
                          <a:extLst>
                            <a:ext uri="{FF2B5EF4-FFF2-40B4-BE49-F238E27FC236}">
                              <a16:creationId xmlns:a16="http://schemas.microsoft.com/office/drawing/2014/main" id="{A599ACF6-7328-8B4C-B95C-A1925F6347A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88" name="直線コネクタ 287">
                          <a:extLst>
                            <a:ext uri="{FF2B5EF4-FFF2-40B4-BE49-F238E27FC236}">
                              <a16:creationId xmlns:a16="http://schemas.microsoft.com/office/drawing/2014/main" id="{A774B659-040B-7143-997A-DDD009AB034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58AE3C5B-E77F-0441-8CD1-6E5BC5C46F9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42" name="グループ化 241">
                  <a:extLst>
                    <a:ext uri="{FF2B5EF4-FFF2-40B4-BE49-F238E27FC236}">
                      <a16:creationId xmlns:a16="http://schemas.microsoft.com/office/drawing/2014/main" id="{5F517D60-A1D0-4E41-A48A-070631CF2FA7}"/>
                    </a:ext>
                  </a:extLst>
                </p:cNvPr>
                <p:cNvGrpSpPr/>
                <p:nvPr/>
              </p:nvGrpSpPr>
              <p:grpSpPr>
                <a:xfrm rot="13909682">
                  <a:off x="14554266" y="19036480"/>
                  <a:ext cx="1241256" cy="712053"/>
                  <a:chOff x="9208292" y="14682539"/>
                  <a:chExt cx="1241256" cy="712053"/>
                </a:xfrm>
              </p:grpSpPr>
              <p:grpSp>
                <p:nvGrpSpPr>
                  <p:cNvPr id="243" name="グループ化 242">
                    <a:extLst>
                      <a:ext uri="{FF2B5EF4-FFF2-40B4-BE49-F238E27FC236}">
                        <a16:creationId xmlns:a16="http://schemas.microsoft.com/office/drawing/2014/main" id="{3978F5AC-A223-2741-904E-25AEC13E384C}"/>
                      </a:ext>
                    </a:extLst>
                  </p:cNvPr>
                  <p:cNvGrpSpPr/>
                  <p:nvPr/>
                </p:nvGrpSpPr>
                <p:grpSpPr>
                  <a:xfrm>
                    <a:off x="9815775" y="14682539"/>
                    <a:ext cx="633773" cy="483264"/>
                    <a:chOff x="9815775" y="14682539"/>
                    <a:chExt cx="633773" cy="483264"/>
                  </a:xfrm>
                </p:grpSpPr>
                <p:grpSp>
                  <p:nvGrpSpPr>
                    <p:cNvPr id="263" name="グループ化 262">
                      <a:extLst>
                        <a:ext uri="{FF2B5EF4-FFF2-40B4-BE49-F238E27FC236}">
                          <a16:creationId xmlns:a16="http://schemas.microsoft.com/office/drawing/2014/main" id="{57711C84-02B8-0944-962E-0B0C9C53260A}"/>
                        </a:ext>
                      </a:extLst>
                    </p:cNvPr>
                    <p:cNvGrpSpPr/>
                    <p:nvPr/>
                  </p:nvGrpSpPr>
                  <p:grpSpPr>
                    <a:xfrm>
                      <a:off x="10141649" y="14682539"/>
                      <a:ext cx="307899" cy="433674"/>
                      <a:chOff x="10141649" y="14682539"/>
                      <a:chExt cx="307899" cy="433674"/>
                    </a:xfrm>
                  </p:grpSpPr>
                  <p:grpSp>
                    <p:nvGrpSpPr>
                      <p:cNvPr id="273" name="グループ化 272">
                        <a:extLst>
                          <a:ext uri="{FF2B5EF4-FFF2-40B4-BE49-F238E27FC236}">
                            <a16:creationId xmlns:a16="http://schemas.microsoft.com/office/drawing/2014/main" id="{1782C9D9-1E50-1E41-ABE4-30302ADF065E}"/>
                          </a:ext>
                        </a:extLst>
                      </p:cNvPr>
                      <p:cNvGrpSpPr/>
                      <p:nvPr/>
                    </p:nvGrpSpPr>
                    <p:grpSpPr>
                      <a:xfrm flipV="1">
                        <a:off x="10298902" y="14682539"/>
                        <a:ext cx="150646" cy="433495"/>
                        <a:chOff x="6673031" y="13591956"/>
                        <a:chExt cx="136951" cy="394086"/>
                      </a:xfrm>
                    </p:grpSpPr>
                    <p:sp>
                      <p:nvSpPr>
                        <p:cNvPr id="278" name="円/楕円 277">
                          <a:extLst>
                            <a:ext uri="{FF2B5EF4-FFF2-40B4-BE49-F238E27FC236}">
                              <a16:creationId xmlns:a16="http://schemas.microsoft.com/office/drawing/2014/main" id="{07248FDF-D97C-5F44-A13A-D8A635A2D65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79" name="直線コネクタ 278">
                          <a:extLst>
                            <a:ext uri="{FF2B5EF4-FFF2-40B4-BE49-F238E27FC236}">
                              <a16:creationId xmlns:a16="http://schemas.microsoft.com/office/drawing/2014/main" id="{DB2C5342-7B51-254F-9FA7-336F3AC62B7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0" name="直線コネクタ 279">
                          <a:extLst>
                            <a:ext uri="{FF2B5EF4-FFF2-40B4-BE49-F238E27FC236}">
                              <a16:creationId xmlns:a16="http://schemas.microsoft.com/office/drawing/2014/main" id="{F8EF59A4-C47A-7040-91B5-2A32D7FB797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74" name="グループ化 273">
                        <a:extLst>
                          <a:ext uri="{FF2B5EF4-FFF2-40B4-BE49-F238E27FC236}">
                            <a16:creationId xmlns:a16="http://schemas.microsoft.com/office/drawing/2014/main" id="{5C379443-A355-0643-846F-82DA892A4CD0}"/>
                          </a:ext>
                        </a:extLst>
                      </p:cNvPr>
                      <p:cNvGrpSpPr/>
                      <p:nvPr/>
                    </p:nvGrpSpPr>
                    <p:grpSpPr>
                      <a:xfrm rot="21372344" flipV="1">
                        <a:off x="10141649" y="14682718"/>
                        <a:ext cx="150646" cy="433495"/>
                        <a:chOff x="6673031" y="13591956"/>
                        <a:chExt cx="136951" cy="394086"/>
                      </a:xfrm>
                    </p:grpSpPr>
                    <p:sp>
                      <p:nvSpPr>
                        <p:cNvPr id="275" name="円/楕円 274">
                          <a:extLst>
                            <a:ext uri="{FF2B5EF4-FFF2-40B4-BE49-F238E27FC236}">
                              <a16:creationId xmlns:a16="http://schemas.microsoft.com/office/drawing/2014/main" id="{0E7124D4-60EC-4A4C-BD3D-66372C874BC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76" name="直線コネクタ 275">
                          <a:extLst>
                            <a:ext uri="{FF2B5EF4-FFF2-40B4-BE49-F238E27FC236}">
                              <a16:creationId xmlns:a16="http://schemas.microsoft.com/office/drawing/2014/main" id="{601A31AE-61E1-8845-A537-0FA49FC6403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A1F86F3A-862E-7045-8850-832B9D9CFCF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64" name="グループ化 263">
                      <a:extLst>
                        <a:ext uri="{FF2B5EF4-FFF2-40B4-BE49-F238E27FC236}">
                          <a16:creationId xmlns:a16="http://schemas.microsoft.com/office/drawing/2014/main" id="{DA0A82E9-1B77-2741-9742-EB189B065514}"/>
                        </a:ext>
                      </a:extLst>
                    </p:cNvPr>
                    <p:cNvGrpSpPr/>
                    <p:nvPr/>
                  </p:nvGrpSpPr>
                  <p:grpSpPr>
                    <a:xfrm rot="20834709">
                      <a:off x="9815775" y="14732129"/>
                      <a:ext cx="307899" cy="433674"/>
                      <a:chOff x="10141649" y="14682539"/>
                      <a:chExt cx="307899" cy="433674"/>
                    </a:xfrm>
                  </p:grpSpPr>
                  <p:grpSp>
                    <p:nvGrpSpPr>
                      <p:cNvPr id="265" name="グループ化 264">
                        <a:extLst>
                          <a:ext uri="{FF2B5EF4-FFF2-40B4-BE49-F238E27FC236}">
                            <a16:creationId xmlns:a16="http://schemas.microsoft.com/office/drawing/2014/main" id="{E066DBB2-F612-674E-A147-0E326968319C}"/>
                          </a:ext>
                        </a:extLst>
                      </p:cNvPr>
                      <p:cNvGrpSpPr/>
                      <p:nvPr/>
                    </p:nvGrpSpPr>
                    <p:grpSpPr>
                      <a:xfrm flipV="1">
                        <a:off x="10298902" y="14682539"/>
                        <a:ext cx="150646" cy="433495"/>
                        <a:chOff x="6673031" y="13591956"/>
                        <a:chExt cx="136951" cy="394086"/>
                      </a:xfrm>
                    </p:grpSpPr>
                    <p:sp>
                      <p:nvSpPr>
                        <p:cNvPr id="270" name="円/楕円 269">
                          <a:extLst>
                            <a:ext uri="{FF2B5EF4-FFF2-40B4-BE49-F238E27FC236}">
                              <a16:creationId xmlns:a16="http://schemas.microsoft.com/office/drawing/2014/main" id="{95B6938A-C3AA-A545-9628-84C79608433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71" name="直線コネクタ 270">
                          <a:extLst>
                            <a:ext uri="{FF2B5EF4-FFF2-40B4-BE49-F238E27FC236}">
                              <a16:creationId xmlns:a16="http://schemas.microsoft.com/office/drawing/2014/main" id="{9617EEC6-FC86-144F-990E-81723081B66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2" name="直線コネクタ 271">
                          <a:extLst>
                            <a:ext uri="{FF2B5EF4-FFF2-40B4-BE49-F238E27FC236}">
                              <a16:creationId xmlns:a16="http://schemas.microsoft.com/office/drawing/2014/main" id="{9301CCC5-3467-E44A-81D8-58D1FE3B5D8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6" name="グループ化 265">
                        <a:extLst>
                          <a:ext uri="{FF2B5EF4-FFF2-40B4-BE49-F238E27FC236}">
                            <a16:creationId xmlns:a16="http://schemas.microsoft.com/office/drawing/2014/main" id="{49E9B212-A4DC-8045-9989-7FE14035A03C}"/>
                          </a:ext>
                        </a:extLst>
                      </p:cNvPr>
                      <p:cNvGrpSpPr/>
                      <p:nvPr/>
                    </p:nvGrpSpPr>
                    <p:grpSpPr>
                      <a:xfrm rot="21372344" flipV="1">
                        <a:off x="10141649" y="14682718"/>
                        <a:ext cx="150646" cy="433495"/>
                        <a:chOff x="6673031" y="13591956"/>
                        <a:chExt cx="136951" cy="394086"/>
                      </a:xfrm>
                    </p:grpSpPr>
                    <p:sp>
                      <p:nvSpPr>
                        <p:cNvPr id="267" name="円/楕円 266">
                          <a:extLst>
                            <a:ext uri="{FF2B5EF4-FFF2-40B4-BE49-F238E27FC236}">
                              <a16:creationId xmlns:a16="http://schemas.microsoft.com/office/drawing/2014/main" id="{A658A3F3-6364-FF49-87E1-F832FCEB281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8" name="直線コネクタ 267">
                          <a:extLst>
                            <a:ext uri="{FF2B5EF4-FFF2-40B4-BE49-F238E27FC236}">
                              <a16:creationId xmlns:a16="http://schemas.microsoft.com/office/drawing/2014/main" id="{BA76209C-4A42-DB4A-AFDD-E099BF44B2F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a:extLst>
                            <a:ext uri="{FF2B5EF4-FFF2-40B4-BE49-F238E27FC236}">
                              <a16:creationId xmlns:a16="http://schemas.microsoft.com/office/drawing/2014/main" id="{9E9C5DF1-4290-4C42-A7AC-CD568DEED17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44" name="グループ化 243">
                    <a:extLst>
                      <a:ext uri="{FF2B5EF4-FFF2-40B4-BE49-F238E27FC236}">
                        <a16:creationId xmlns:a16="http://schemas.microsoft.com/office/drawing/2014/main" id="{11373D03-8AD0-C74A-9B32-66B09953ED48}"/>
                      </a:ext>
                    </a:extLst>
                  </p:cNvPr>
                  <p:cNvGrpSpPr/>
                  <p:nvPr/>
                </p:nvGrpSpPr>
                <p:grpSpPr>
                  <a:xfrm rot="20127034">
                    <a:off x="9208292" y="14911328"/>
                    <a:ext cx="633773" cy="483264"/>
                    <a:chOff x="9815775" y="14682539"/>
                    <a:chExt cx="633773" cy="483264"/>
                  </a:xfrm>
                </p:grpSpPr>
                <p:grpSp>
                  <p:nvGrpSpPr>
                    <p:cNvPr id="245" name="グループ化 244">
                      <a:extLst>
                        <a:ext uri="{FF2B5EF4-FFF2-40B4-BE49-F238E27FC236}">
                          <a16:creationId xmlns:a16="http://schemas.microsoft.com/office/drawing/2014/main" id="{543C9933-D8D7-1844-B6D0-11EEAC66DD20}"/>
                        </a:ext>
                      </a:extLst>
                    </p:cNvPr>
                    <p:cNvGrpSpPr/>
                    <p:nvPr/>
                  </p:nvGrpSpPr>
                  <p:grpSpPr>
                    <a:xfrm>
                      <a:off x="10141649" y="14682539"/>
                      <a:ext cx="307899" cy="433674"/>
                      <a:chOff x="10141649" y="14682539"/>
                      <a:chExt cx="307899" cy="433674"/>
                    </a:xfrm>
                  </p:grpSpPr>
                  <p:grpSp>
                    <p:nvGrpSpPr>
                      <p:cNvPr id="255" name="グループ化 254">
                        <a:extLst>
                          <a:ext uri="{FF2B5EF4-FFF2-40B4-BE49-F238E27FC236}">
                            <a16:creationId xmlns:a16="http://schemas.microsoft.com/office/drawing/2014/main" id="{A986499A-015B-A54D-AD74-C0EF3438EAAF}"/>
                          </a:ext>
                        </a:extLst>
                      </p:cNvPr>
                      <p:cNvGrpSpPr/>
                      <p:nvPr/>
                    </p:nvGrpSpPr>
                    <p:grpSpPr>
                      <a:xfrm flipV="1">
                        <a:off x="10298902" y="14682539"/>
                        <a:ext cx="150646" cy="433495"/>
                        <a:chOff x="6673031" y="13591956"/>
                        <a:chExt cx="136951" cy="394086"/>
                      </a:xfrm>
                    </p:grpSpPr>
                    <p:sp>
                      <p:nvSpPr>
                        <p:cNvPr id="260" name="円/楕円 259">
                          <a:extLst>
                            <a:ext uri="{FF2B5EF4-FFF2-40B4-BE49-F238E27FC236}">
                              <a16:creationId xmlns:a16="http://schemas.microsoft.com/office/drawing/2014/main" id="{E6FA93B6-36A0-6842-9D52-1A42C8C6550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1" name="直線コネクタ 260">
                          <a:extLst>
                            <a:ext uri="{FF2B5EF4-FFF2-40B4-BE49-F238E27FC236}">
                              <a16:creationId xmlns:a16="http://schemas.microsoft.com/office/drawing/2014/main" id="{94CA44D4-3C95-DE4D-B2EC-52A7F02CD79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13FC26CA-ECF0-884A-89F4-5B61F93259F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6" name="グループ化 255">
                        <a:extLst>
                          <a:ext uri="{FF2B5EF4-FFF2-40B4-BE49-F238E27FC236}">
                            <a16:creationId xmlns:a16="http://schemas.microsoft.com/office/drawing/2014/main" id="{F6CCE1CA-C43B-7C44-94D0-B6E31C8049E7}"/>
                          </a:ext>
                        </a:extLst>
                      </p:cNvPr>
                      <p:cNvGrpSpPr/>
                      <p:nvPr/>
                    </p:nvGrpSpPr>
                    <p:grpSpPr>
                      <a:xfrm rot="21372344" flipV="1">
                        <a:off x="10141649" y="14682718"/>
                        <a:ext cx="150646" cy="433495"/>
                        <a:chOff x="6673031" y="13591956"/>
                        <a:chExt cx="136951" cy="394086"/>
                      </a:xfrm>
                    </p:grpSpPr>
                    <p:sp>
                      <p:nvSpPr>
                        <p:cNvPr id="257" name="円/楕円 256">
                          <a:extLst>
                            <a:ext uri="{FF2B5EF4-FFF2-40B4-BE49-F238E27FC236}">
                              <a16:creationId xmlns:a16="http://schemas.microsoft.com/office/drawing/2014/main" id="{9779D699-4062-7B40-AA6F-A0B2926D250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8" name="直線コネクタ 257">
                          <a:extLst>
                            <a:ext uri="{FF2B5EF4-FFF2-40B4-BE49-F238E27FC236}">
                              <a16:creationId xmlns:a16="http://schemas.microsoft.com/office/drawing/2014/main" id="{0AB1AA7E-0C09-8A4D-9403-2E57610FC4E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C13924AB-7FDE-444A-AE1B-80D83119D30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46" name="グループ化 245">
                      <a:extLst>
                        <a:ext uri="{FF2B5EF4-FFF2-40B4-BE49-F238E27FC236}">
                          <a16:creationId xmlns:a16="http://schemas.microsoft.com/office/drawing/2014/main" id="{1365C82D-E7A4-194E-BB06-1C10380A2C4F}"/>
                        </a:ext>
                      </a:extLst>
                    </p:cNvPr>
                    <p:cNvGrpSpPr/>
                    <p:nvPr/>
                  </p:nvGrpSpPr>
                  <p:grpSpPr>
                    <a:xfrm rot="20834709">
                      <a:off x="9815775" y="14732129"/>
                      <a:ext cx="307899" cy="433674"/>
                      <a:chOff x="10141649" y="14682539"/>
                      <a:chExt cx="307899" cy="433674"/>
                    </a:xfrm>
                  </p:grpSpPr>
                  <p:grpSp>
                    <p:nvGrpSpPr>
                      <p:cNvPr id="247" name="グループ化 246">
                        <a:extLst>
                          <a:ext uri="{FF2B5EF4-FFF2-40B4-BE49-F238E27FC236}">
                            <a16:creationId xmlns:a16="http://schemas.microsoft.com/office/drawing/2014/main" id="{4B4A8950-4B17-0D4F-A202-662B02639762}"/>
                          </a:ext>
                        </a:extLst>
                      </p:cNvPr>
                      <p:cNvGrpSpPr/>
                      <p:nvPr/>
                    </p:nvGrpSpPr>
                    <p:grpSpPr>
                      <a:xfrm flipV="1">
                        <a:off x="10298902" y="14682539"/>
                        <a:ext cx="150646" cy="433495"/>
                        <a:chOff x="6673031" y="13591956"/>
                        <a:chExt cx="136951" cy="394086"/>
                      </a:xfrm>
                    </p:grpSpPr>
                    <p:sp>
                      <p:nvSpPr>
                        <p:cNvPr id="252" name="円/楕円 251">
                          <a:extLst>
                            <a:ext uri="{FF2B5EF4-FFF2-40B4-BE49-F238E27FC236}">
                              <a16:creationId xmlns:a16="http://schemas.microsoft.com/office/drawing/2014/main" id="{D0EEA53B-3BFC-0841-80D0-A7A1D53DD2B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3" name="直線コネクタ 252">
                          <a:extLst>
                            <a:ext uri="{FF2B5EF4-FFF2-40B4-BE49-F238E27FC236}">
                              <a16:creationId xmlns:a16="http://schemas.microsoft.com/office/drawing/2014/main" id="{04F55594-2FCA-DE43-90E2-3AC65492A48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0DDA66B9-4C43-164F-B89B-152DF39C5A0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8" name="グループ化 247">
                        <a:extLst>
                          <a:ext uri="{FF2B5EF4-FFF2-40B4-BE49-F238E27FC236}">
                            <a16:creationId xmlns:a16="http://schemas.microsoft.com/office/drawing/2014/main" id="{3F4E2682-1537-CA41-B9D4-696271EA10E4}"/>
                          </a:ext>
                        </a:extLst>
                      </p:cNvPr>
                      <p:cNvGrpSpPr/>
                      <p:nvPr/>
                    </p:nvGrpSpPr>
                    <p:grpSpPr>
                      <a:xfrm rot="21372344" flipV="1">
                        <a:off x="10141649" y="14682718"/>
                        <a:ext cx="150646" cy="433495"/>
                        <a:chOff x="6673031" y="13591956"/>
                        <a:chExt cx="136951" cy="394086"/>
                      </a:xfrm>
                    </p:grpSpPr>
                    <p:sp>
                      <p:nvSpPr>
                        <p:cNvPr id="249" name="円/楕円 248">
                          <a:extLst>
                            <a:ext uri="{FF2B5EF4-FFF2-40B4-BE49-F238E27FC236}">
                              <a16:creationId xmlns:a16="http://schemas.microsoft.com/office/drawing/2014/main" id="{A3CF575F-1634-6247-97F4-2E01DECB1E9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0" name="直線コネクタ 249">
                          <a:extLst>
                            <a:ext uri="{FF2B5EF4-FFF2-40B4-BE49-F238E27FC236}">
                              <a16:creationId xmlns:a16="http://schemas.microsoft.com/office/drawing/2014/main" id="{4DFD4613-4DC2-3341-8EEC-AF33FE80607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D3908E3C-BBA3-B741-8CCB-45D1046BBD8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27" name="グループ化 226">
                <a:extLst>
                  <a:ext uri="{FF2B5EF4-FFF2-40B4-BE49-F238E27FC236}">
                    <a16:creationId xmlns:a16="http://schemas.microsoft.com/office/drawing/2014/main" id="{6123E6BF-24E9-7B4C-A302-9831CD55E6A3}"/>
                  </a:ext>
                </a:extLst>
              </p:cNvPr>
              <p:cNvGrpSpPr/>
              <p:nvPr/>
            </p:nvGrpSpPr>
            <p:grpSpPr>
              <a:xfrm rot="1678050">
                <a:off x="11112722" y="14399020"/>
                <a:ext cx="150647" cy="433494"/>
                <a:chOff x="6673031" y="13591956"/>
                <a:chExt cx="136951" cy="394086"/>
              </a:xfrm>
            </p:grpSpPr>
            <p:sp>
              <p:nvSpPr>
                <p:cNvPr id="236" name="円/楕円 235">
                  <a:extLst>
                    <a:ext uri="{FF2B5EF4-FFF2-40B4-BE49-F238E27FC236}">
                      <a16:creationId xmlns:a16="http://schemas.microsoft.com/office/drawing/2014/main" id="{07C04AFE-0E6C-EC4E-8587-1D563AAAE24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7" name="直線コネクタ 236">
                  <a:extLst>
                    <a:ext uri="{FF2B5EF4-FFF2-40B4-BE49-F238E27FC236}">
                      <a16:creationId xmlns:a16="http://schemas.microsoft.com/office/drawing/2014/main" id="{28F78307-1452-0942-A154-1D51B760401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8" name="直線コネクタ 237">
                  <a:extLst>
                    <a:ext uri="{FF2B5EF4-FFF2-40B4-BE49-F238E27FC236}">
                      <a16:creationId xmlns:a16="http://schemas.microsoft.com/office/drawing/2014/main" id="{1D0BF57E-BF6F-8046-84AD-976FCDBE8DC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72EB6468-D793-4A48-AB44-1CCA66A7CCAE}"/>
                  </a:ext>
                </a:extLst>
              </p:cNvPr>
              <p:cNvGrpSpPr/>
              <p:nvPr/>
            </p:nvGrpSpPr>
            <p:grpSpPr>
              <a:xfrm rot="11178394">
                <a:off x="10441084" y="14689513"/>
                <a:ext cx="150647" cy="433494"/>
                <a:chOff x="6673031" y="13591956"/>
                <a:chExt cx="136951" cy="394086"/>
              </a:xfrm>
            </p:grpSpPr>
            <p:sp>
              <p:nvSpPr>
                <p:cNvPr id="233" name="円/楕円 232">
                  <a:extLst>
                    <a:ext uri="{FF2B5EF4-FFF2-40B4-BE49-F238E27FC236}">
                      <a16:creationId xmlns:a16="http://schemas.microsoft.com/office/drawing/2014/main" id="{866A3526-0666-194D-A852-72D06419B9B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4" name="直線コネクタ 233">
                  <a:extLst>
                    <a:ext uri="{FF2B5EF4-FFF2-40B4-BE49-F238E27FC236}">
                      <a16:creationId xmlns:a16="http://schemas.microsoft.com/office/drawing/2014/main" id="{EC40B326-7BDB-2944-974A-6AAA6068578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5" name="直線コネクタ 234">
                  <a:extLst>
                    <a:ext uri="{FF2B5EF4-FFF2-40B4-BE49-F238E27FC236}">
                      <a16:creationId xmlns:a16="http://schemas.microsoft.com/office/drawing/2014/main" id="{39621873-7E29-2840-A74D-1A592D1BF3E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9" name="グループ化 228">
                <a:extLst>
                  <a:ext uri="{FF2B5EF4-FFF2-40B4-BE49-F238E27FC236}">
                    <a16:creationId xmlns:a16="http://schemas.microsoft.com/office/drawing/2014/main" id="{85739164-F729-6341-B451-A34C391F329D}"/>
                  </a:ext>
                </a:extLst>
              </p:cNvPr>
              <p:cNvGrpSpPr/>
              <p:nvPr/>
            </p:nvGrpSpPr>
            <p:grpSpPr>
              <a:xfrm rot="513757">
                <a:off x="10130898" y="18146129"/>
                <a:ext cx="150647" cy="433494"/>
                <a:chOff x="6673031" y="13591956"/>
                <a:chExt cx="136951" cy="394086"/>
              </a:xfrm>
            </p:grpSpPr>
            <p:sp>
              <p:nvSpPr>
                <p:cNvPr id="230" name="円/楕円 229">
                  <a:extLst>
                    <a:ext uri="{FF2B5EF4-FFF2-40B4-BE49-F238E27FC236}">
                      <a16:creationId xmlns:a16="http://schemas.microsoft.com/office/drawing/2014/main" id="{8F28E138-0462-5A42-9F46-5E99F3D2B93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1" name="直線コネクタ 230">
                  <a:extLst>
                    <a:ext uri="{FF2B5EF4-FFF2-40B4-BE49-F238E27FC236}">
                      <a16:creationId xmlns:a16="http://schemas.microsoft.com/office/drawing/2014/main" id="{7AD94FC1-E681-0A4D-9E2A-10FECF401DE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a:extLst>
                    <a:ext uri="{FF2B5EF4-FFF2-40B4-BE49-F238E27FC236}">
                      <a16:creationId xmlns:a16="http://schemas.microsoft.com/office/drawing/2014/main" id="{B3C869BE-02D4-8840-BCFE-F1E13D9E057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330" name="グループ化 1329">
              <a:extLst>
                <a:ext uri="{FF2B5EF4-FFF2-40B4-BE49-F238E27FC236}">
                  <a16:creationId xmlns:a16="http://schemas.microsoft.com/office/drawing/2014/main" id="{3BA0C2F8-A21B-2741-B59D-E78F4CFD932C}"/>
                </a:ext>
              </a:extLst>
            </p:cNvPr>
            <p:cNvGrpSpPr/>
            <p:nvPr/>
          </p:nvGrpSpPr>
          <p:grpSpPr>
            <a:xfrm>
              <a:off x="1868918" y="3834935"/>
              <a:ext cx="2285594" cy="1262856"/>
              <a:chOff x="-6872200" y="5824293"/>
              <a:chExt cx="3617017" cy="1848950"/>
            </a:xfrm>
          </p:grpSpPr>
          <p:sp>
            <p:nvSpPr>
              <p:cNvPr id="1331" name="円形吹き出し 1330">
                <a:extLst>
                  <a:ext uri="{FF2B5EF4-FFF2-40B4-BE49-F238E27FC236}">
                    <a16:creationId xmlns:a16="http://schemas.microsoft.com/office/drawing/2014/main" id="{5787A376-5C38-D24A-B0F7-0D54F5CD1047}"/>
                  </a:ext>
                </a:extLst>
              </p:cNvPr>
              <p:cNvSpPr/>
              <p:nvPr/>
            </p:nvSpPr>
            <p:spPr>
              <a:xfrm>
                <a:off x="-6872200" y="5953076"/>
                <a:ext cx="2154631" cy="1720167"/>
              </a:xfrm>
              <a:prstGeom prst="wedgeEllipseCallout">
                <a:avLst>
                  <a:gd name="adj1" fmla="val 7742"/>
                  <a:gd name="adj2" fmla="val -896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332" name="グループ化 1331">
                <a:extLst>
                  <a:ext uri="{FF2B5EF4-FFF2-40B4-BE49-F238E27FC236}">
                    <a16:creationId xmlns:a16="http://schemas.microsoft.com/office/drawing/2014/main" id="{9B9E2343-039C-1C41-92E5-B135DB1542E2}"/>
                  </a:ext>
                </a:extLst>
              </p:cNvPr>
              <p:cNvGrpSpPr/>
              <p:nvPr/>
            </p:nvGrpSpPr>
            <p:grpSpPr>
              <a:xfrm>
                <a:off x="-6439744" y="5824293"/>
                <a:ext cx="3184561" cy="1501990"/>
                <a:chOff x="23348885" y="6738309"/>
                <a:chExt cx="3184561" cy="1501990"/>
              </a:xfrm>
            </p:grpSpPr>
            <p:grpSp>
              <p:nvGrpSpPr>
                <p:cNvPr id="1333" name="グループ化 1332">
                  <a:extLst>
                    <a:ext uri="{FF2B5EF4-FFF2-40B4-BE49-F238E27FC236}">
                      <a16:creationId xmlns:a16="http://schemas.microsoft.com/office/drawing/2014/main" id="{F8257A37-A1A7-2E4A-A938-0B42F7B90201}"/>
                    </a:ext>
                  </a:extLst>
                </p:cNvPr>
                <p:cNvGrpSpPr/>
                <p:nvPr/>
              </p:nvGrpSpPr>
              <p:grpSpPr>
                <a:xfrm>
                  <a:off x="23348885" y="7240260"/>
                  <a:ext cx="1288664" cy="1000039"/>
                  <a:chOff x="4659871" y="18884403"/>
                  <a:chExt cx="1288664" cy="1000039"/>
                </a:xfrm>
              </p:grpSpPr>
              <p:grpSp>
                <p:nvGrpSpPr>
                  <p:cNvPr id="1338" name="グループ化 1337">
                    <a:extLst>
                      <a:ext uri="{FF2B5EF4-FFF2-40B4-BE49-F238E27FC236}">
                        <a16:creationId xmlns:a16="http://schemas.microsoft.com/office/drawing/2014/main" id="{FB26A473-2E56-A846-A990-915961DE7186}"/>
                      </a:ext>
                    </a:extLst>
                  </p:cNvPr>
                  <p:cNvGrpSpPr/>
                  <p:nvPr/>
                </p:nvGrpSpPr>
                <p:grpSpPr>
                  <a:xfrm>
                    <a:off x="4659871" y="19450374"/>
                    <a:ext cx="1288562" cy="434068"/>
                    <a:chOff x="4659871" y="19450374"/>
                    <a:chExt cx="1288562" cy="434068"/>
                  </a:xfrm>
                </p:grpSpPr>
                <p:grpSp>
                  <p:nvGrpSpPr>
                    <p:cNvPr id="1378" name="グループ化 1377">
                      <a:extLst>
                        <a:ext uri="{FF2B5EF4-FFF2-40B4-BE49-F238E27FC236}">
                          <a16:creationId xmlns:a16="http://schemas.microsoft.com/office/drawing/2014/main" id="{810A4564-9EF4-5845-97CF-6A0C721D5AC2}"/>
                        </a:ext>
                      </a:extLst>
                    </p:cNvPr>
                    <p:cNvGrpSpPr/>
                    <p:nvPr/>
                  </p:nvGrpSpPr>
                  <p:grpSpPr>
                    <a:xfrm>
                      <a:off x="4659871" y="19450374"/>
                      <a:ext cx="640404" cy="434068"/>
                      <a:chOff x="4659871" y="19450374"/>
                      <a:chExt cx="640404" cy="434068"/>
                    </a:xfrm>
                  </p:grpSpPr>
                  <p:grpSp>
                    <p:nvGrpSpPr>
                      <p:cNvPr id="1398" name="グループ化 1397">
                        <a:extLst>
                          <a:ext uri="{FF2B5EF4-FFF2-40B4-BE49-F238E27FC236}">
                            <a16:creationId xmlns:a16="http://schemas.microsoft.com/office/drawing/2014/main" id="{DAF0D1C8-906F-7440-B9CE-A7A92DFA2845}"/>
                          </a:ext>
                        </a:extLst>
                      </p:cNvPr>
                      <p:cNvGrpSpPr/>
                      <p:nvPr/>
                    </p:nvGrpSpPr>
                    <p:grpSpPr>
                      <a:xfrm>
                        <a:off x="4659871" y="19450948"/>
                        <a:ext cx="313698" cy="433494"/>
                        <a:chOff x="4659871" y="19472720"/>
                        <a:chExt cx="313698" cy="433494"/>
                      </a:xfrm>
                    </p:grpSpPr>
                    <p:grpSp>
                      <p:nvGrpSpPr>
                        <p:cNvPr id="1408" name="グループ化 1407">
                          <a:extLst>
                            <a:ext uri="{FF2B5EF4-FFF2-40B4-BE49-F238E27FC236}">
                              <a16:creationId xmlns:a16="http://schemas.microsoft.com/office/drawing/2014/main" id="{D3010E78-D6C3-3B41-A594-5CD4FCB3931F}"/>
                            </a:ext>
                          </a:extLst>
                        </p:cNvPr>
                        <p:cNvGrpSpPr/>
                        <p:nvPr/>
                      </p:nvGrpSpPr>
                      <p:grpSpPr>
                        <a:xfrm rot="10800000">
                          <a:off x="4822922" y="19472720"/>
                          <a:ext cx="150647" cy="433494"/>
                          <a:chOff x="6673031" y="13591956"/>
                          <a:chExt cx="136951" cy="394086"/>
                        </a:xfrm>
                      </p:grpSpPr>
                      <p:sp>
                        <p:nvSpPr>
                          <p:cNvPr id="1413" name="円/楕円 1412">
                            <a:extLst>
                              <a:ext uri="{FF2B5EF4-FFF2-40B4-BE49-F238E27FC236}">
                                <a16:creationId xmlns:a16="http://schemas.microsoft.com/office/drawing/2014/main" id="{336B6A10-65A6-D548-BAA9-41DA28F3F7F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14" name="直線コネクタ 1413">
                            <a:extLst>
                              <a:ext uri="{FF2B5EF4-FFF2-40B4-BE49-F238E27FC236}">
                                <a16:creationId xmlns:a16="http://schemas.microsoft.com/office/drawing/2014/main" id="{6A5CF4F7-B963-B24F-BEE3-FBE4028A6E6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15" name="直線コネクタ 1414">
                            <a:extLst>
                              <a:ext uri="{FF2B5EF4-FFF2-40B4-BE49-F238E27FC236}">
                                <a16:creationId xmlns:a16="http://schemas.microsoft.com/office/drawing/2014/main" id="{3A62C0AA-EEB6-AC44-ADCD-316A2C71871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09" name="グループ化 1408">
                          <a:extLst>
                            <a:ext uri="{FF2B5EF4-FFF2-40B4-BE49-F238E27FC236}">
                              <a16:creationId xmlns:a16="http://schemas.microsoft.com/office/drawing/2014/main" id="{88404080-B0B1-9248-B34B-049864F49CC5}"/>
                            </a:ext>
                          </a:extLst>
                        </p:cNvPr>
                        <p:cNvGrpSpPr/>
                        <p:nvPr/>
                      </p:nvGrpSpPr>
                      <p:grpSpPr>
                        <a:xfrm rot="10800000">
                          <a:off x="4659871" y="19472720"/>
                          <a:ext cx="150647" cy="433494"/>
                          <a:chOff x="6673031" y="13591956"/>
                          <a:chExt cx="136951" cy="394086"/>
                        </a:xfrm>
                      </p:grpSpPr>
                      <p:sp>
                        <p:nvSpPr>
                          <p:cNvPr id="1410" name="円/楕円 1409">
                            <a:extLst>
                              <a:ext uri="{FF2B5EF4-FFF2-40B4-BE49-F238E27FC236}">
                                <a16:creationId xmlns:a16="http://schemas.microsoft.com/office/drawing/2014/main" id="{D1F2D9B9-C66F-074A-91D8-B4D930E3C33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11" name="直線コネクタ 1410">
                            <a:extLst>
                              <a:ext uri="{FF2B5EF4-FFF2-40B4-BE49-F238E27FC236}">
                                <a16:creationId xmlns:a16="http://schemas.microsoft.com/office/drawing/2014/main" id="{FF38F91B-5203-5D4D-B4C0-FDB5E3BC79C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12" name="直線コネクタ 1411">
                            <a:extLst>
                              <a:ext uri="{FF2B5EF4-FFF2-40B4-BE49-F238E27FC236}">
                                <a16:creationId xmlns:a16="http://schemas.microsoft.com/office/drawing/2014/main" id="{E8DE2AED-B6C8-0C44-B294-075D557BB5C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399" name="グループ化 1398">
                        <a:extLst>
                          <a:ext uri="{FF2B5EF4-FFF2-40B4-BE49-F238E27FC236}">
                            <a16:creationId xmlns:a16="http://schemas.microsoft.com/office/drawing/2014/main" id="{2D5374BC-E145-2C41-B2E8-7A4FC3102992}"/>
                          </a:ext>
                        </a:extLst>
                      </p:cNvPr>
                      <p:cNvGrpSpPr/>
                      <p:nvPr/>
                    </p:nvGrpSpPr>
                    <p:grpSpPr>
                      <a:xfrm>
                        <a:off x="4986577" y="19450374"/>
                        <a:ext cx="313698" cy="433494"/>
                        <a:chOff x="4659871" y="19472720"/>
                        <a:chExt cx="313698" cy="433494"/>
                      </a:xfrm>
                    </p:grpSpPr>
                    <p:grpSp>
                      <p:nvGrpSpPr>
                        <p:cNvPr id="1400" name="グループ化 1399">
                          <a:extLst>
                            <a:ext uri="{FF2B5EF4-FFF2-40B4-BE49-F238E27FC236}">
                              <a16:creationId xmlns:a16="http://schemas.microsoft.com/office/drawing/2014/main" id="{DA4B3409-B866-974A-AE26-000FD9EB0DA9}"/>
                            </a:ext>
                          </a:extLst>
                        </p:cNvPr>
                        <p:cNvGrpSpPr/>
                        <p:nvPr/>
                      </p:nvGrpSpPr>
                      <p:grpSpPr>
                        <a:xfrm rot="10800000">
                          <a:off x="4822922" y="19472720"/>
                          <a:ext cx="150647" cy="433494"/>
                          <a:chOff x="6673031" y="13591956"/>
                          <a:chExt cx="136951" cy="394086"/>
                        </a:xfrm>
                      </p:grpSpPr>
                      <p:sp>
                        <p:nvSpPr>
                          <p:cNvPr id="1405" name="円/楕円 1404">
                            <a:extLst>
                              <a:ext uri="{FF2B5EF4-FFF2-40B4-BE49-F238E27FC236}">
                                <a16:creationId xmlns:a16="http://schemas.microsoft.com/office/drawing/2014/main" id="{E26BC523-4F28-DC4C-8B13-C3B21ECF881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06" name="直線コネクタ 1405">
                            <a:extLst>
                              <a:ext uri="{FF2B5EF4-FFF2-40B4-BE49-F238E27FC236}">
                                <a16:creationId xmlns:a16="http://schemas.microsoft.com/office/drawing/2014/main" id="{45D099CF-CED8-AC48-9722-1F4777B110C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07" name="直線コネクタ 1406">
                            <a:extLst>
                              <a:ext uri="{FF2B5EF4-FFF2-40B4-BE49-F238E27FC236}">
                                <a16:creationId xmlns:a16="http://schemas.microsoft.com/office/drawing/2014/main" id="{552191DF-E008-BC4B-9356-38729A800E9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01" name="グループ化 1400">
                          <a:extLst>
                            <a:ext uri="{FF2B5EF4-FFF2-40B4-BE49-F238E27FC236}">
                              <a16:creationId xmlns:a16="http://schemas.microsoft.com/office/drawing/2014/main" id="{FBAE4634-C1C0-8345-982E-5B89691E8119}"/>
                            </a:ext>
                          </a:extLst>
                        </p:cNvPr>
                        <p:cNvGrpSpPr/>
                        <p:nvPr/>
                      </p:nvGrpSpPr>
                      <p:grpSpPr>
                        <a:xfrm rot="10800000">
                          <a:off x="4659871" y="19472720"/>
                          <a:ext cx="150647" cy="433494"/>
                          <a:chOff x="6673031" y="13591956"/>
                          <a:chExt cx="136951" cy="394086"/>
                        </a:xfrm>
                      </p:grpSpPr>
                      <p:sp>
                        <p:nvSpPr>
                          <p:cNvPr id="1402" name="円/楕円 1401">
                            <a:extLst>
                              <a:ext uri="{FF2B5EF4-FFF2-40B4-BE49-F238E27FC236}">
                                <a16:creationId xmlns:a16="http://schemas.microsoft.com/office/drawing/2014/main" id="{4D950756-ABE3-4C49-8B0C-A0FE57E1BEE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03" name="直線コネクタ 1402">
                            <a:extLst>
                              <a:ext uri="{FF2B5EF4-FFF2-40B4-BE49-F238E27FC236}">
                                <a16:creationId xmlns:a16="http://schemas.microsoft.com/office/drawing/2014/main" id="{8A573297-B78A-F54E-9E72-FABD731154C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04" name="直線コネクタ 1403">
                            <a:extLst>
                              <a:ext uri="{FF2B5EF4-FFF2-40B4-BE49-F238E27FC236}">
                                <a16:creationId xmlns:a16="http://schemas.microsoft.com/office/drawing/2014/main" id="{A9A79A19-5BB5-9845-A78E-6160B77716A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379" name="グループ化 1378">
                      <a:extLst>
                        <a:ext uri="{FF2B5EF4-FFF2-40B4-BE49-F238E27FC236}">
                          <a16:creationId xmlns:a16="http://schemas.microsoft.com/office/drawing/2014/main" id="{B9AA01DF-BACB-B24A-A252-80F554F24B3D}"/>
                        </a:ext>
                      </a:extLst>
                    </p:cNvPr>
                    <p:cNvGrpSpPr/>
                    <p:nvPr/>
                  </p:nvGrpSpPr>
                  <p:grpSpPr>
                    <a:xfrm>
                      <a:off x="5308029" y="19450374"/>
                      <a:ext cx="640404" cy="434068"/>
                      <a:chOff x="4659871" y="19450374"/>
                      <a:chExt cx="640404" cy="434068"/>
                    </a:xfrm>
                  </p:grpSpPr>
                  <p:grpSp>
                    <p:nvGrpSpPr>
                      <p:cNvPr id="1380" name="グループ化 1379">
                        <a:extLst>
                          <a:ext uri="{FF2B5EF4-FFF2-40B4-BE49-F238E27FC236}">
                            <a16:creationId xmlns:a16="http://schemas.microsoft.com/office/drawing/2014/main" id="{49D89781-A535-0B44-87C8-B346817E3914}"/>
                          </a:ext>
                        </a:extLst>
                      </p:cNvPr>
                      <p:cNvGrpSpPr/>
                      <p:nvPr/>
                    </p:nvGrpSpPr>
                    <p:grpSpPr>
                      <a:xfrm>
                        <a:off x="4659871" y="19450948"/>
                        <a:ext cx="313698" cy="433494"/>
                        <a:chOff x="4659871" y="19472720"/>
                        <a:chExt cx="313698" cy="433494"/>
                      </a:xfrm>
                    </p:grpSpPr>
                    <p:grpSp>
                      <p:nvGrpSpPr>
                        <p:cNvPr id="1390" name="グループ化 1389">
                          <a:extLst>
                            <a:ext uri="{FF2B5EF4-FFF2-40B4-BE49-F238E27FC236}">
                              <a16:creationId xmlns:a16="http://schemas.microsoft.com/office/drawing/2014/main" id="{03B4F2DB-53D3-C144-91E2-14C73E807396}"/>
                            </a:ext>
                          </a:extLst>
                        </p:cNvPr>
                        <p:cNvGrpSpPr/>
                        <p:nvPr/>
                      </p:nvGrpSpPr>
                      <p:grpSpPr>
                        <a:xfrm rot="10800000">
                          <a:off x="4822922" y="19472720"/>
                          <a:ext cx="150647" cy="433494"/>
                          <a:chOff x="6673031" y="13591956"/>
                          <a:chExt cx="136951" cy="394086"/>
                        </a:xfrm>
                      </p:grpSpPr>
                      <p:sp>
                        <p:nvSpPr>
                          <p:cNvPr id="1395" name="円/楕円 1394">
                            <a:extLst>
                              <a:ext uri="{FF2B5EF4-FFF2-40B4-BE49-F238E27FC236}">
                                <a16:creationId xmlns:a16="http://schemas.microsoft.com/office/drawing/2014/main" id="{3B1551F9-31D1-CD4B-A57E-90057C581E3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96" name="直線コネクタ 1395">
                            <a:extLst>
                              <a:ext uri="{FF2B5EF4-FFF2-40B4-BE49-F238E27FC236}">
                                <a16:creationId xmlns:a16="http://schemas.microsoft.com/office/drawing/2014/main" id="{60330FED-FB95-3D40-AA79-6DA20CD803A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97" name="直線コネクタ 1396">
                            <a:extLst>
                              <a:ext uri="{FF2B5EF4-FFF2-40B4-BE49-F238E27FC236}">
                                <a16:creationId xmlns:a16="http://schemas.microsoft.com/office/drawing/2014/main" id="{1361E805-B726-2445-8CCB-EEEABE7FD03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91" name="グループ化 1390">
                          <a:extLst>
                            <a:ext uri="{FF2B5EF4-FFF2-40B4-BE49-F238E27FC236}">
                              <a16:creationId xmlns:a16="http://schemas.microsoft.com/office/drawing/2014/main" id="{E3F1BDA1-05E4-664F-8703-89E7789B3C9B}"/>
                            </a:ext>
                          </a:extLst>
                        </p:cNvPr>
                        <p:cNvGrpSpPr/>
                        <p:nvPr/>
                      </p:nvGrpSpPr>
                      <p:grpSpPr>
                        <a:xfrm rot="10800000">
                          <a:off x="4659871" y="19472720"/>
                          <a:ext cx="150647" cy="433494"/>
                          <a:chOff x="6673031" y="13591956"/>
                          <a:chExt cx="136951" cy="394086"/>
                        </a:xfrm>
                      </p:grpSpPr>
                      <p:sp>
                        <p:nvSpPr>
                          <p:cNvPr id="1392" name="円/楕円 1391">
                            <a:extLst>
                              <a:ext uri="{FF2B5EF4-FFF2-40B4-BE49-F238E27FC236}">
                                <a16:creationId xmlns:a16="http://schemas.microsoft.com/office/drawing/2014/main" id="{2811413B-F04C-DE46-B8DB-099411D2EF9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93" name="直線コネクタ 1392">
                            <a:extLst>
                              <a:ext uri="{FF2B5EF4-FFF2-40B4-BE49-F238E27FC236}">
                                <a16:creationId xmlns:a16="http://schemas.microsoft.com/office/drawing/2014/main" id="{0A211F2A-35F2-064A-9AFA-89B63A19CF3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94" name="直線コネクタ 1393">
                            <a:extLst>
                              <a:ext uri="{FF2B5EF4-FFF2-40B4-BE49-F238E27FC236}">
                                <a16:creationId xmlns:a16="http://schemas.microsoft.com/office/drawing/2014/main" id="{FF2268A2-0071-2043-8421-FB5ADB8C284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381" name="グループ化 1380">
                        <a:extLst>
                          <a:ext uri="{FF2B5EF4-FFF2-40B4-BE49-F238E27FC236}">
                            <a16:creationId xmlns:a16="http://schemas.microsoft.com/office/drawing/2014/main" id="{633079B7-5546-8A48-BB07-D58B53405269}"/>
                          </a:ext>
                        </a:extLst>
                      </p:cNvPr>
                      <p:cNvGrpSpPr/>
                      <p:nvPr/>
                    </p:nvGrpSpPr>
                    <p:grpSpPr>
                      <a:xfrm>
                        <a:off x="4986577" y="19450374"/>
                        <a:ext cx="313698" cy="433494"/>
                        <a:chOff x="4659871" y="19472720"/>
                        <a:chExt cx="313698" cy="433494"/>
                      </a:xfrm>
                    </p:grpSpPr>
                    <p:grpSp>
                      <p:nvGrpSpPr>
                        <p:cNvPr id="1382" name="グループ化 1381">
                          <a:extLst>
                            <a:ext uri="{FF2B5EF4-FFF2-40B4-BE49-F238E27FC236}">
                              <a16:creationId xmlns:a16="http://schemas.microsoft.com/office/drawing/2014/main" id="{7A41D46C-BC9E-A645-954B-0DF75AF9FD07}"/>
                            </a:ext>
                          </a:extLst>
                        </p:cNvPr>
                        <p:cNvGrpSpPr/>
                        <p:nvPr/>
                      </p:nvGrpSpPr>
                      <p:grpSpPr>
                        <a:xfrm rot="10800000">
                          <a:off x="4822922" y="19472720"/>
                          <a:ext cx="150647" cy="433494"/>
                          <a:chOff x="6673031" y="13591956"/>
                          <a:chExt cx="136951" cy="394086"/>
                        </a:xfrm>
                      </p:grpSpPr>
                      <p:sp>
                        <p:nvSpPr>
                          <p:cNvPr id="1387" name="円/楕円 1386">
                            <a:extLst>
                              <a:ext uri="{FF2B5EF4-FFF2-40B4-BE49-F238E27FC236}">
                                <a16:creationId xmlns:a16="http://schemas.microsoft.com/office/drawing/2014/main" id="{CD47378E-061E-FD4E-AC14-4F722B8A318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88" name="直線コネクタ 1387">
                            <a:extLst>
                              <a:ext uri="{FF2B5EF4-FFF2-40B4-BE49-F238E27FC236}">
                                <a16:creationId xmlns:a16="http://schemas.microsoft.com/office/drawing/2014/main" id="{D2FEC5D0-A1E8-8144-A9F6-4F737B6B5CD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89" name="直線コネクタ 1388">
                            <a:extLst>
                              <a:ext uri="{FF2B5EF4-FFF2-40B4-BE49-F238E27FC236}">
                                <a16:creationId xmlns:a16="http://schemas.microsoft.com/office/drawing/2014/main" id="{DC745828-DE58-B143-87AC-CB78A4997DB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83" name="グループ化 1382">
                          <a:extLst>
                            <a:ext uri="{FF2B5EF4-FFF2-40B4-BE49-F238E27FC236}">
                              <a16:creationId xmlns:a16="http://schemas.microsoft.com/office/drawing/2014/main" id="{2133A0EA-38AF-534F-B1B1-0C4796FFA95E}"/>
                            </a:ext>
                          </a:extLst>
                        </p:cNvPr>
                        <p:cNvGrpSpPr/>
                        <p:nvPr/>
                      </p:nvGrpSpPr>
                      <p:grpSpPr>
                        <a:xfrm rot="10800000">
                          <a:off x="4659871" y="19472720"/>
                          <a:ext cx="150647" cy="433494"/>
                          <a:chOff x="6673031" y="13591956"/>
                          <a:chExt cx="136951" cy="394086"/>
                        </a:xfrm>
                      </p:grpSpPr>
                      <p:sp>
                        <p:nvSpPr>
                          <p:cNvPr id="1384" name="円/楕円 1383">
                            <a:extLst>
                              <a:ext uri="{FF2B5EF4-FFF2-40B4-BE49-F238E27FC236}">
                                <a16:creationId xmlns:a16="http://schemas.microsoft.com/office/drawing/2014/main" id="{156497C3-9605-BA47-9781-26FC9B8515A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85" name="直線コネクタ 1384">
                            <a:extLst>
                              <a:ext uri="{FF2B5EF4-FFF2-40B4-BE49-F238E27FC236}">
                                <a16:creationId xmlns:a16="http://schemas.microsoft.com/office/drawing/2014/main" id="{78B184B8-31DA-0E44-B6C7-5C3CE8DCE95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86" name="直線コネクタ 1385">
                            <a:extLst>
                              <a:ext uri="{FF2B5EF4-FFF2-40B4-BE49-F238E27FC236}">
                                <a16:creationId xmlns:a16="http://schemas.microsoft.com/office/drawing/2014/main" id="{79B900C1-5372-3148-9CFC-97881AC76AD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339" name="グループ化 1338">
                    <a:extLst>
                      <a:ext uri="{FF2B5EF4-FFF2-40B4-BE49-F238E27FC236}">
                        <a16:creationId xmlns:a16="http://schemas.microsoft.com/office/drawing/2014/main" id="{46A25151-65EC-1048-AE9D-BF67AC095904}"/>
                      </a:ext>
                    </a:extLst>
                  </p:cNvPr>
                  <p:cNvGrpSpPr/>
                  <p:nvPr/>
                </p:nvGrpSpPr>
                <p:grpSpPr>
                  <a:xfrm flipV="1">
                    <a:off x="4659973" y="18884403"/>
                    <a:ext cx="1288562" cy="434068"/>
                    <a:chOff x="4659871" y="19450374"/>
                    <a:chExt cx="1288562" cy="434068"/>
                  </a:xfrm>
                </p:grpSpPr>
                <p:grpSp>
                  <p:nvGrpSpPr>
                    <p:cNvPr id="1340" name="グループ化 1339">
                      <a:extLst>
                        <a:ext uri="{FF2B5EF4-FFF2-40B4-BE49-F238E27FC236}">
                          <a16:creationId xmlns:a16="http://schemas.microsoft.com/office/drawing/2014/main" id="{831BE93A-D70F-6C4E-8F2D-C7A4FA439C99}"/>
                        </a:ext>
                      </a:extLst>
                    </p:cNvPr>
                    <p:cNvGrpSpPr/>
                    <p:nvPr/>
                  </p:nvGrpSpPr>
                  <p:grpSpPr>
                    <a:xfrm>
                      <a:off x="4659871" y="19450374"/>
                      <a:ext cx="640404" cy="434068"/>
                      <a:chOff x="4659871" y="19450374"/>
                      <a:chExt cx="640404" cy="434068"/>
                    </a:xfrm>
                  </p:grpSpPr>
                  <p:grpSp>
                    <p:nvGrpSpPr>
                      <p:cNvPr id="1360" name="グループ化 1359">
                        <a:extLst>
                          <a:ext uri="{FF2B5EF4-FFF2-40B4-BE49-F238E27FC236}">
                            <a16:creationId xmlns:a16="http://schemas.microsoft.com/office/drawing/2014/main" id="{9664BD3A-9135-B746-AB08-84FB486673E4}"/>
                          </a:ext>
                        </a:extLst>
                      </p:cNvPr>
                      <p:cNvGrpSpPr/>
                      <p:nvPr/>
                    </p:nvGrpSpPr>
                    <p:grpSpPr>
                      <a:xfrm>
                        <a:off x="4659871" y="19450948"/>
                        <a:ext cx="313698" cy="433494"/>
                        <a:chOff x="4659871" y="19472720"/>
                        <a:chExt cx="313698" cy="433494"/>
                      </a:xfrm>
                    </p:grpSpPr>
                    <p:grpSp>
                      <p:nvGrpSpPr>
                        <p:cNvPr id="1370" name="グループ化 1369">
                          <a:extLst>
                            <a:ext uri="{FF2B5EF4-FFF2-40B4-BE49-F238E27FC236}">
                              <a16:creationId xmlns:a16="http://schemas.microsoft.com/office/drawing/2014/main" id="{7D6F3A98-A0AB-BC47-B300-DE9773B25094}"/>
                            </a:ext>
                          </a:extLst>
                        </p:cNvPr>
                        <p:cNvGrpSpPr/>
                        <p:nvPr/>
                      </p:nvGrpSpPr>
                      <p:grpSpPr>
                        <a:xfrm rot="10800000">
                          <a:off x="4822922" y="19472720"/>
                          <a:ext cx="150647" cy="433494"/>
                          <a:chOff x="6673031" y="13591956"/>
                          <a:chExt cx="136951" cy="394086"/>
                        </a:xfrm>
                      </p:grpSpPr>
                      <p:sp>
                        <p:nvSpPr>
                          <p:cNvPr id="1375" name="円/楕円 1374">
                            <a:extLst>
                              <a:ext uri="{FF2B5EF4-FFF2-40B4-BE49-F238E27FC236}">
                                <a16:creationId xmlns:a16="http://schemas.microsoft.com/office/drawing/2014/main" id="{94D5969D-4E7D-4F44-BBE3-2EEFE9433B8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76" name="直線コネクタ 1375">
                            <a:extLst>
                              <a:ext uri="{FF2B5EF4-FFF2-40B4-BE49-F238E27FC236}">
                                <a16:creationId xmlns:a16="http://schemas.microsoft.com/office/drawing/2014/main" id="{2B87E9C6-78DB-F245-AB9E-C138EAC7C9F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7" name="直線コネクタ 1376">
                            <a:extLst>
                              <a:ext uri="{FF2B5EF4-FFF2-40B4-BE49-F238E27FC236}">
                                <a16:creationId xmlns:a16="http://schemas.microsoft.com/office/drawing/2014/main" id="{2C892D5B-EB71-FD4E-94D7-1F05C40A316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71" name="グループ化 1370">
                          <a:extLst>
                            <a:ext uri="{FF2B5EF4-FFF2-40B4-BE49-F238E27FC236}">
                              <a16:creationId xmlns:a16="http://schemas.microsoft.com/office/drawing/2014/main" id="{0CB959ED-6B36-EE48-A7D8-1C9F5D1F1B13}"/>
                            </a:ext>
                          </a:extLst>
                        </p:cNvPr>
                        <p:cNvGrpSpPr/>
                        <p:nvPr/>
                      </p:nvGrpSpPr>
                      <p:grpSpPr>
                        <a:xfrm rot="10800000">
                          <a:off x="4659871" y="19472720"/>
                          <a:ext cx="150647" cy="433494"/>
                          <a:chOff x="6673031" y="13591956"/>
                          <a:chExt cx="136951" cy="394086"/>
                        </a:xfrm>
                      </p:grpSpPr>
                      <p:sp>
                        <p:nvSpPr>
                          <p:cNvPr id="1372" name="円/楕円 1371">
                            <a:extLst>
                              <a:ext uri="{FF2B5EF4-FFF2-40B4-BE49-F238E27FC236}">
                                <a16:creationId xmlns:a16="http://schemas.microsoft.com/office/drawing/2014/main" id="{6C4F3D3E-7293-7E40-A57C-1B64127ACFC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73" name="直線コネクタ 1372">
                            <a:extLst>
                              <a:ext uri="{FF2B5EF4-FFF2-40B4-BE49-F238E27FC236}">
                                <a16:creationId xmlns:a16="http://schemas.microsoft.com/office/drawing/2014/main" id="{2F925C3C-0072-5B4F-AA07-08394EDE638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74" name="直線コネクタ 1373">
                            <a:extLst>
                              <a:ext uri="{FF2B5EF4-FFF2-40B4-BE49-F238E27FC236}">
                                <a16:creationId xmlns:a16="http://schemas.microsoft.com/office/drawing/2014/main" id="{EF78AC9E-DD0F-284F-8763-ECC912EB73E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361" name="グループ化 1360">
                        <a:extLst>
                          <a:ext uri="{FF2B5EF4-FFF2-40B4-BE49-F238E27FC236}">
                            <a16:creationId xmlns:a16="http://schemas.microsoft.com/office/drawing/2014/main" id="{A09E2A0F-AE3E-584E-BA56-26CFC04173BF}"/>
                          </a:ext>
                        </a:extLst>
                      </p:cNvPr>
                      <p:cNvGrpSpPr/>
                      <p:nvPr/>
                    </p:nvGrpSpPr>
                    <p:grpSpPr>
                      <a:xfrm>
                        <a:off x="4986577" y="19450374"/>
                        <a:ext cx="313698" cy="433494"/>
                        <a:chOff x="4659871" y="19472720"/>
                        <a:chExt cx="313698" cy="433494"/>
                      </a:xfrm>
                    </p:grpSpPr>
                    <p:grpSp>
                      <p:nvGrpSpPr>
                        <p:cNvPr id="1362" name="グループ化 1361">
                          <a:extLst>
                            <a:ext uri="{FF2B5EF4-FFF2-40B4-BE49-F238E27FC236}">
                              <a16:creationId xmlns:a16="http://schemas.microsoft.com/office/drawing/2014/main" id="{D78DEF83-78D7-464C-81E9-9C6FBA99F3DB}"/>
                            </a:ext>
                          </a:extLst>
                        </p:cNvPr>
                        <p:cNvGrpSpPr/>
                        <p:nvPr/>
                      </p:nvGrpSpPr>
                      <p:grpSpPr>
                        <a:xfrm rot="10800000">
                          <a:off x="4822922" y="19472720"/>
                          <a:ext cx="150647" cy="433494"/>
                          <a:chOff x="6673031" y="13591956"/>
                          <a:chExt cx="136951" cy="394086"/>
                        </a:xfrm>
                      </p:grpSpPr>
                      <p:sp>
                        <p:nvSpPr>
                          <p:cNvPr id="1367" name="円/楕円 1366">
                            <a:extLst>
                              <a:ext uri="{FF2B5EF4-FFF2-40B4-BE49-F238E27FC236}">
                                <a16:creationId xmlns:a16="http://schemas.microsoft.com/office/drawing/2014/main" id="{9E9E5770-CFDC-D74B-91E0-56B09317A2C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68" name="直線コネクタ 1367">
                            <a:extLst>
                              <a:ext uri="{FF2B5EF4-FFF2-40B4-BE49-F238E27FC236}">
                                <a16:creationId xmlns:a16="http://schemas.microsoft.com/office/drawing/2014/main" id="{493E4386-F6A2-8B4E-AAFF-C9D65E737E0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9" name="直線コネクタ 1368">
                            <a:extLst>
                              <a:ext uri="{FF2B5EF4-FFF2-40B4-BE49-F238E27FC236}">
                                <a16:creationId xmlns:a16="http://schemas.microsoft.com/office/drawing/2014/main" id="{88005293-B2B4-A942-8D30-5A4710432E5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63" name="グループ化 1362">
                          <a:extLst>
                            <a:ext uri="{FF2B5EF4-FFF2-40B4-BE49-F238E27FC236}">
                              <a16:creationId xmlns:a16="http://schemas.microsoft.com/office/drawing/2014/main" id="{4EC23261-7859-B54C-8CBA-20C9F1F1F6B0}"/>
                            </a:ext>
                          </a:extLst>
                        </p:cNvPr>
                        <p:cNvGrpSpPr/>
                        <p:nvPr/>
                      </p:nvGrpSpPr>
                      <p:grpSpPr>
                        <a:xfrm rot="10800000">
                          <a:off x="4659871" y="19472720"/>
                          <a:ext cx="150647" cy="433494"/>
                          <a:chOff x="6673031" y="13591956"/>
                          <a:chExt cx="136951" cy="394086"/>
                        </a:xfrm>
                      </p:grpSpPr>
                      <p:sp>
                        <p:nvSpPr>
                          <p:cNvPr id="1364" name="円/楕円 1363">
                            <a:extLst>
                              <a:ext uri="{FF2B5EF4-FFF2-40B4-BE49-F238E27FC236}">
                                <a16:creationId xmlns:a16="http://schemas.microsoft.com/office/drawing/2014/main" id="{B0F5FFE3-34BE-2E45-A7C4-843B43134DA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65" name="直線コネクタ 1364">
                            <a:extLst>
                              <a:ext uri="{FF2B5EF4-FFF2-40B4-BE49-F238E27FC236}">
                                <a16:creationId xmlns:a16="http://schemas.microsoft.com/office/drawing/2014/main" id="{D0CC631E-883A-E04F-B2F0-5E59F802D7C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66" name="直線コネクタ 1365">
                            <a:extLst>
                              <a:ext uri="{FF2B5EF4-FFF2-40B4-BE49-F238E27FC236}">
                                <a16:creationId xmlns:a16="http://schemas.microsoft.com/office/drawing/2014/main" id="{7AADCC5A-BD2F-B946-BA8D-139617F49B9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341" name="グループ化 1340">
                      <a:extLst>
                        <a:ext uri="{FF2B5EF4-FFF2-40B4-BE49-F238E27FC236}">
                          <a16:creationId xmlns:a16="http://schemas.microsoft.com/office/drawing/2014/main" id="{63C9701A-7095-5549-A27D-83E70214B6D6}"/>
                        </a:ext>
                      </a:extLst>
                    </p:cNvPr>
                    <p:cNvGrpSpPr/>
                    <p:nvPr/>
                  </p:nvGrpSpPr>
                  <p:grpSpPr>
                    <a:xfrm>
                      <a:off x="5308029" y="19450374"/>
                      <a:ext cx="640404" cy="434068"/>
                      <a:chOff x="4659871" y="19450374"/>
                      <a:chExt cx="640404" cy="434068"/>
                    </a:xfrm>
                  </p:grpSpPr>
                  <p:grpSp>
                    <p:nvGrpSpPr>
                      <p:cNvPr id="1342" name="グループ化 1341">
                        <a:extLst>
                          <a:ext uri="{FF2B5EF4-FFF2-40B4-BE49-F238E27FC236}">
                            <a16:creationId xmlns:a16="http://schemas.microsoft.com/office/drawing/2014/main" id="{0267D08B-F10C-AA4D-9F17-2D15B660302C}"/>
                          </a:ext>
                        </a:extLst>
                      </p:cNvPr>
                      <p:cNvGrpSpPr/>
                      <p:nvPr/>
                    </p:nvGrpSpPr>
                    <p:grpSpPr>
                      <a:xfrm>
                        <a:off x="4659871" y="19450948"/>
                        <a:ext cx="313698" cy="433494"/>
                        <a:chOff x="4659871" y="19472720"/>
                        <a:chExt cx="313698" cy="433494"/>
                      </a:xfrm>
                    </p:grpSpPr>
                    <p:grpSp>
                      <p:nvGrpSpPr>
                        <p:cNvPr id="1352" name="グループ化 1351">
                          <a:extLst>
                            <a:ext uri="{FF2B5EF4-FFF2-40B4-BE49-F238E27FC236}">
                              <a16:creationId xmlns:a16="http://schemas.microsoft.com/office/drawing/2014/main" id="{32481DA3-DD38-3F44-8204-985CF0117716}"/>
                            </a:ext>
                          </a:extLst>
                        </p:cNvPr>
                        <p:cNvGrpSpPr/>
                        <p:nvPr/>
                      </p:nvGrpSpPr>
                      <p:grpSpPr>
                        <a:xfrm rot="10800000">
                          <a:off x="4822922" y="19472720"/>
                          <a:ext cx="150647" cy="433494"/>
                          <a:chOff x="6673031" y="13591956"/>
                          <a:chExt cx="136951" cy="394086"/>
                        </a:xfrm>
                      </p:grpSpPr>
                      <p:sp>
                        <p:nvSpPr>
                          <p:cNvPr id="1357" name="円/楕円 1356">
                            <a:extLst>
                              <a:ext uri="{FF2B5EF4-FFF2-40B4-BE49-F238E27FC236}">
                                <a16:creationId xmlns:a16="http://schemas.microsoft.com/office/drawing/2014/main" id="{CAD17D20-32E0-FA40-BF62-F42885FAB23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58" name="直線コネクタ 1357">
                            <a:extLst>
                              <a:ext uri="{FF2B5EF4-FFF2-40B4-BE49-F238E27FC236}">
                                <a16:creationId xmlns:a16="http://schemas.microsoft.com/office/drawing/2014/main" id="{1377023F-0D25-DE46-87EB-074ADFED806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9" name="直線コネクタ 1358">
                            <a:extLst>
                              <a:ext uri="{FF2B5EF4-FFF2-40B4-BE49-F238E27FC236}">
                                <a16:creationId xmlns:a16="http://schemas.microsoft.com/office/drawing/2014/main" id="{9E724E2A-1BB7-8C46-83E8-29CC2D1B141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53" name="グループ化 1352">
                          <a:extLst>
                            <a:ext uri="{FF2B5EF4-FFF2-40B4-BE49-F238E27FC236}">
                              <a16:creationId xmlns:a16="http://schemas.microsoft.com/office/drawing/2014/main" id="{CB79CA58-ADB3-2940-97B5-52B2457B6DC2}"/>
                            </a:ext>
                          </a:extLst>
                        </p:cNvPr>
                        <p:cNvGrpSpPr/>
                        <p:nvPr/>
                      </p:nvGrpSpPr>
                      <p:grpSpPr>
                        <a:xfrm rot="10800000">
                          <a:off x="4659871" y="19472720"/>
                          <a:ext cx="150647" cy="433494"/>
                          <a:chOff x="6673031" y="13591956"/>
                          <a:chExt cx="136951" cy="394086"/>
                        </a:xfrm>
                      </p:grpSpPr>
                      <p:sp>
                        <p:nvSpPr>
                          <p:cNvPr id="1354" name="円/楕円 1353">
                            <a:extLst>
                              <a:ext uri="{FF2B5EF4-FFF2-40B4-BE49-F238E27FC236}">
                                <a16:creationId xmlns:a16="http://schemas.microsoft.com/office/drawing/2014/main" id="{C3975393-4312-5248-833D-BD696F795CE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55" name="直線コネクタ 1354">
                            <a:extLst>
                              <a:ext uri="{FF2B5EF4-FFF2-40B4-BE49-F238E27FC236}">
                                <a16:creationId xmlns:a16="http://schemas.microsoft.com/office/drawing/2014/main" id="{E72E2F29-7C67-6E40-8F7A-4B6BDFF95B4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6" name="直線コネクタ 1355">
                            <a:extLst>
                              <a:ext uri="{FF2B5EF4-FFF2-40B4-BE49-F238E27FC236}">
                                <a16:creationId xmlns:a16="http://schemas.microsoft.com/office/drawing/2014/main" id="{F7078DF8-2BEC-0E49-85DA-DF664AEA5CD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343" name="グループ化 1342">
                        <a:extLst>
                          <a:ext uri="{FF2B5EF4-FFF2-40B4-BE49-F238E27FC236}">
                            <a16:creationId xmlns:a16="http://schemas.microsoft.com/office/drawing/2014/main" id="{0BDE92BB-5F4B-5843-BB20-531FD71A31F2}"/>
                          </a:ext>
                        </a:extLst>
                      </p:cNvPr>
                      <p:cNvGrpSpPr/>
                      <p:nvPr/>
                    </p:nvGrpSpPr>
                    <p:grpSpPr>
                      <a:xfrm>
                        <a:off x="4986577" y="19450374"/>
                        <a:ext cx="313698" cy="433494"/>
                        <a:chOff x="4659871" y="19472720"/>
                        <a:chExt cx="313698" cy="433494"/>
                      </a:xfrm>
                    </p:grpSpPr>
                    <p:grpSp>
                      <p:nvGrpSpPr>
                        <p:cNvPr id="1344" name="グループ化 1343">
                          <a:extLst>
                            <a:ext uri="{FF2B5EF4-FFF2-40B4-BE49-F238E27FC236}">
                              <a16:creationId xmlns:a16="http://schemas.microsoft.com/office/drawing/2014/main" id="{00488A5B-2487-9E46-85C8-263EC789750B}"/>
                            </a:ext>
                          </a:extLst>
                        </p:cNvPr>
                        <p:cNvGrpSpPr/>
                        <p:nvPr/>
                      </p:nvGrpSpPr>
                      <p:grpSpPr>
                        <a:xfrm rot="10800000">
                          <a:off x="4822922" y="19472720"/>
                          <a:ext cx="150647" cy="433494"/>
                          <a:chOff x="6673031" y="13591956"/>
                          <a:chExt cx="136951" cy="394086"/>
                        </a:xfrm>
                      </p:grpSpPr>
                      <p:sp>
                        <p:nvSpPr>
                          <p:cNvPr id="1349" name="円/楕円 1348">
                            <a:extLst>
                              <a:ext uri="{FF2B5EF4-FFF2-40B4-BE49-F238E27FC236}">
                                <a16:creationId xmlns:a16="http://schemas.microsoft.com/office/drawing/2014/main" id="{858FDE29-CD9F-5844-8548-C81FB1F98FD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50" name="直線コネクタ 1349">
                            <a:extLst>
                              <a:ext uri="{FF2B5EF4-FFF2-40B4-BE49-F238E27FC236}">
                                <a16:creationId xmlns:a16="http://schemas.microsoft.com/office/drawing/2014/main" id="{1CA4E0E6-C620-D948-A0D4-498827F3B01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51" name="直線コネクタ 1350">
                            <a:extLst>
                              <a:ext uri="{FF2B5EF4-FFF2-40B4-BE49-F238E27FC236}">
                                <a16:creationId xmlns:a16="http://schemas.microsoft.com/office/drawing/2014/main" id="{E338FC8D-AE87-214E-B0F6-8FA83B1558B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45" name="グループ化 1344">
                          <a:extLst>
                            <a:ext uri="{FF2B5EF4-FFF2-40B4-BE49-F238E27FC236}">
                              <a16:creationId xmlns:a16="http://schemas.microsoft.com/office/drawing/2014/main" id="{C50A5617-2C9C-DB40-82C5-5C4E4BBA42BA}"/>
                            </a:ext>
                          </a:extLst>
                        </p:cNvPr>
                        <p:cNvGrpSpPr/>
                        <p:nvPr/>
                      </p:nvGrpSpPr>
                      <p:grpSpPr>
                        <a:xfrm rot="10800000">
                          <a:off x="4659871" y="19472720"/>
                          <a:ext cx="150647" cy="433494"/>
                          <a:chOff x="6673031" y="13591956"/>
                          <a:chExt cx="136951" cy="394086"/>
                        </a:xfrm>
                      </p:grpSpPr>
                      <p:sp>
                        <p:nvSpPr>
                          <p:cNvPr id="1346" name="円/楕円 1345">
                            <a:extLst>
                              <a:ext uri="{FF2B5EF4-FFF2-40B4-BE49-F238E27FC236}">
                                <a16:creationId xmlns:a16="http://schemas.microsoft.com/office/drawing/2014/main" id="{48B0432F-4A99-0D47-AA6D-42FC5421510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47" name="直線コネクタ 1346">
                            <a:extLst>
                              <a:ext uri="{FF2B5EF4-FFF2-40B4-BE49-F238E27FC236}">
                                <a16:creationId xmlns:a16="http://schemas.microsoft.com/office/drawing/2014/main" id="{1DFBC9D9-D913-0447-ADC3-ECA9C032205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48" name="直線コネクタ 1347">
                            <a:extLst>
                              <a:ext uri="{FF2B5EF4-FFF2-40B4-BE49-F238E27FC236}">
                                <a16:creationId xmlns:a16="http://schemas.microsoft.com/office/drawing/2014/main" id="{6643E1A4-D705-2A41-BF32-F6556D51BA5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cxnSp>
              <p:nvCxnSpPr>
                <p:cNvPr id="1334" name="直線コネクタ 1333">
                  <a:extLst>
                    <a:ext uri="{FF2B5EF4-FFF2-40B4-BE49-F238E27FC236}">
                      <a16:creationId xmlns:a16="http://schemas.microsoft.com/office/drawing/2014/main" id="{DCA7A0C3-B414-BF47-9E7D-F0FF7D06E887}"/>
                    </a:ext>
                  </a:extLst>
                </p:cNvPr>
                <p:cNvCxnSpPr/>
                <p:nvPr/>
              </p:nvCxnSpPr>
              <p:spPr>
                <a:xfrm flipV="1">
                  <a:off x="24577837" y="7185372"/>
                  <a:ext cx="475542" cy="119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5" name="直線コネクタ 1334">
                  <a:extLst>
                    <a:ext uri="{FF2B5EF4-FFF2-40B4-BE49-F238E27FC236}">
                      <a16:creationId xmlns:a16="http://schemas.microsoft.com/office/drawing/2014/main" id="{0CD71C9E-DD74-564E-B662-2C0BAA8B82D2}"/>
                    </a:ext>
                  </a:extLst>
                </p:cNvPr>
                <p:cNvCxnSpPr>
                  <a:endCxn id="1337" idx="1"/>
                </p:cNvCxnSpPr>
                <p:nvPr/>
              </p:nvCxnSpPr>
              <p:spPr>
                <a:xfrm>
                  <a:off x="24572539" y="7532953"/>
                  <a:ext cx="601781" cy="225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6" name="Text Box 137">
                  <a:extLst>
                    <a:ext uri="{FF2B5EF4-FFF2-40B4-BE49-F238E27FC236}">
                      <a16:creationId xmlns:a16="http://schemas.microsoft.com/office/drawing/2014/main" id="{9A69081B-3585-B642-9A61-3D391FC842CD}"/>
                    </a:ext>
                  </a:extLst>
                </p:cNvPr>
                <p:cNvSpPr txBox="1">
                  <a:spLocks noChangeArrowheads="1"/>
                </p:cNvSpPr>
                <p:nvPr/>
              </p:nvSpPr>
              <p:spPr bwMode="auto">
                <a:xfrm>
                  <a:off x="25144053" y="6738309"/>
                  <a:ext cx="1359127" cy="53198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dirty="0">
                      <a:latin typeface="Times New Roman" pitchFamily="18" charset="0"/>
                      <a:cs typeface="Times New Roman" pitchFamily="18" charset="0"/>
                    </a:rPr>
                    <a:t>親水性</a:t>
                  </a:r>
                  <a:endParaRPr lang="en-US" altLang="ja-JP" sz="1600" dirty="0">
                    <a:latin typeface="Times New Roman" pitchFamily="18" charset="0"/>
                    <a:cs typeface="Times New Roman" pitchFamily="18" charset="0"/>
                  </a:endParaRPr>
                </a:p>
              </p:txBody>
            </p:sp>
            <p:sp>
              <p:nvSpPr>
                <p:cNvPr id="1337" name="Text Box 137">
                  <a:extLst>
                    <a:ext uri="{FF2B5EF4-FFF2-40B4-BE49-F238E27FC236}">
                      <a16:creationId xmlns:a16="http://schemas.microsoft.com/office/drawing/2014/main" id="{0502429C-05D3-1245-9C42-CCAD7970E662}"/>
                    </a:ext>
                  </a:extLst>
                </p:cNvPr>
                <p:cNvSpPr txBox="1">
                  <a:spLocks noChangeArrowheads="1"/>
                </p:cNvSpPr>
                <p:nvPr/>
              </p:nvSpPr>
              <p:spPr bwMode="auto">
                <a:xfrm>
                  <a:off x="25174319" y="7492316"/>
                  <a:ext cx="1359127" cy="53198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dirty="0">
                      <a:latin typeface="Times New Roman" pitchFamily="18" charset="0"/>
                      <a:cs typeface="Times New Roman" pitchFamily="18" charset="0"/>
                    </a:rPr>
                    <a:t>疎水性</a:t>
                  </a:r>
                  <a:endParaRPr lang="en-US" altLang="ja-JP" sz="1600" dirty="0">
                    <a:latin typeface="Times New Roman" pitchFamily="18" charset="0"/>
                    <a:cs typeface="Times New Roman" pitchFamily="18" charset="0"/>
                  </a:endParaRPr>
                </a:p>
              </p:txBody>
            </p:sp>
          </p:grpSp>
        </p:grpSp>
      </p:grpSp>
      <p:sp>
        <p:nvSpPr>
          <p:cNvPr id="1416" name="テキスト ボックス 1415">
            <a:extLst>
              <a:ext uri="{FF2B5EF4-FFF2-40B4-BE49-F238E27FC236}">
                <a16:creationId xmlns:a16="http://schemas.microsoft.com/office/drawing/2014/main" id="{13F1F965-7CB6-434E-8CBE-C37CC2A9A6AB}"/>
              </a:ext>
            </a:extLst>
          </p:cNvPr>
          <p:cNvSpPr txBox="1"/>
          <p:nvPr/>
        </p:nvSpPr>
        <p:spPr>
          <a:xfrm>
            <a:off x="6088429" y="1055762"/>
            <a:ext cx="4240665" cy="1785104"/>
          </a:xfrm>
          <a:prstGeom prst="rect">
            <a:avLst/>
          </a:prstGeom>
          <a:noFill/>
        </p:spPr>
        <p:txBody>
          <a:bodyPr wrap="square" rtlCol="0">
            <a:spAutoFit/>
          </a:bodyPr>
          <a:lstStyle/>
          <a:p>
            <a:r>
              <a:rPr lang="ja-JP" altLang="en-US" sz="2400"/>
              <a:t>多重膜リポソーム（</a:t>
            </a:r>
            <a:r>
              <a:rPr lang="en-US" altLang="ja-JP" sz="2400" dirty="0"/>
              <a:t>MLVs</a:t>
            </a:r>
            <a:r>
              <a:rPr lang="ja-JP" altLang="en-US" sz="2400"/>
              <a:t>）</a:t>
            </a:r>
            <a:endParaRPr lang="en-US" altLang="ja-JP" sz="2400" dirty="0"/>
          </a:p>
          <a:p>
            <a:endParaRPr lang="en-US" altLang="ja-JP" sz="1400" dirty="0"/>
          </a:p>
          <a:p>
            <a:pPr marL="285750" indent="-285750">
              <a:buFont typeface="Arial" pitchFamily="34" charset="0"/>
              <a:buChar char="•"/>
            </a:pPr>
            <a:r>
              <a:rPr lang="ja-JP" altLang="en-US"/>
              <a:t>水中</a:t>
            </a:r>
            <a:r>
              <a:rPr lang="ja-JP" altLang="en-US" dirty="0"/>
              <a:t>で自発的に</a:t>
            </a:r>
            <a:r>
              <a:rPr lang="ja-JP" altLang="en-US"/>
              <a:t>二重膜構造を形成。</a:t>
            </a:r>
            <a:endParaRPr lang="en-US" altLang="ja-JP" dirty="0"/>
          </a:p>
          <a:p>
            <a:pPr marL="285750" indent="-285750">
              <a:buFont typeface="Arial" pitchFamily="34" charset="0"/>
              <a:buChar char="•"/>
            </a:pPr>
            <a:r>
              <a:rPr lang="ja-JP" altLang="en-US"/>
              <a:t>表面は親水性であり、タンパク質の非特異吸着が極めて少ない。</a:t>
            </a:r>
            <a:endParaRPr lang="en-US" altLang="ja-JP" dirty="0"/>
          </a:p>
          <a:p>
            <a:pPr marL="285750" indent="-285750">
              <a:buFont typeface="Arial" pitchFamily="34" charset="0"/>
              <a:buChar char="•"/>
            </a:pPr>
            <a:endParaRPr lang="ja-JP" altLang="en-US" dirty="0"/>
          </a:p>
        </p:txBody>
      </p:sp>
      <p:sp>
        <p:nvSpPr>
          <p:cNvPr id="1421" name="テキスト ボックス 1420">
            <a:extLst>
              <a:ext uri="{FF2B5EF4-FFF2-40B4-BE49-F238E27FC236}">
                <a16:creationId xmlns:a16="http://schemas.microsoft.com/office/drawing/2014/main" id="{547B1F4E-E37D-0F48-84C4-9D63703C2147}"/>
              </a:ext>
            </a:extLst>
          </p:cNvPr>
          <p:cNvSpPr txBox="1"/>
          <p:nvPr/>
        </p:nvSpPr>
        <p:spPr>
          <a:xfrm>
            <a:off x="6711042" y="4067328"/>
            <a:ext cx="2646878" cy="584775"/>
          </a:xfrm>
          <a:prstGeom prst="rect">
            <a:avLst/>
          </a:prstGeom>
          <a:noFill/>
        </p:spPr>
        <p:txBody>
          <a:bodyPr wrap="none" rtlCol="0">
            <a:spAutoFit/>
          </a:bodyPr>
          <a:lstStyle/>
          <a:p>
            <a:pPr algn="ctr"/>
            <a:r>
              <a:rPr lang="ja-JP" altLang="en-US" sz="1600" dirty="0"/>
              <a:t>抗原結合多重膜リポソーム</a:t>
            </a:r>
            <a:endParaRPr lang="en-US" altLang="ja-JP" sz="1600" dirty="0"/>
          </a:p>
          <a:p>
            <a:pPr algn="ctr"/>
            <a:r>
              <a:rPr lang="ja-JP" altLang="en-US" sz="1600"/>
              <a:t>（</a:t>
            </a:r>
            <a:r>
              <a:rPr lang="en-US" altLang="ja-JP" sz="1600" dirty="0"/>
              <a:t>Ag-MLVs</a:t>
            </a:r>
            <a:r>
              <a:rPr lang="ja-JP" altLang="en-US" sz="1600" dirty="0"/>
              <a:t>）</a:t>
            </a:r>
          </a:p>
        </p:txBody>
      </p:sp>
      <p:grpSp>
        <p:nvGrpSpPr>
          <p:cNvPr id="1422" name="Group 84">
            <a:extLst>
              <a:ext uri="{FF2B5EF4-FFF2-40B4-BE49-F238E27FC236}">
                <a16:creationId xmlns:a16="http://schemas.microsoft.com/office/drawing/2014/main" id="{BED68A06-9B96-544C-AB3D-ED784DF7E79A}"/>
              </a:ext>
            </a:extLst>
          </p:cNvPr>
          <p:cNvGrpSpPr>
            <a:grpSpLocks/>
          </p:cNvGrpSpPr>
          <p:nvPr/>
        </p:nvGrpSpPr>
        <p:grpSpPr bwMode="auto">
          <a:xfrm rot="3299198" flipH="1">
            <a:off x="7794820" y="3829478"/>
            <a:ext cx="182563" cy="184150"/>
            <a:chOff x="3370" y="2690"/>
            <a:chExt cx="576" cy="584"/>
          </a:xfrm>
        </p:grpSpPr>
        <p:sp>
          <p:nvSpPr>
            <p:cNvPr id="1423" name="Oval 85">
              <a:extLst>
                <a:ext uri="{FF2B5EF4-FFF2-40B4-BE49-F238E27FC236}">
                  <a16:creationId xmlns:a16="http://schemas.microsoft.com/office/drawing/2014/main" id="{60C323E7-05F8-EE49-9F83-C6889F6C0487}"/>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24" name="AutoShape 86">
              <a:extLst>
                <a:ext uri="{FF2B5EF4-FFF2-40B4-BE49-F238E27FC236}">
                  <a16:creationId xmlns:a16="http://schemas.microsoft.com/office/drawing/2014/main" id="{ED3F765A-5D50-F749-B00C-D7884E1E33FA}"/>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25" name="グループ化 1424">
            <a:extLst>
              <a:ext uri="{FF2B5EF4-FFF2-40B4-BE49-F238E27FC236}">
                <a16:creationId xmlns:a16="http://schemas.microsoft.com/office/drawing/2014/main" id="{64EF139F-F71F-874D-A0EC-9852DA668187}"/>
              </a:ext>
            </a:extLst>
          </p:cNvPr>
          <p:cNvGrpSpPr/>
          <p:nvPr/>
        </p:nvGrpSpPr>
        <p:grpSpPr>
          <a:xfrm>
            <a:off x="7288830" y="2532049"/>
            <a:ext cx="1359419" cy="1322023"/>
            <a:chOff x="1274952" y="2050658"/>
            <a:chExt cx="1359419" cy="1322023"/>
          </a:xfrm>
        </p:grpSpPr>
        <p:grpSp>
          <p:nvGrpSpPr>
            <p:cNvPr id="1426" name="グループ化 1425">
              <a:extLst>
                <a:ext uri="{FF2B5EF4-FFF2-40B4-BE49-F238E27FC236}">
                  <a16:creationId xmlns:a16="http://schemas.microsoft.com/office/drawing/2014/main" id="{79F49E7C-88FC-5F48-AAB2-A2918438DCF9}"/>
                </a:ext>
              </a:extLst>
            </p:cNvPr>
            <p:cNvGrpSpPr/>
            <p:nvPr/>
          </p:nvGrpSpPr>
          <p:grpSpPr>
            <a:xfrm>
              <a:off x="1504560" y="2243075"/>
              <a:ext cx="950040" cy="953657"/>
              <a:chOff x="8021968" y="14227648"/>
              <a:chExt cx="4718527" cy="4820229"/>
            </a:xfrm>
          </p:grpSpPr>
          <p:grpSp>
            <p:nvGrpSpPr>
              <p:cNvPr id="1460" name="グループ化 1459">
                <a:extLst>
                  <a:ext uri="{FF2B5EF4-FFF2-40B4-BE49-F238E27FC236}">
                    <a16:creationId xmlns:a16="http://schemas.microsoft.com/office/drawing/2014/main" id="{C9D8A07A-7BAF-5941-BAE8-1413BD1903D7}"/>
                  </a:ext>
                </a:extLst>
              </p:cNvPr>
              <p:cNvGrpSpPr/>
              <p:nvPr/>
            </p:nvGrpSpPr>
            <p:grpSpPr>
              <a:xfrm>
                <a:off x="8977117" y="15316921"/>
                <a:ext cx="2854335" cy="2849263"/>
                <a:chOff x="8977117" y="15316921"/>
                <a:chExt cx="2854335" cy="2849263"/>
              </a:xfrm>
            </p:grpSpPr>
            <p:grpSp>
              <p:nvGrpSpPr>
                <p:cNvPr id="2240" name="グループ化 2239">
                  <a:extLst>
                    <a:ext uri="{FF2B5EF4-FFF2-40B4-BE49-F238E27FC236}">
                      <a16:creationId xmlns:a16="http://schemas.microsoft.com/office/drawing/2014/main" id="{A577D6C3-E388-FB47-A647-329077630D57}"/>
                    </a:ext>
                  </a:extLst>
                </p:cNvPr>
                <p:cNvGrpSpPr/>
                <p:nvPr/>
              </p:nvGrpSpPr>
              <p:grpSpPr>
                <a:xfrm>
                  <a:off x="10287165" y="15316921"/>
                  <a:ext cx="150647" cy="433494"/>
                  <a:chOff x="6673031" y="13591956"/>
                  <a:chExt cx="136951" cy="394086"/>
                </a:xfrm>
              </p:grpSpPr>
              <p:sp>
                <p:nvSpPr>
                  <p:cNvPr id="2571" name="円/楕円 2570">
                    <a:extLst>
                      <a:ext uri="{FF2B5EF4-FFF2-40B4-BE49-F238E27FC236}">
                        <a16:creationId xmlns:a16="http://schemas.microsoft.com/office/drawing/2014/main" id="{0CF81D85-3864-CC43-B17F-A12DC061D58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72" name="直線コネクタ 2571">
                    <a:extLst>
                      <a:ext uri="{FF2B5EF4-FFF2-40B4-BE49-F238E27FC236}">
                        <a16:creationId xmlns:a16="http://schemas.microsoft.com/office/drawing/2014/main" id="{0F130CD4-11A1-3E47-A40A-8B5F0C9BD02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3" name="直線コネクタ 2572">
                    <a:extLst>
                      <a:ext uri="{FF2B5EF4-FFF2-40B4-BE49-F238E27FC236}">
                        <a16:creationId xmlns:a16="http://schemas.microsoft.com/office/drawing/2014/main" id="{023290E6-FB6C-FD47-8A39-AF65A75612D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41" name="グループ化 2240">
                  <a:extLst>
                    <a:ext uri="{FF2B5EF4-FFF2-40B4-BE49-F238E27FC236}">
                      <a16:creationId xmlns:a16="http://schemas.microsoft.com/office/drawing/2014/main" id="{839BFE61-AD28-2D4E-BC72-EB920FF46255}"/>
                    </a:ext>
                  </a:extLst>
                </p:cNvPr>
                <p:cNvGrpSpPr/>
                <p:nvPr/>
              </p:nvGrpSpPr>
              <p:grpSpPr>
                <a:xfrm rot="21109994">
                  <a:off x="10143224" y="15334540"/>
                  <a:ext cx="150647" cy="433494"/>
                  <a:chOff x="6673031" y="13591956"/>
                  <a:chExt cx="136951" cy="394086"/>
                </a:xfrm>
              </p:grpSpPr>
              <p:sp>
                <p:nvSpPr>
                  <p:cNvPr id="2568" name="円/楕円 2567">
                    <a:extLst>
                      <a:ext uri="{FF2B5EF4-FFF2-40B4-BE49-F238E27FC236}">
                        <a16:creationId xmlns:a16="http://schemas.microsoft.com/office/drawing/2014/main" id="{D8FDB20F-05EA-304B-AE08-62AFA045801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69" name="直線コネクタ 2568">
                    <a:extLst>
                      <a:ext uri="{FF2B5EF4-FFF2-40B4-BE49-F238E27FC236}">
                        <a16:creationId xmlns:a16="http://schemas.microsoft.com/office/drawing/2014/main" id="{CC374B55-D94D-754A-AFBA-FBA159B5324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70" name="直線コネクタ 2569">
                    <a:extLst>
                      <a:ext uri="{FF2B5EF4-FFF2-40B4-BE49-F238E27FC236}">
                        <a16:creationId xmlns:a16="http://schemas.microsoft.com/office/drawing/2014/main" id="{4A2C695E-136A-384F-97AE-9731D766CB0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42" name="グループ化 2241">
                  <a:extLst>
                    <a:ext uri="{FF2B5EF4-FFF2-40B4-BE49-F238E27FC236}">
                      <a16:creationId xmlns:a16="http://schemas.microsoft.com/office/drawing/2014/main" id="{BF0C230F-6E60-3E4E-A8BC-AECAFB4FA460}"/>
                    </a:ext>
                  </a:extLst>
                </p:cNvPr>
                <p:cNvGrpSpPr/>
                <p:nvPr/>
              </p:nvGrpSpPr>
              <p:grpSpPr>
                <a:xfrm rot="20621543">
                  <a:off x="9863831" y="15385289"/>
                  <a:ext cx="294588" cy="451113"/>
                  <a:chOff x="6582016" y="13650787"/>
                  <a:chExt cx="182916" cy="280106"/>
                </a:xfrm>
              </p:grpSpPr>
              <p:grpSp>
                <p:nvGrpSpPr>
                  <p:cNvPr id="2560" name="グループ化 2559">
                    <a:extLst>
                      <a:ext uri="{FF2B5EF4-FFF2-40B4-BE49-F238E27FC236}">
                        <a16:creationId xmlns:a16="http://schemas.microsoft.com/office/drawing/2014/main" id="{7020DACC-400A-4E45-938B-D5DC1DB28E6E}"/>
                      </a:ext>
                    </a:extLst>
                  </p:cNvPr>
                  <p:cNvGrpSpPr/>
                  <p:nvPr/>
                </p:nvGrpSpPr>
                <p:grpSpPr>
                  <a:xfrm>
                    <a:off x="6671392" y="13650787"/>
                    <a:ext cx="93540" cy="269166"/>
                    <a:chOff x="6673031" y="13591956"/>
                    <a:chExt cx="136951" cy="394086"/>
                  </a:xfrm>
                </p:grpSpPr>
                <p:sp>
                  <p:nvSpPr>
                    <p:cNvPr id="2565" name="円/楕円 2564">
                      <a:extLst>
                        <a:ext uri="{FF2B5EF4-FFF2-40B4-BE49-F238E27FC236}">
                          <a16:creationId xmlns:a16="http://schemas.microsoft.com/office/drawing/2014/main" id="{9832AA3B-D335-2444-A578-6C83DD0165A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66" name="直線コネクタ 2565">
                      <a:extLst>
                        <a:ext uri="{FF2B5EF4-FFF2-40B4-BE49-F238E27FC236}">
                          <a16:creationId xmlns:a16="http://schemas.microsoft.com/office/drawing/2014/main" id="{3F5D192C-1E4E-7A45-8416-DBA8F7F8F02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7" name="直線コネクタ 2566">
                      <a:extLst>
                        <a:ext uri="{FF2B5EF4-FFF2-40B4-BE49-F238E27FC236}">
                          <a16:creationId xmlns:a16="http://schemas.microsoft.com/office/drawing/2014/main" id="{567B2B38-F4BB-C64D-9369-F59DDC9B311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61" name="グループ化 2560">
                    <a:extLst>
                      <a:ext uri="{FF2B5EF4-FFF2-40B4-BE49-F238E27FC236}">
                        <a16:creationId xmlns:a16="http://schemas.microsoft.com/office/drawing/2014/main" id="{707A8F73-5E60-6F49-BBD6-C94778CC725D}"/>
                      </a:ext>
                    </a:extLst>
                  </p:cNvPr>
                  <p:cNvGrpSpPr/>
                  <p:nvPr/>
                </p:nvGrpSpPr>
                <p:grpSpPr>
                  <a:xfrm rot="21109994">
                    <a:off x="6582016" y="13661727"/>
                    <a:ext cx="93540" cy="269166"/>
                    <a:chOff x="6673031" y="13591956"/>
                    <a:chExt cx="136951" cy="394086"/>
                  </a:xfrm>
                </p:grpSpPr>
                <p:sp>
                  <p:nvSpPr>
                    <p:cNvPr id="2562" name="円/楕円 2561">
                      <a:extLst>
                        <a:ext uri="{FF2B5EF4-FFF2-40B4-BE49-F238E27FC236}">
                          <a16:creationId xmlns:a16="http://schemas.microsoft.com/office/drawing/2014/main" id="{E502B04E-3265-C644-B87D-8BFD7AB74B9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63" name="直線コネクタ 2562">
                      <a:extLst>
                        <a:ext uri="{FF2B5EF4-FFF2-40B4-BE49-F238E27FC236}">
                          <a16:creationId xmlns:a16="http://schemas.microsoft.com/office/drawing/2014/main" id="{1A437D59-F3D7-3F48-B180-6368D2BDE20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4" name="直線コネクタ 2563">
                      <a:extLst>
                        <a:ext uri="{FF2B5EF4-FFF2-40B4-BE49-F238E27FC236}">
                          <a16:creationId xmlns:a16="http://schemas.microsoft.com/office/drawing/2014/main" id="{C83B8309-2D06-3446-96C3-883D05A9DAA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243" name="グループ化 2242">
                  <a:extLst>
                    <a:ext uri="{FF2B5EF4-FFF2-40B4-BE49-F238E27FC236}">
                      <a16:creationId xmlns:a16="http://schemas.microsoft.com/office/drawing/2014/main" id="{619D1587-EC5B-C240-83AB-39FEFE8AEC77}"/>
                    </a:ext>
                  </a:extLst>
                </p:cNvPr>
                <p:cNvGrpSpPr/>
                <p:nvPr/>
              </p:nvGrpSpPr>
              <p:grpSpPr>
                <a:xfrm rot="19879675">
                  <a:off x="9363403" y="15595556"/>
                  <a:ext cx="573981" cy="519481"/>
                  <a:chOff x="6408535" y="13650787"/>
                  <a:chExt cx="356397" cy="322557"/>
                </a:xfrm>
              </p:grpSpPr>
              <p:grpSp>
                <p:nvGrpSpPr>
                  <p:cNvPr id="2543" name="グループ化 2542">
                    <a:extLst>
                      <a:ext uri="{FF2B5EF4-FFF2-40B4-BE49-F238E27FC236}">
                        <a16:creationId xmlns:a16="http://schemas.microsoft.com/office/drawing/2014/main" id="{C0CA09EC-29A8-3145-8974-3973663384D3}"/>
                      </a:ext>
                    </a:extLst>
                  </p:cNvPr>
                  <p:cNvGrpSpPr/>
                  <p:nvPr/>
                </p:nvGrpSpPr>
                <p:grpSpPr>
                  <a:xfrm>
                    <a:off x="6671392" y="13650787"/>
                    <a:ext cx="93540" cy="269166"/>
                    <a:chOff x="6673031" y="13591956"/>
                    <a:chExt cx="136951" cy="394086"/>
                  </a:xfrm>
                </p:grpSpPr>
                <p:sp>
                  <p:nvSpPr>
                    <p:cNvPr id="2557" name="円/楕円 2556">
                      <a:extLst>
                        <a:ext uri="{FF2B5EF4-FFF2-40B4-BE49-F238E27FC236}">
                          <a16:creationId xmlns:a16="http://schemas.microsoft.com/office/drawing/2014/main" id="{36204889-097C-F544-9F05-28B3FDF72E1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58" name="直線コネクタ 2557">
                      <a:extLst>
                        <a:ext uri="{FF2B5EF4-FFF2-40B4-BE49-F238E27FC236}">
                          <a16:creationId xmlns:a16="http://schemas.microsoft.com/office/drawing/2014/main" id="{497F0743-D994-DD43-B2B1-E450F9FB074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9" name="直線コネクタ 2558">
                      <a:extLst>
                        <a:ext uri="{FF2B5EF4-FFF2-40B4-BE49-F238E27FC236}">
                          <a16:creationId xmlns:a16="http://schemas.microsoft.com/office/drawing/2014/main" id="{2E132DC4-1BC7-7144-8F4F-3D9549F20DB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44" name="グループ化 2543">
                    <a:extLst>
                      <a:ext uri="{FF2B5EF4-FFF2-40B4-BE49-F238E27FC236}">
                        <a16:creationId xmlns:a16="http://schemas.microsoft.com/office/drawing/2014/main" id="{98C25BBA-6916-8A4E-811E-61C8AE5DEE52}"/>
                      </a:ext>
                    </a:extLst>
                  </p:cNvPr>
                  <p:cNvGrpSpPr/>
                  <p:nvPr/>
                </p:nvGrpSpPr>
                <p:grpSpPr>
                  <a:xfrm rot="21109994">
                    <a:off x="6582016" y="13661727"/>
                    <a:ext cx="93540" cy="269166"/>
                    <a:chOff x="6673031" y="13591956"/>
                    <a:chExt cx="136951" cy="394086"/>
                  </a:xfrm>
                </p:grpSpPr>
                <p:sp>
                  <p:nvSpPr>
                    <p:cNvPr id="2554" name="円/楕円 2553">
                      <a:extLst>
                        <a:ext uri="{FF2B5EF4-FFF2-40B4-BE49-F238E27FC236}">
                          <a16:creationId xmlns:a16="http://schemas.microsoft.com/office/drawing/2014/main" id="{A7412C8C-C9CA-F041-9309-39DC8ED5CE4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55" name="直線コネクタ 2554">
                      <a:extLst>
                        <a:ext uri="{FF2B5EF4-FFF2-40B4-BE49-F238E27FC236}">
                          <a16:creationId xmlns:a16="http://schemas.microsoft.com/office/drawing/2014/main" id="{2BE3D5EC-81F9-594C-986B-D9CB36C1B7E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6" name="直線コネクタ 2555">
                      <a:extLst>
                        <a:ext uri="{FF2B5EF4-FFF2-40B4-BE49-F238E27FC236}">
                          <a16:creationId xmlns:a16="http://schemas.microsoft.com/office/drawing/2014/main" id="{EE75F4AE-729A-164E-B765-947C785B698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45" name="グループ化 2544">
                    <a:extLst>
                      <a:ext uri="{FF2B5EF4-FFF2-40B4-BE49-F238E27FC236}">
                        <a16:creationId xmlns:a16="http://schemas.microsoft.com/office/drawing/2014/main" id="{53607C44-4D06-2446-9E8F-C1820289A7F9}"/>
                      </a:ext>
                    </a:extLst>
                  </p:cNvPr>
                  <p:cNvGrpSpPr/>
                  <p:nvPr/>
                </p:nvGrpSpPr>
                <p:grpSpPr>
                  <a:xfrm rot="20621543">
                    <a:off x="6408535" y="13693238"/>
                    <a:ext cx="182916" cy="280106"/>
                    <a:chOff x="6582016" y="13650787"/>
                    <a:chExt cx="182916" cy="280106"/>
                  </a:xfrm>
                </p:grpSpPr>
                <p:grpSp>
                  <p:nvGrpSpPr>
                    <p:cNvPr id="2546" name="グループ化 2545">
                      <a:extLst>
                        <a:ext uri="{FF2B5EF4-FFF2-40B4-BE49-F238E27FC236}">
                          <a16:creationId xmlns:a16="http://schemas.microsoft.com/office/drawing/2014/main" id="{0C13C78B-0323-DF4B-BA50-6A7100D6222F}"/>
                        </a:ext>
                      </a:extLst>
                    </p:cNvPr>
                    <p:cNvGrpSpPr/>
                    <p:nvPr/>
                  </p:nvGrpSpPr>
                  <p:grpSpPr>
                    <a:xfrm>
                      <a:off x="6671392" y="13650787"/>
                      <a:ext cx="93540" cy="269166"/>
                      <a:chOff x="6673031" y="13591956"/>
                      <a:chExt cx="136951" cy="394086"/>
                    </a:xfrm>
                  </p:grpSpPr>
                  <p:sp>
                    <p:nvSpPr>
                      <p:cNvPr id="2551" name="円/楕円 2550">
                        <a:extLst>
                          <a:ext uri="{FF2B5EF4-FFF2-40B4-BE49-F238E27FC236}">
                            <a16:creationId xmlns:a16="http://schemas.microsoft.com/office/drawing/2014/main" id="{88E13CE3-2E91-4743-B071-B7007AB7A8D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52" name="直線コネクタ 2551">
                        <a:extLst>
                          <a:ext uri="{FF2B5EF4-FFF2-40B4-BE49-F238E27FC236}">
                            <a16:creationId xmlns:a16="http://schemas.microsoft.com/office/drawing/2014/main" id="{B9F7E4DC-2BA5-7F46-8D24-0A8370FEB4A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3" name="直線コネクタ 2552">
                        <a:extLst>
                          <a:ext uri="{FF2B5EF4-FFF2-40B4-BE49-F238E27FC236}">
                            <a16:creationId xmlns:a16="http://schemas.microsoft.com/office/drawing/2014/main" id="{C96F0373-975E-C645-BFCD-A161CA63672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47" name="グループ化 2546">
                      <a:extLst>
                        <a:ext uri="{FF2B5EF4-FFF2-40B4-BE49-F238E27FC236}">
                          <a16:creationId xmlns:a16="http://schemas.microsoft.com/office/drawing/2014/main" id="{3BA4C364-E352-9A4B-B104-C68AD68A4B27}"/>
                        </a:ext>
                      </a:extLst>
                    </p:cNvPr>
                    <p:cNvGrpSpPr/>
                    <p:nvPr/>
                  </p:nvGrpSpPr>
                  <p:grpSpPr>
                    <a:xfrm rot="21109994">
                      <a:off x="6582016" y="13661727"/>
                      <a:ext cx="93540" cy="269166"/>
                      <a:chOff x="6673031" y="13591956"/>
                      <a:chExt cx="136951" cy="394086"/>
                    </a:xfrm>
                  </p:grpSpPr>
                  <p:sp>
                    <p:nvSpPr>
                      <p:cNvPr id="2548" name="円/楕円 2547">
                        <a:extLst>
                          <a:ext uri="{FF2B5EF4-FFF2-40B4-BE49-F238E27FC236}">
                            <a16:creationId xmlns:a16="http://schemas.microsoft.com/office/drawing/2014/main" id="{327E8852-C5CC-3548-9496-4A8B72815C3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49" name="直線コネクタ 2548">
                        <a:extLst>
                          <a:ext uri="{FF2B5EF4-FFF2-40B4-BE49-F238E27FC236}">
                            <a16:creationId xmlns:a16="http://schemas.microsoft.com/office/drawing/2014/main" id="{F8FEA813-5F69-5643-9848-1CAB59A038E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0" name="直線コネクタ 2549">
                        <a:extLst>
                          <a:ext uri="{FF2B5EF4-FFF2-40B4-BE49-F238E27FC236}">
                            <a16:creationId xmlns:a16="http://schemas.microsoft.com/office/drawing/2014/main" id="{F334089A-2D05-E14C-8C0F-A3BC0A1AC27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244" name="グループ化 2243">
                  <a:extLst>
                    <a:ext uri="{FF2B5EF4-FFF2-40B4-BE49-F238E27FC236}">
                      <a16:creationId xmlns:a16="http://schemas.microsoft.com/office/drawing/2014/main" id="{C38FC1A6-EEF7-2142-A49B-98734DF9CA9E}"/>
                    </a:ext>
                  </a:extLst>
                </p:cNvPr>
                <p:cNvGrpSpPr/>
                <p:nvPr/>
              </p:nvGrpSpPr>
              <p:grpSpPr>
                <a:xfrm rot="17921737">
                  <a:off x="8838969" y="16223438"/>
                  <a:ext cx="1074411" cy="798116"/>
                  <a:chOff x="6097807" y="13650787"/>
                  <a:chExt cx="667125" cy="495567"/>
                </a:xfrm>
              </p:grpSpPr>
              <p:grpSp>
                <p:nvGrpSpPr>
                  <p:cNvPr id="2507" name="グループ化 2506">
                    <a:extLst>
                      <a:ext uri="{FF2B5EF4-FFF2-40B4-BE49-F238E27FC236}">
                        <a16:creationId xmlns:a16="http://schemas.microsoft.com/office/drawing/2014/main" id="{9894ADC1-0882-394A-86EB-23C2C0BCD30F}"/>
                      </a:ext>
                    </a:extLst>
                  </p:cNvPr>
                  <p:cNvGrpSpPr/>
                  <p:nvPr/>
                </p:nvGrpSpPr>
                <p:grpSpPr>
                  <a:xfrm>
                    <a:off x="6408535" y="13650787"/>
                    <a:ext cx="356397" cy="322557"/>
                    <a:chOff x="6408535" y="13650787"/>
                    <a:chExt cx="356397" cy="322557"/>
                  </a:xfrm>
                </p:grpSpPr>
                <p:grpSp>
                  <p:nvGrpSpPr>
                    <p:cNvPr id="2526" name="グループ化 2525">
                      <a:extLst>
                        <a:ext uri="{FF2B5EF4-FFF2-40B4-BE49-F238E27FC236}">
                          <a16:creationId xmlns:a16="http://schemas.microsoft.com/office/drawing/2014/main" id="{F00420F9-4638-B645-BB2F-9BF613228B7C}"/>
                        </a:ext>
                      </a:extLst>
                    </p:cNvPr>
                    <p:cNvGrpSpPr/>
                    <p:nvPr/>
                  </p:nvGrpSpPr>
                  <p:grpSpPr>
                    <a:xfrm>
                      <a:off x="6671392" y="13650787"/>
                      <a:ext cx="93540" cy="269166"/>
                      <a:chOff x="6673031" y="13591956"/>
                      <a:chExt cx="136951" cy="394086"/>
                    </a:xfrm>
                  </p:grpSpPr>
                  <p:sp>
                    <p:nvSpPr>
                      <p:cNvPr id="2540" name="円/楕円 2539">
                        <a:extLst>
                          <a:ext uri="{FF2B5EF4-FFF2-40B4-BE49-F238E27FC236}">
                            <a16:creationId xmlns:a16="http://schemas.microsoft.com/office/drawing/2014/main" id="{C34506EE-7FE5-F341-AF61-1633BCEB132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41" name="直線コネクタ 2540">
                        <a:extLst>
                          <a:ext uri="{FF2B5EF4-FFF2-40B4-BE49-F238E27FC236}">
                            <a16:creationId xmlns:a16="http://schemas.microsoft.com/office/drawing/2014/main" id="{C2727FC7-6D1C-344B-BEE5-DB8B86EF356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42" name="直線コネクタ 2541">
                        <a:extLst>
                          <a:ext uri="{FF2B5EF4-FFF2-40B4-BE49-F238E27FC236}">
                            <a16:creationId xmlns:a16="http://schemas.microsoft.com/office/drawing/2014/main" id="{F03FBB9D-B875-4841-9C91-99935F98F1F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27" name="グループ化 2526">
                      <a:extLst>
                        <a:ext uri="{FF2B5EF4-FFF2-40B4-BE49-F238E27FC236}">
                          <a16:creationId xmlns:a16="http://schemas.microsoft.com/office/drawing/2014/main" id="{322AB66D-A3FA-994E-8792-0287F66A4132}"/>
                        </a:ext>
                      </a:extLst>
                    </p:cNvPr>
                    <p:cNvGrpSpPr/>
                    <p:nvPr/>
                  </p:nvGrpSpPr>
                  <p:grpSpPr>
                    <a:xfrm rot="21109994">
                      <a:off x="6582016" y="13661727"/>
                      <a:ext cx="93540" cy="269166"/>
                      <a:chOff x="6673031" y="13591956"/>
                      <a:chExt cx="136951" cy="394086"/>
                    </a:xfrm>
                  </p:grpSpPr>
                  <p:sp>
                    <p:nvSpPr>
                      <p:cNvPr id="2537" name="円/楕円 2536">
                        <a:extLst>
                          <a:ext uri="{FF2B5EF4-FFF2-40B4-BE49-F238E27FC236}">
                            <a16:creationId xmlns:a16="http://schemas.microsoft.com/office/drawing/2014/main" id="{3A336802-7F1F-CB43-9538-27FE908529D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38" name="直線コネクタ 2537">
                        <a:extLst>
                          <a:ext uri="{FF2B5EF4-FFF2-40B4-BE49-F238E27FC236}">
                            <a16:creationId xmlns:a16="http://schemas.microsoft.com/office/drawing/2014/main" id="{AC033A16-C2EF-0C41-BE2B-85D79F50B86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39" name="直線コネクタ 2538">
                        <a:extLst>
                          <a:ext uri="{FF2B5EF4-FFF2-40B4-BE49-F238E27FC236}">
                            <a16:creationId xmlns:a16="http://schemas.microsoft.com/office/drawing/2014/main" id="{9554E8BD-8DF9-584E-872C-819F60F862E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28" name="グループ化 2527">
                      <a:extLst>
                        <a:ext uri="{FF2B5EF4-FFF2-40B4-BE49-F238E27FC236}">
                          <a16:creationId xmlns:a16="http://schemas.microsoft.com/office/drawing/2014/main" id="{17A1DCCF-B5FF-9C47-A50B-8BFE785EC949}"/>
                        </a:ext>
                      </a:extLst>
                    </p:cNvPr>
                    <p:cNvGrpSpPr/>
                    <p:nvPr/>
                  </p:nvGrpSpPr>
                  <p:grpSpPr>
                    <a:xfrm rot="20621543">
                      <a:off x="6408535" y="13693238"/>
                      <a:ext cx="182916" cy="280106"/>
                      <a:chOff x="6582016" y="13650787"/>
                      <a:chExt cx="182916" cy="280106"/>
                    </a:xfrm>
                  </p:grpSpPr>
                  <p:grpSp>
                    <p:nvGrpSpPr>
                      <p:cNvPr id="2529" name="グループ化 2528">
                        <a:extLst>
                          <a:ext uri="{FF2B5EF4-FFF2-40B4-BE49-F238E27FC236}">
                            <a16:creationId xmlns:a16="http://schemas.microsoft.com/office/drawing/2014/main" id="{61709057-EC57-E043-976D-9EB60AD8DE41}"/>
                          </a:ext>
                        </a:extLst>
                      </p:cNvPr>
                      <p:cNvGrpSpPr/>
                      <p:nvPr/>
                    </p:nvGrpSpPr>
                    <p:grpSpPr>
                      <a:xfrm>
                        <a:off x="6671392" y="13650787"/>
                        <a:ext cx="93540" cy="269166"/>
                        <a:chOff x="6673031" y="13591956"/>
                        <a:chExt cx="136951" cy="394086"/>
                      </a:xfrm>
                    </p:grpSpPr>
                    <p:sp>
                      <p:nvSpPr>
                        <p:cNvPr id="2534" name="円/楕円 2533">
                          <a:extLst>
                            <a:ext uri="{FF2B5EF4-FFF2-40B4-BE49-F238E27FC236}">
                              <a16:creationId xmlns:a16="http://schemas.microsoft.com/office/drawing/2014/main" id="{632144FB-0AB4-E746-BFC4-E67B9C19DA5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35" name="直線コネクタ 2534">
                          <a:extLst>
                            <a:ext uri="{FF2B5EF4-FFF2-40B4-BE49-F238E27FC236}">
                              <a16:creationId xmlns:a16="http://schemas.microsoft.com/office/drawing/2014/main" id="{BC97BB7C-A19B-1447-AD8A-77081D671AF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36" name="直線コネクタ 2535">
                          <a:extLst>
                            <a:ext uri="{FF2B5EF4-FFF2-40B4-BE49-F238E27FC236}">
                              <a16:creationId xmlns:a16="http://schemas.microsoft.com/office/drawing/2014/main" id="{5A1DE37B-DCF3-1C45-AF76-19503A97435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30" name="グループ化 2529">
                        <a:extLst>
                          <a:ext uri="{FF2B5EF4-FFF2-40B4-BE49-F238E27FC236}">
                            <a16:creationId xmlns:a16="http://schemas.microsoft.com/office/drawing/2014/main" id="{55EDB716-45AE-5849-AEF1-EFAA4D5CC48A}"/>
                          </a:ext>
                        </a:extLst>
                      </p:cNvPr>
                      <p:cNvGrpSpPr/>
                      <p:nvPr/>
                    </p:nvGrpSpPr>
                    <p:grpSpPr>
                      <a:xfrm rot="21109994">
                        <a:off x="6582016" y="13661727"/>
                        <a:ext cx="93540" cy="269166"/>
                        <a:chOff x="6673031" y="13591956"/>
                        <a:chExt cx="136951" cy="394086"/>
                      </a:xfrm>
                    </p:grpSpPr>
                    <p:sp>
                      <p:nvSpPr>
                        <p:cNvPr id="2531" name="円/楕円 2530">
                          <a:extLst>
                            <a:ext uri="{FF2B5EF4-FFF2-40B4-BE49-F238E27FC236}">
                              <a16:creationId xmlns:a16="http://schemas.microsoft.com/office/drawing/2014/main" id="{B8ADEB24-8173-4F4D-BC71-C1993DB81D5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32" name="直線コネクタ 2531">
                          <a:extLst>
                            <a:ext uri="{FF2B5EF4-FFF2-40B4-BE49-F238E27FC236}">
                              <a16:creationId xmlns:a16="http://schemas.microsoft.com/office/drawing/2014/main" id="{A6D28F65-ECD8-3944-9886-6E4E86F8A2B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33" name="直線コネクタ 2532">
                          <a:extLst>
                            <a:ext uri="{FF2B5EF4-FFF2-40B4-BE49-F238E27FC236}">
                              <a16:creationId xmlns:a16="http://schemas.microsoft.com/office/drawing/2014/main" id="{4BE46BD3-F32D-1A49-A4B9-5D21D73E84A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508" name="グループ化 2507">
                    <a:extLst>
                      <a:ext uri="{FF2B5EF4-FFF2-40B4-BE49-F238E27FC236}">
                        <a16:creationId xmlns:a16="http://schemas.microsoft.com/office/drawing/2014/main" id="{1A82CC6E-A239-C04F-822E-5521DBF7C279}"/>
                      </a:ext>
                    </a:extLst>
                  </p:cNvPr>
                  <p:cNvGrpSpPr/>
                  <p:nvPr/>
                </p:nvGrpSpPr>
                <p:grpSpPr>
                  <a:xfrm rot="19879675">
                    <a:off x="6097807" y="13823797"/>
                    <a:ext cx="356397" cy="322557"/>
                    <a:chOff x="6408535" y="13650787"/>
                    <a:chExt cx="356397" cy="322557"/>
                  </a:xfrm>
                </p:grpSpPr>
                <p:grpSp>
                  <p:nvGrpSpPr>
                    <p:cNvPr id="2509" name="グループ化 2508">
                      <a:extLst>
                        <a:ext uri="{FF2B5EF4-FFF2-40B4-BE49-F238E27FC236}">
                          <a16:creationId xmlns:a16="http://schemas.microsoft.com/office/drawing/2014/main" id="{51212AC2-2CBA-5F44-95DD-993A2ACADD43}"/>
                        </a:ext>
                      </a:extLst>
                    </p:cNvPr>
                    <p:cNvGrpSpPr/>
                    <p:nvPr/>
                  </p:nvGrpSpPr>
                  <p:grpSpPr>
                    <a:xfrm>
                      <a:off x="6671392" y="13650787"/>
                      <a:ext cx="93540" cy="269166"/>
                      <a:chOff x="6673031" y="13591956"/>
                      <a:chExt cx="136951" cy="394086"/>
                    </a:xfrm>
                  </p:grpSpPr>
                  <p:sp>
                    <p:nvSpPr>
                      <p:cNvPr id="2523" name="円/楕円 2522">
                        <a:extLst>
                          <a:ext uri="{FF2B5EF4-FFF2-40B4-BE49-F238E27FC236}">
                            <a16:creationId xmlns:a16="http://schemas.microsoft.com/office/drawing/2014/main" id="{A9859A3A-418D-1942-8D45-FA3EB7B6AEA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24" name="直線コネクタ 2523">
                        <a:extLst>
                          <a:ext uri="{FF2B5EF4-FFF2-40B4-BE49-F238E27FC236}">
                            <a16:creationId xmlns:a16="http://schemas.microsoft.com/office/drawing/2014/main" id="{2BC635BB-57DE-3B46-9F99-CAA8FD9B7EA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5" name="直線コネクタ 2524">
                        <a:extLst>
                          <a:ext uri="{FF2B5EF4-FFF2-40B4-BE49-F238E27FC236}">
                            <a16:creationId xmlns:a16="http://schemas.microsoft.com/office/drawing/2014/main" id="{DA767244-E469-2840-95E9-C09A05B662F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10" name="グループ化 2509">
                      <a:extLst>
                        <a:ext uri="{FF2B5EF4-FFF2-40B4-BE49-F238E27FC236}">
                          <a16:creationId xmlns:a16="http://schemas.microsoft.com/office/drawing/2014/main" id="{AA0A6525-8B0A-4246-A444-1EDBACE4BD33}"/>
                        </a:ext>
                      </a:extLst>
                    </p:cNvPr>
                    <p:cNvGrpSpPr/>
                    <p:nvPr/>
                  </p:nvGrpSpPr>
                  <p:grpSpPr>
                    <a:xfrm rot="21109994">
                      <a:off x="6582016" y="13661727"/>
                      <a:ext cx="93540" cy="269166"/>
                      <a:chOff x="6673031" y="13591956"/>
                      <a:chExt cx="136951" cy="394086"/>
                    </a:xfrm>
                  </p:grpSpPr>
                  <p:sp>
                    <p:nvSpPr>
                      <p:cNvPr id="2520" name="円/楕円 2519">
                        <a:extLst>
                          <a:ext uri="{FF2B5EF4-FFF2-40B4-BE49-F238E27FC236}">
                            <a16:creationId xmlns:a16="http://schemas.microsoft.com/office/drawing/2014/main" id="{A81BF1B1-43DF-0B4E-B526-18E263FA8D3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21" name="直線コネクタ 2520">
                        <a:extLst>
                          <a:ext uri="{FF2B5EF4-FFF2-40B4-BE49-F238E27FC236}">
                            <a16:creationId xmlns:a16="http://schemas.microsoft.com/office/drawing/2014/main" id="{6A6D2D48-ABBA-6045-949E-B7B58727F01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2" name="直線コネクタ 2521">
                        <a:extLst>
                          <a:ext uri="{FF2B5EF4-FFF2-40B4-BE49-F238E27FC236}">
                            <a16:creationId xmlns:a16="http://schemas.microsoft.com/office/drawing/2014/main" id="{BC521B98-6F0C-A641-96B5-95B7C660314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11" name="グループ化 2510">
                      <a:extLst>
                        <a:ext uri="{FF2B5EF4-FFF2-40B4-BE49-F238E27FC236}">
                          <a16:creationId xmlns:a16="http://schemas.microsoft.com/office/drawing/2014/main" id="{5F541038-446C-AB41-BB87-F8740EA2D05C}"/>
                        </a:ext>
                      </a:extLst>
                    </p:cNvPr>
                    <p:cNvGrpSpPr/>
                    <p:nvPr/>
                  </p:nvGrpSpPr>
                  <p:grpSpPr>
                    <a:xfrm rot="20621543">
                      <a:off x="6408535" y="13693238"/>
                      <a:ext cx="182916" cy="280106"/>
                      <a:chOff x="6582016" y="13650787"/>
                      <a:chExt cx="182916" cy="280106"/>
                    </a:xfrm>
                  </p:grpSpPr>
                  <p:grpSp>
                    <p:nvGrpSpPr>
                      <p:cNvPr id="2512" name="グループ化 2511">
                        <a:extLst>
                          <a:ext uri="{FF2B5EF4-FFF2-40B4-BE49-F238E27FC236}">
                            <a16:creationId xmlns:a16="http://schemas.microsoft.com/office/drawing/2014/main" id="{35222A7E-9F0D-584C-9BBC-15CCD53D4F02}"/>
                          </a:ext>
                        </a:extLst>
                      </p:cNvPr>
                      <p:cNvGrpSpPr/>
                      <p:nvPr/>
                    </p:nvGrpSpPr>
                    <p:grpSpPr>
                      <a:xfrm>
                        <a:off x="6671392" y="13650787"/>
                        <a:ext cx="93540" cy="269166"/>
                        <a:chOff x="6673031" y="13591956"/>
                        <a:chExt cx="136951" cy="394086"/>
                      </a:xfrm>
                    </p:grpSpPr>
                    <p:sp>
                      <p:nvSpPr>
                        <p:cNvPr id="2517" name="円/楕円 2516">
                          <a:extLst>
                            <a:ext uri="{FF2B5EF4-FFF2-40B4-BE49-F238E27FC236}">
                              <a16:creationId xmlns:a16="http://schemas.microsoft.com/office/drawing/2014/main" id="{DBEC2118-7086-1B4B-BAA8-1E9B4FBE341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18" name="直線コネクタ 2517">
                          <a:extLst>
                            <a:ext uri="{FF2B5EF4-FFF2-40B4-BE49-F238E27FC236}">
                              <a16:creationId xmlns:a16="http://schemas.microsoft.com/office/drawing/2014/main" id="{4228D449-6AFF-1149-BDE0-7E8FFD91065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19" name="直線コネクタ 2518">
                          <a:extLst>
                            <a:ext uri="{FF2B5EF4-FFF2-40B4-BE49-F238E27FC236}">
                              <a16:creationId xmlns:a16="http://schemas.microsoft.com/office/drawing/2014/main" id="{F484C009-766F-DA41-9A42-489EFCC64A2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13" name="グループ化 2512">
                        <a:extLst>
                          <a:ext uri="{FF2B5EF4-FFF2-40B4-BE49-F238E27FC236}">
                            <a16:creationId xmlns:a16="http://schemas.microsoft.com/office/drawing/2014/main" id="{4E3250B0-9DE7-0543-B654-B1D19936F449}"/>
                          </a:ext>
                        </a:extLst>
                      </p:cNvPr>
                      <p:cNvGrpSpPr/>
                      <p:nvPr/>
                    </p:nvGrpSpPr>
                    <p:grpSpPr>
                      <a:xfrm rot="21109994">
                        <a:off x="6582016" y="13661727"/>
                        <a:ext cx="93540" cy="269166"/>
                        <a:chOff x="6673031" y="13591956"/>
                        <a:chExt cx="136951" cy="394086"/>
                      </a:xfrm>
                    </p:grpSpPr>
                    <p:sp>
                      <p:nvSpPr>
                        <p:cNvPr id="2514" name="円/楕円 2513">
                          <a:extLst>
                            <a:ext uri="{FF2B5EF4-FFF2-40B4-BE49-F238E27FC236}">
                              <a16:creationId xmlns:a16="http://schemas.microsoft.com/office/drawing/2014/main" id="{4B7A9DDD-47CB-4449-A5D7-5854E1F2B0B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15" name="直線コネクタ 2514">
                          <a:extLst>
                            <a:ext uri="{FF2B5EF4-FFF2-40B4-BE49-F238E27FC236}">
                              <a16:creationId xmlns:a16="http://schemas.microsoft.com/office/drawing/2014/main" id="{BCC01C96-3D36-454B-9E50-2127C8D5B11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16" name="直線コネクタ 2515">
                          <a:extLst>
                            <a:ext uri="{FF2B5EF4-FFF2-40B4-BE49-F238E27FC236}">
                              <a16:creationId xmlns:a16="http://schemas.microsoft.com/office/drawing/2014/main" id="{48DA69EE-DAA9-D546-B105-0E77BAE574F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45" name="グループ化 2244">
                  <a:extLst>
                    <a:ext uri="{FF2B5EF4-FFF2-40B4-BE49-F238E27FC236}">
                      <a16:creationId xmlns:a16="http://schemas.microsoft.com/office/drawing/2014/main" id="{55F0715B-1362-8043-BC72-0405C0CEA77B}"/>
                    </a:ext>
                  </a:extLst>
                </p:cNvPr>
                <p:cNvGrpSpPr/>
                <p:nvPr/>
              </p:nvGrpSpPr>
              <p:grpSpPr>
                <a:xfrm rot="333985" flipH="1">
                  <a:off x="10370755" y="15394703"/>
                  <a:ext cx="1460697" cy="1842779"/>
                  <a:chOff x="5857954" y="13650787"/>
                  <a:chExt cx="906978" cy="1144221"/>
                </a:xfrm>
              </p:grpSpPr>
              <p:grpSp>
                <p:nvGrpSpPr>
                  <p:cNvPr id="2433" name="グループ化 2432">
                    <a:extLst>
                      <a:ext uri="{FF2B5EF4-FFF2-40B4-BE49-F238E27FC236}">
                        <a16:creationId xmlns:a16="http://schemas.microsoft.com/office/drawing/2014/main" id="{D5D11777-A8B8-7E46-9E29-DD36BDA0E13C}"/>
                      </a:ext>
                    </a:extLst>
                  </p:cNvPr>
                  <p:cNvGrpSpPr/>
                  <p:nvPr/>
                </p:nvGrpSpPr>
                <p:grpSpPr>
                  <a:xfrm>
                    <a:off x="6097807" y="13650787"/>
                    <a:ext cx="667125" cy="495567"/>
                    <a:chOff x="6097807" y="13650787"/>
                    <a:chExt cx="667125" cy="495567"/>
                  </a:xfrm>
                </p:grpSpPr>
                <p:grpSp>
                  <p:nvGrpSpPr>
                    <p:cNvPr id="2471" name="グループ化 2470">
                      <a:extLst>
                        <a:ext uri="{FF2B5EF4-FFF2-40B4-BE49-F238E27FC236}">
                          <a16:creationId xmlns:a16="http://schemas.microsoft.com/office/drawing/2014/main" id="{CB6FBE71-B29F-E444-B16E-722F79CB5D7A}"/>
                        </a:ext>
                      </a:extLst>
                    </p:cNvPr>
                    <p:cNvGrpSpPr/>
                    <p:nvPr/>
                  </p:nvGrpSpPr>
                  <p:grpSpPr>
                    <a:xfrm>
                      <a:off x="6408535" y="13650787"/>
                      <a:ext cx="356397" cy="322557"/>
                      <a:chOff x="6408535" y="13650787"/>
                      <a:chExt cx="356397" cy="322557"/>
                    </a:xfrm>
                  </p:grpSpPr>
                  <p:grpSp>
                    <p:nvGrpSpPr>
                      <p:cNvPr id="2490" name="グループ化 2489">
                        <a:extLst>
                          <a:ext uri="{FF2B5EF4-FFF2-40B4-BE49-F238E27FC236}">
                            <a16:creationId xmlns:a16="http://schemas.microsoft.com/office/drawing/2014/main" id="{AB6B37A4-341A-4140-8D83-7295A16C6902}"/>
                          </a:ext>
                        </a:extLst>
                      </p:cNvPr>
                      <p:cNvGrpSpPr/>
                      <p:nvPr/>
                    </p:nvGrpSpPr>
                    <p:grpSpPr>
                      <a:xfrm>
                        <a:off x="6671392" y="13650787"/>
                        <a:ext cx="93540" cy="269166"/>
                        <a:chOff x="6673031" y="13591956"/>
                        <a:chExt cx="136951" cy="394086"/>
                      </a:xfrm>
                    </p:grpSpPr>
                    <p:sp>
                      <p:nvSpPr>
                        <p:cNvPr id="2504" name="円/楕円 2503">
                          <a:extLst>
                            <a:ext uri="{FF2B5EF4-FFF2-40B4-BE49-F238E27FC236}">
                              <a16:creationId xmlns:a16="http://schemas.microsoft.com/office/drawing/2014/main" id="{69FCC9E7-4F2F-074A-AA45-62BDF3AA512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05" name="直線コネクタ 2504">
                          <a:extLst>
                            <a:ext uri="{FF2B5EF4-FFF2-40B4-BE49-F238E27FC236}">
                              <a16:creationId xmlns:a16="http://schemas.microsoft.com/office/drawing/2014/main" id="{1316101E-8D2B-734A-A75E-CA8073FD8F4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06" name="直線コネクタ 2505">
                          <a:extLst>
                            <a:ext uri="{FF2B5EF4-FFF2-40B4-BE49-F238E27FC236}">
                              <a16:creationId xmlns:a16="http://schemas.microsoft.com/office/drawing/2014/main" id="{DEC810F0-E39F-1E4C-A4A4-1019039742B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91" name="グループ化 2490">
                        <a:extLst>
                          <a:ext uri="{FF2B5EF4-FFF2-40B4-BE49-F238E27FC236}">
                            <a16:creationId xmlns:a16="http://schemas.microsoft.com/office/drawing/2014/main" id="{095A747A-5D8B-F241-93AA-D2C807BF3F34}"/>
                          </a:ext>
                        </a:extLst>
                      </p:cNvPr>
                      <p:cNvGrpSpPr/>
                      <p:nvPr/>
                    </p:nvGrpSpPr>
                    <p:grpSpPr>
                      <a:xfrm rot="21109994">
                        <a:off x="6582016" y="13661727"/>
                        <a:ext cx="93540" cy="269166"/>
                        <a:chOff x="6673031" y="13591956"/>
                        <a:chExt cx="136951" cy="394086"/>
                      </a:xfrm>
                    </p:grpSpPr>
                    <p:sp>
                      <p:nvSpPr>
                        <p:cNvPr id="2501" name="円/楕円 2500">
                          <a:extLst>
                            <a:ext uri="{FF2B5EF4-FFF2-40B4-BE49-F238E27FC236}">
                              <a16:creationId xmlns:a16="http://schemas.microsoft.com/office/drawing/2014/main" id="{ED030E7F-C577-B04F-8044-BC03D305FE4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02" name="直線コネクタ 2501">
                          <a:extLst>
                            <a:ext uri="{FF2B5EF4-FFF2-40B4-BE49-F238E27FC236}">
                              <a16:creationId xmlns:a16="http://schemas.microsoft.com/office/drawing/2014/main" id="{CA8CAA63-B65E-1D43-97CB-83B354D2D8F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03" name="直線コネクタ 2502">
                          <a:extLst>
                            <a:ext uri="{FF2B5EF4-FFF2-40B4-BE49-F238E27FC236}">
                              <a16:creationId xmlns:a16="http://schemas.microsoft.com/office/drawing/2014/main" id="{186FCE60-CB0F-8541-A75A-109059E4692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92" name="グループ化 2491">
                        <a:extLst>
                          <a:ext uri="{FF2B5EF4-FFF2-40B4-BE49-F238E27FC236}">
                            <a16:creationId xmlns:a16="http://schemas.microsoft.com/office/drawing/2014/main" id="{C1134B42-9295-C149-BFC5-CDC1A0EDBCCF}"/>
                          </a:ext>
                        </a:extLst>
                      </p:cNvPr>
                      <p:cNvGrpSpPr/>
                      <p:nvPr/>
                    </p:nvGrpSpPr>
                    <p:grpSpPr>
                      <a:xfrm rot="20621543">
                        <a:off x="6408535" y="13693238"/>
                        <a:ext cx="182916" cy="280106"/>
                        <a:chOff x="6582016" y="13650787"/>
                        <a:chExt cx="182916" cy="280106"/>
                      </a:xfrm>
                    </p:grpSpPr>
                    <p:grpSp>
                      <p:nvGrpSpPr>
                        <p:cNvPr id="2493" name="グループ化 2492">
                          <a:extLst>
                            <a:ext uri="{FF2B5EF4-FFF2-40B4-BE49-F238E27FC236}">
                              <a16:creationId xmlns:a16="http://schemas.microsoft.com/office/drawing/2014/main" id="{13782D7E-5E8D-4543-BC89-20DAEF06A66F}"/>
                            </a:ext>
                          </a:extLst>
                        </p:cNvPr>
                        <p:cNvGrpSpPr/>
                        <p:nvPr/>
                      </p:nvGrpSpPr>
                      <p:grpSpPr>
                        <a:xfrm>
                          <a:off x="6671392" y="13650787"/>
                          <a:ext cx="93540" cy="269166"/>
                          <a:chOff x="6673031" y="13591956"/>
                          <a:chExt cx="136951" cy="394086"/>
                        </a:xfrm>
                      </p:grpSpPr>
                      <p:sp>
                        <p:nvSpPr>
                          <p:cNvPr id="2498" name="円/楕円 2497">
                            <a:extLst>
                              <a:ext uri="{FF2B5EF4-FFF2-40B4-BE49-F238E27FC236}">
                                <a16:creationId xmlns:a16="http://schemas.microsoft.com/office/drawing/2014/main" id="{C3EA1F5E-C9C5-7C4A-8B55-57D4EDB16D2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99" name="直線コネクタ 2498">
                            <a:extLst>
                              <a:ext uri="{FF2B5EF4-FFF2-40B4-BE49-F238E27FC236}">
                                <a16:creationId xmlns:a16="http://schemas.microsoft.com/office/drawing/2014/main" id="{5627C99A-7308-B345-8E19-10A6E9141B4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00" name="直線コネクタ 2499">
                            <a:extLst>
                              <a:ext uri="{FF2B5EF4-FFF2-40B4-BE49-F238E27FC236}">
                                <a16:creationId xmlns:a16="http://schemas.microsoft.com/office/drawing/2014/main" id="{7FC9059F-556E-DE48-A7D4-E993BF512D9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94" name="グループ化 2493">
                          <a:extLst>
                            <a:ext uri="{FF2B5EF4-FFF2-40B4-BE49-F238E27FC236}">
                              <a16:creationId xmlns:a16="http://schemas.microsoft.com/office/drawing/2014/main" id="{1F26454C-857C-B94A-9FEA-DFBF039000D8}"/>
                            </a:ext>
                          </a:extLst>
                        </p:cNvPr>
                        <p:cNvGrpSpPr/>
                        <p:nvPr/>
                      </p:nvGrpSpPr>
                      <p:grpSpPr>
                        <a:xfrm rot="21109994">
                          <a:off x="6582016" y="13661727"/>
                          <a:ext cx="93540" cy="269166"/>
                          <a:chOff x="6673031" y="13591956"/>
                          <a:chExt cx="136951" cy="394086"/>
                        </a:xfrm>
                      </p:grpSpPr>
                      <p:sp>
                        <p:nvSpPr>
                          <p:cNvPr id="2495" name="円/楕円 2494">
                            <a:extLst>
                              <a:ext uri="{FF2B5EF4-FFF2-40B4-BE49-F238E27FC236}">
                                <a16:creationId xmlns:a16="http://schemas.microsoft.com/office/drawing/2014/main" id="{FDD1AF53-700D-D64D-BCE7-E60D270AF7F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96" name="直線コネクタ 2495">
                            <a:extLst>
                              <a:ext uri="{FF2B5EF4-FFF2-40B4-BE49-F238E27FC236}">
                                <a16:creationId xmlns:a16="http://schemas.microsoft.com/office/drawing/2014/main" id="{F2842FFD-0047-6A44-8A2C-30C6E929ABE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97" name="直線コネクタ 2496">
                            <a:extLst>
                              <a:ext uri="{FF2B5EF4-FFF2-40B4-BE49-F238E27FC236}">
                                <a16:creationId xmlns:a16="http://schemas.microsoft.com/office/drawing/2014/main" id="{0A4D9940-3DFE-A74B-AAF1-B1D294CD771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472" name="グループ化 2471">
                      <a:extLst>
                        <a:ext uri="{FF2B5EF4-FFF2-40B4-BE49-F238E27FC236}">
                          <a16:creationId xmlns:a16="http://schemas.microsoft.com/office/drawing/2014/main" id="{F46272A5-D37E-3F42-B5EC-50867A1AFC68}"/>
                        </a:ext>
                      </a:extLst>
                    </p:cNvPr>
                    <p:cNvGrpSpPr/>
                    <p:nvPr/>
                  </p:nvGrpSpPr>
                  <p:grpSpPr>
                    <a:xfrm rot="19879675">
                      <a:off x="6097807" y="13823797"/>
                      <a:ext cx="356397" cy="322557"/>
                      <a:chOff x="6408535" y="13650787"/>
                      <a:chExt cx="356397" cy="322557"/>
                    </a:xfrm>
                  </p:grpSpPr>
                  <p:grpSp>
                    <p:nvGrpSpPr>
                      <p:cNvPr id="2473" name="グループ化 2472">
                        <a:extLst>
                          <a:ext uri="{FF2B5EF4-FFF2-40B4-BE49-F238E27FC236}">
                            <a16:creationId xmlns:a16="http://schemas.microsoft.com/office/drawing/2014/main" id="{6452B490-2707-F249-A447-717271F94033}"/>
                          </a:ext>
                        </a:extLst>
                      </p:cNvPr>
                      <p:cNvGrpSpPr/>
                      <p:nvPr/>
                    </p:nvGrpSpPr>
                    <p:grpSpPr>
                      <a:xfrm>
                        <a:off x="6671392" y="13650787"/>
                        <a:ext cx="93540" cy="269166"/>
                        <a:chOff x="6673031" y="13591956"/>
                        <a:chExt cx="136951" cy="394086"/>
                      </a:xfrm>
                    </p:grpSpPr>
                    <p:sp>
                      <p:nvSpPr>
                        <p:cNvPr id="2487" name="円/楕円 2486">
                          <a:extLst>
                            <a:ext uri="{FF2B5EF4-FFF2-40B4-BE49-F238E27FC236}">
                              <a16:creationId xmlns:a16="http://schemas.microsoft.com/office/drawing/2014/main" id="{D3945AB2-46FF-4D42-82F0-58BCDDECE95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88" name="直線コネクタ 2487">
                          <a:extLst>
                            <a:ext uri="{FF2B5EF4-FFF2-40B4-BE49-F238E27FC236}">
                              <a16:creationId xmlns:a16="http://schemas.microsoft.com/office/drawing/2014/main" id="{1CCD1462-D31C-CF4B-A629-E09FB96B0C5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9" name="直線コネクタ 2488">
                          <a:extLst>
                            <a:ext uri="{FF2B5EF4-FFF2-40B4-BE49-F238E27FC236}">
                              <a16:creationId xmlns:a16="http://schemas.microsoft.com/office/drawing/2014/main" id="{3A7DF261-4CAB-A941-8B4C-CA016B52DC8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74" name="グループ化 2473">
                        <a:extLst>
                          <a:ext uri="{FF2B5EF4-FFF2-40B4-BE49-F238E27FC236}">
                            <a16:creationId xmlns:a16="http://schemas.microsoft.com/office/drawing/2014/main" id="{C0E38C62-43DC-2543-A550-5BE3630E0C3F}"/>
                          </a:ext>
                        </a:extLst>
                      </p:cNvPr>
                      <p:cNvGrpSpPr/>
                      <p:nvPr/>
                    </p:nvGrpSpPr>
                    <p:grpSpPr>
                      <a:xfrm rot="21109994">
                        <a:off x="6582016" y="13661727"/>
                        <a:ext cx="93540" cy="269166"/>
                        <a:chOff x="6673031" y="13591956"/>
                        <a:chExt cx="136951" cy="394086"/>
                      </a:xfrm>
                    </p:grpSpPr>
                    <p:sp>
                      <p:nvSpPr>
                        <p:cNvPr id="2484" name="円/楕円 2483">
                          <a:extLst>
                            <a:ext uri="{FF2B5EF4-FFF2-40B4-BE49-F238E27FC236}">
                              <a16:creationId xmlns:a16="http://schemas.microsoft.com/office/drawing/2014/main" id="{BE2D6550-3878-644D-B928-FABA033A3A5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85" name="直線コネクタ 2484">
                          <a:extLst>
                            <a:ext uri="{FF2B5EF4-FFF2-40B4-BE49-F238E27FC236}">
                              <a16:creationId xmlns:a16="http://schemas.microsoft.com/office/drawing/2014/main" id="{04E1209E-4095-E949-BA16-3D64EE95C3D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6" name="直線コネクタ 2485">
                          <a:extLst>
                            <a:ext uri="{FF2B5EF4-FFF2-40B4-BE49-F238E27FC236}">
                              <a16:creationId xmlns:a16="http://schemas.microsoft.com/office/drawing/2014/main" id="{2EE57C49-0664-AF4A-93EE-8071C2888E7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75" name="グループ化 2474">
                        <a:extLst>
                          <a:ext uri="{FF2B5EF4-FFF2-40B4-BE49-F238E27FC236}">
                            <a16:creationId xmlns:a16="http://schemas.microsoft.com/office/drawing/2014/main" id="{2CD0611C-C96F-3F41-8AAB-956D56D7BFEC}"/>
                          </a:ext>
                        </a:extLst>
                      </p:cNvPr>
                      <p:cNvGrpSpPr/>
                      <p:nvPr/>
                    </p:nvGrpSpPr>
                    <p:grpSpPr>
                      <a:xfrm rot="20621543">
                        <a:off x="6408535" y="13693238"/>
                        <a:ext cx="182916" cy="280106"/>
                        <a:chOff x="6582016" y="13650787"/>
                        <a:chExt cx="182916" cy="280106"/>
                      </a:xfrm>
                    </p:grpSpPr>
                    <p:grpSp>
                      <p:nvGrpSpPr>
                        <p:cNvPr id="2476" name="グループ化 2475">
                          <a:extLst>
                            <a:ext uri="{FF2B5EF4-FFF2-40B4-BE49-F238E27FC236}">
                              <a16:creationId xmlns:a16="http://schemas.microsoft.com/office/drawing/2014/main" id="{FB5FAFC8-DAAE-FC46-8958-3F36E0466E45}"/>
                            </a:ext>
                          </a:extLst>
                        </p:cNvPr>
                        <p:cNvGrpSpPr/>
                        <p:nvPr/>
                      </p:nvGrpSpPr>
                      <p:grpSpPr>
                        <a:xfrm>
                          <a:off x="6671392" y="13650787"/>
                          <a:ext cx="93540" cy="269166"/>
                          <a:chOff x="6673031" y="13591956"/>
                          <a:chExt cx="136951" cy="394086"/>
                        </a:xfrm>
                      </p:grpSpPr>
                      <p:sp>
                        <p:nvSpPr>
                          <p:cNvPr id="2481" name="円/楕円 2480">
                            <a:extLst>
                              <a:ext uri="{FF2B5EF4-FFF2-40B4-BE49-F238E27FC236}">
                                <a16:creationId xmlns:a16="http://schemas.microsoft.com/office/drawing/2014/main" id="{7737EE29-C342-D84F-9A5C-C8FCCDF48FB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82" name="直線コネクタ 2481">
                            <a:extLst>
                              <a:ext uri="{FF2B5EF4-FFF2-40B4-BE49-F238E27FC236}">
                                <a16:creationId xmlns:a16="http://schemas.microsoft.com/office/drawing/2014/main" id="{E451B17D-E551-654A-93E5-AC52137E18E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3" name="直線コネクタ 2482">
                            <a:extLst>
                              <a:ext uri="{FF2B5EF4-FFF2-40B4-BE49-F238E27FC236}">
                                <a16:creationId xmlns:a16="http://schemas.microsoft.com/office/drawing/2014/main" id="{7F332146-6CAA-0E47-BA86-B2C4C9D84C0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77" name="グループ化 2476">
                          <a:extLst>
                            <a:ext uri="{FF2B5EF4-FFF2-40B4-BE49-F238E27FC236}">
                              <a16:creationId xmlns:a16="http://schemas.microsoft.com/office/drawing/2014/main" id="{3B65F86D-4DF0-5148-87E0-91EA47523733}"/>
                            </a:ext>
                          </a:extLst>
                        </p:cNvPr>
                        <p:cNvGrpSpPr/>
                        <p:nvPr/>
                      </p:nvGrpSpPr>
                      <p:grpSpPr>
                        <a:xfrm rot="21109994">
                          <a:off x="6582016" y="13661727"/>
                          <a:ext cx="93540" cy="269166"/>
                          <a:chOff x="6673031" y="13591956"/>
                          <a:chExt cx="136951" cy="394086"/>
                        </a:xfrm>
                      </p:grpSpPr>
                      <p:sp>
                        <p:nvSpPr>
                          <p:cNvPr id="2478" name="円/楕円 2477">
                            <a:extLst>
                              <a:ext uri="{FF2B5EF4-FFF2-40B4-BE49-F238E27FC236}">
                                <a16:creationId xmlns:a16="http://schemas.microsoft.com/office/drawing/2014/main" id="{DB79F4F7-5C4C-0442-9079-5383526A560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79" name="直線コネクタ 2478">
                            <a:extLst>
                              <a:ext uri="{FF2B5EF4-FFF2-40B4-BE49-F238E27FC236}">
                                <a16:creationId xmlns:a16="http://schemas.microsoft.com/office/drawing/2014/main" id="{57DA1328-352F-8244-8353-B8EE222B667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80" name="直線コネクタ 2479">
                            <a:extLst>
                              <a:ext uri="{FF2B5EF4-FFF2-40B4-BE49-F238E27FC236}">
                                <a16:creationId xmlns:a16="http://schemas.microsoft.com/office/drawing/2014/main" id="{35EFE0ED-FF9E-3445-8FD6-E16BFE56E01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434" name="グループ化 2433">
                    <a:extLst>
                      <a:ext uri="{FF2B5EF4-FFF2-40B4-BE49-F238E27FC236}">
                        <a16:creationId xmlns:a16="http://schemas.microsoft.com/office/drawing/2014/main" id="{714059B5-C179-B243-A322-260EC1B6794A}"/>
                      </a:ext>
                    </a:extLst>
                  </p:cNvPr>
                  <p:cNvGrpSpPr/>
                  <p:nvPr/>
                </p:nvGrpSpPr>
                <p:grpSpPr>
                  <a:xfrm rot="17921737">
                    <a:off x="5772175" y="14213662"/>
                    <a:ext cx="667125" cy="495567"/>
                    <a:chOff x="6097807" y="13650787"/>
                    <a:chExt cx="667125" cy="495567"/>
                  </a:xfrm>
                </p:grpSpPr>
                <p:grpSp>
                  <p:nvGrpSpPr>
                    <p:cNvPr id="2435" name="グループ化 2434">
                      <a:extLst>
                        <a:ext uri="{FF2B5EF4-FFF2-40B4-BE49-F238E27FC236}">
                          <a16:creationId xmlns:a16="http://schemas.microsoft.com/office/drawing/2014/main" id="{0CDD0669-1FB8-FF4A-9E61-8300814F84DA}"/>
                        </a:ext>
                      </a:extLst>
                    </p:cNvPr>
                    <p:cNvGrpSpPr/>
                    <p:nvPr/>
                  </p:nvGrpSpPr>
                  <p:grpSpPr>
                    <a:xfrm>
                      <a:off x="6408535" y="13650787"/>
                      <a:ext cx="356397" cy="322557"/>
                      <a:chOff x="6408535" y="13650787"/>
                      <a:chExt cx="356397" cy="322557"/>
                    </a:xfrm>
                  </p:grpSpPr>
                  <p:grpSp>
                    <p:nvGrpSpPr>
                      <p:cNvPr id="2454" name="グループ化 2453">
                        <a:extLst>
                          <a:ext uri="{FF2B5EF4-FFF2-40B4-BE49-F238E27FC236}">
                            <a16:creationId xmlns:a16="http://schemas.microsoft.com/office/drawing/2014/main" id="{5B17D8F7-808E-3F48-8939-63813CC684C4}"/>
                          </a:ext>
                        </a:extLst>
                      </p:cNvPr>
                      <p:cNvGrpSpPr/>
                      <p:nvPr/>
                    </p:nvGrpSpPr>
                    <p:grpSpPr>
                      <a:xfrm>
                        <a:off x="6671392" y="13650787"/>
                        <a:ext cx="93540" cy="269166"/>
                        <a:chOff x="6673031" y="13591956"/>
                        <a:chExt cx="136951" cy="394086"/>
                      </a:xfrm>
                    </p:grpSpPr>
                    <p:sp>
                      <p:nvSpPr>
                        <p:cNvPr id="2468" name="円/楕円 2467">
                          <a:extLst>
                            <a:ext uri="{FF2B5EF4-FFF2-40B4-BE49-F238E27FC236}">
                              <a16:creationId xmlns:a16="http://schemas.microsoft.com/office/drawing/2014/main" id="{7818CDB4-CCED-A541-A64D-C93A6399120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69" name="直線コネクタ 2468">
                          <a:extLst>
                            <a:ext uri="{FF2B5EF4-FFF2-40B4-BE49-F238E27FC236}">
                              <a16:creationId xmlns:a16="http://schemas.microsoft.com/office/drawing/2014/main" id="{47802C9E-E60B-104B-9427-4A8B8F1B1B9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70" name="直線コネクタ 2469">
                          <a:extLst>
                            <a:ext uri="{FF2B5EF4-FFF2-40B4-BE49-F238E27FC236}">
                              <a16:creationId xmlns:a16="http://schemas.microsoft.com/office/drawing/2014/main" id="{929EDF5E-A894-684D-904B-ED76E13B312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55" name="グループ化 2454">
                        <a:extLst>
                          <a:ext uri="{FF2B5EF4-FFF2-40B4-BE49-F238E27FC236}">
                            <a16:creationId xmlns:a16="http://schemas.microsoft.com/office/drawing/2014/main" id="{D59890F9-0B5A-6744-AD18-D954511BF353}"/>
                          </a:ext>
                        </a:extLst>
                      </p:cNvPr>
                      <p:cNvGrpSpPr/>
                      <p:nvPr/>
                    </p:nvGrpSpPr>
                    <p:grpSpPr>
                      <a:xfrm rot="21109994">
                        <a:off x="6582016" y="13661727"/>
                        <a:ext cx="93540" cy="269166"/>
                        <a:chOff x="6673031" y="13591956"/>
                        <a:chExt cx="136951" cy="394086"/>
                      </a:xfrm>
                    </p:grpSpPr>
                    <p:sp>
                      <p:nvSpPr>
                        <p:cNvPr id="2465" name="円/楕円 2464">
                          <a:extLst>
                            <a:ext uri="{FF2B5EF4-FFF2-40B4-BE49-F238E27FC236}">
                              <a16:creationId xmlns:a16="http://schemas.microsoft.com/office/drawing/2014/main" id="{966BE8CA-0A62-6B4B-8442-1AE822A17C7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66" name="直線コネクタ 2465">
                          <a:extLst>
                            <a:ext uri="{FF2B5EF4-FFF2-40B4-BE49-F238E27FC236}">
                              <a16:creationId xmlns:a16="http://schemas.microsoft.com/office/drawing/2014/main" id="{73A3BF35-287D-F642-994C-FE4588A8AE4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7" name="直線コネクタ 2466">
                          <a:extLst>
                            <a:ext uri="{FF2B5EF4-FFF2-40B4-BE49-F238E27FC236}">
                              <a16:creationId xmlns:a16="http://schemas.microsoft.com/office/drawing/2014/main" id="{50BCF59D-E451-6C4C-87B3-E58606AE18E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56" name="グループ化 2455">
                        <a:extLst>
                          <a:ext uri="{FF2B5EF4-FFF2-40B4-BE49-F238E27FC236}">
                            <a16:creationId xmlns:a16="http://schemas.microsoft.com/office/drawing/2014/main" id="{3AB7A3DA-1BAE-D74B-963E-3AD24A109842}"/>
                          </a:ext>
                        </a:extLst>
                      </p:cNvPr>
                      <p:cNvGrpSpPr/>
                      <p:nvPr/>
                    </p:nvGrpSpPr>
                    <p:grpSpPr>
                      <a:xfrm rot="20621543">
                        <a:off x="6408535" y="13693238"/>
                        <a:ext cx="182916" cy="280106"/>
                        <a:chOff x="6582016" y="13650787"/>
                        <a:chExt cx="182916" cy="280106"/>
                      </a:xfrm>
                    </p:grpSpPr>
                    <p:grpSp>
                      <p:nvGrpSpPr>
                        <p:cNvPr id="2457" name="グループ化 2456">
                          <a:extLst>
                            <a:ext uri="{FF2B5EF4-FFF2-40B4-BE49-F238E27FC236}">
                              <a16:creationId xmlns:a16="http://schemas.microsoft.com/office/drawing/2014/main" id="{D7CE5FD1-55E0-FA48-BA7C-CAFD1B121EBC}"/>
                            </a:ext>
                          </a:extLst>
                        </p:cNvPr>
                        <p:cNvGrpSpPr/>
                        <p:nvPr/>
                      </p:nvGrpSpPr>
                      <p:grpSpPr>
                        <a:xfrm>
                          <a:off x="6671392" y="13650787"/>
                          <a:ext cx="93540" cy="269166"/>
                          <a:chOff x="6673031" y="13591956"/>
                          <a:chExt cx="136951" cy="394086"/>
                        </a:xfrm>
                      </p:grpSpPr>
                      <p:sp>
                        <p:nvSpPr>
                          <p:cNvPr id="2462" name="円/楕円 2461">
                            <a:extLst>
                              <a:ext uri="{FF2B5EF4-FFF2-40B4-BE49-F238E27FC236}">
                                <a16:creationId xmlns:a16="http://schemas.microsoft.com/office/drawing/2014/main" id="{07E8A480-9A2D-4C4B-A5E0-79DFDC313A5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63" name="直線コネクタ 2462">
                            <a:extLst>
                              <a:ext uri="{FF2B5EF4-FFF2-40B4-BE49-F238E27FC236}">
                                <a16:creationId xmlns:a16="http://schemas.microsoft.com/office/drawing/2014/main" id="{1F3C1BE9-9D5D-C147-963A-0305D7A98E1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4" name="直線コネクタ 2463">
                            <a:extLst>
                              <a:ext uri="{FF2B5EF4-FFF2-40B4-BE49-F238E27FC236}">
                                <a16:creationId xmlns:a16="http://schemas.microsoft.com/office/drawing/2014/main" id="{E9D375B9-E4F2-054A-B662-7AAB73D9052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58" name="グループ化 2457">
                          <a:extLst>
                            <a:ext uri="{FF2B5EF4-FFF2-40B4-BE49-F238E27FC236}">
                              <a16:creationId xmlns:a16="http://schemas.microsoft.com/office/drawing/2014/main" id="{FAF4A889-0F63-A140-BABF-AD497DCBC243}"/>
                            </a:ext>
                          </a:extLst>
                        </p:cNvPr>
                        <p:cNvGrpSpPr/>
                        <p:nvPr/>
                      </p:nvGrpSpPr>
                      <p:grpSpPr>
                        <a:xfrm rot="21109994">
                          <a:off x="6582016" y="13661727"/>
                          <a:ext cx="93540" cy="269166"/>
                          <a:chOff x="6673031" y="13591956"/>
                          <a:chExt cx="136951" cy="394086"/>
                        </a:xfrm>
                      </p:grpSpPr>
                      <p:sp>
                        <p:nvSpPr>
                          <p:cNvPr id="2459" name="円/楕円 2458">
                            <a:extLst>
                              <a:ext uri="{FF2B5EF4-FFF2-40B4-BE49-F238E27FC236}">
                                <a16:creationId xmlns:a16="http://schemas.microsoft.com/office/drawing/2014/main" id="{8F8BF15E-C120-C843-B775-6C2C2A90519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60" name="直線コネクタ 2459">
                            <a:extLst>
                              <a:ext uri="{FF2B5EF4-FFF2-40B4-BE49-F238E27FC236}">
                                <a16:creationId xmlns:a16="http://schemas.microsoft.com/office/drawing/2014/main" id="{35A3F431-0CCA-B14B-BC9A-AD8836A6C63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1" name="直線コネクタ 2460">
                            <a:extLst>
                              <a:ext uri="{FF2B5EF4-FFF2-40B4-BE49-F238E27FC236}">
                                <a16:creationId xmlns:a16="http://schemas.microsoft.com/office/drawing/2014/main" id="{147BFCB3-91ED-EE42-A5AF-D08EE83D570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436" name="グループ化 2435">
                      <a:extLst>
                        <a:ext uri="{FF2B5EF4-FFF2-40B4-BE49-F238E27FC236}">
                          <a16:creationId xmlns:a16="http://schemas.microsoft.com/office/drawing/2014/main" id="{38E1EE3A-1635-DF48-83E0-AD861AAB4AAF}"/>
                        </a:ext>
                      </a:extLst>
                    </p:cNvPr>
                    <p:cNvGrpSpPr/>
                    <p:nvPr/>
                  </p:nvGrpSpPr>
                  <p:grpSpPr>
                    <a:xfrm rot="19879675">
                      <a:off x="6097807" y="13823797"/>
                      <a:ext cx="356397" cy="322557"/>
                      <a:chOff x="6408535" y="13650787"/>
                      <a:chExt cx="356397" cy="322557"/>
                    </a:xfrm>
                  </p:grpSpPr>
                  <p:grpSp>
                    <p:nvGrpSpPr>
                      <p:cNvPr id="2437" name="グループ化 2436">
                        <a:extLst>
                          <a:ext uri="{FF2B5EF4-FFF2-40B4-BE49-F238E27FC236}">
                            <a16:creationId xmlns:a16="http://schemas.microsoft.com/office/drawing/2014/main" id="{2CF92688-A328-0643-8107-27C782A55C7F}"/>
                          </a:ext>
                        </a:extLst>
                      </p:cNvPr>
                      <p:cNvGrpSpPr/>
                      <p:nvPr/>
                    </p:nvGrpSpPr>
                    <p:grpSpPr>
                      <a:xfrm>
                        <a:off x="6671392" y="13650787"/>
                        <a:ext cx="93540" cy="269166"/>
                        <a:chOff x="6673031" y="13591956"/>
                        <a:chExt cx="136951" cy="394086"/>
                      </a:xfrm>
                    </p:grpSpPr>
                    <p:sp>
                      <p:nvSpPr>
                        <p:cNvPr id="2451" name="円/楕円 2450">
                          <a:extLst>
                            <a:ext uri="{FF2B5EF4-FFF2-40B4-BE49-F238E27FC236}">
                              <a16:creationId xmlns:a16="http://schemas.microsoft.com/office/drawing/2014/main" id="{C007343A-ED19-D04D-A3FF-E17196450CC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52" name="直線コネクタ 2451">
                          <a:extLst>
                            <a:ext uri="{FF2B5EF4-FFF2-40B4-BE49-F238E27FC236}">
                              <a16:creationId xmlns:a16="http://schemas.microsoft.com/office/drawing/2014/main" id="{FB61255D-C985-8F41-A912-86D67BAC3FE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3" name="直線コネクタ 2452">
                          <a:extLst>
                            <a:ext uri="{FF2B5EF4-FFF2-40B4-BE49-F238E27FC236}">
                              <a16:creationId xmlns:a16="http://schemas.microsoft.com/office/drawing/2014/main" id="{5EFB8239-E55E-3B4C-AF5C-92A028DBD63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38" name="グループ化 2437">
                        <a:extLst>
                          <a:ext uri="{FF2B5EF4-FFF2-40B4-BE49-F238E27FC236}">
                            <a16:creationId xmlns:a16="http://schemas.microsoft.com/office/drawing/2014/main" id="{CE677B89-9F10-554A-B721-C57A1EB6447A}"/>
                          </a:ext>
                        </a:extLst>
                      </p:cNvPr>
                      <p:cNvGrpSpPr/>
                      <p:nvPr/>
                    </p:nvGrpSpPr>
                    <p:grpSpPr>
                      <a:xfrm rot="21109994">
                        <a:off x="6582016" y="13661727"/>
                        <a:ext cx="93540" cy="269166"/>
                        <a:chOff x="6673031" y="13591956"/>
                        <a:chExt cx="136951" cy="394086"/>
                      </a:xfrm>
                    </p:grpSpPr>
                    <p:sp>
                      <p:nvSpPr>
                        <p:cNvPr id="2448" name="円/楕円 2447">
                          <a:extLst>
                            <a:ext uri="{FF2B5EF4-FFF2-40B4-BE49-F238E27FC236}">
                              <a16:creationId xmlns:a16="http://schemas.microsoft.com/office/drawing/2014/main" id="{7F1D1A5A-20ED-5E45-9D9C-9786FBCF42D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49" name="直線コネクタ 2448">
                          <a:extLst>
                            <a:ext uri="{FF2B5EF4-FFF2-40B4-BE49-F238E27FC236}">
                              <a16:creationId xmlns:a16="http://schemas.microsoft.com/office/drawing/2014/main" id="{0CC513CF-3C70-8447-AE60-5D95DE4321D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50" name="直線コネクタ 2449">
                          <a:extLst>
                            <a:ext uri="{FF2B5EF4-FFF2-40B4-BE49-F238E27FC236}">
                              <a16:creationId xmlns:a16="http://schemas.microsoft.com/office/drawing/2014/main" id="{66E53E1E-CA1F-D045-87E3-5990DE8BA64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39" name="グループ化 2438">
                        <a:extLst>
                          <a:ext uri="{FF2B5EF4-FFF2-40B4-BE49-F238E27FC236}">
                            <a16:creationId xmlns:a16="http://schemas.microsoft.com/office/drawing/2014/main" id="{5867467D-9E7F-D646-9DF7-4CC6756630D3}"/>
                          </a:ext>
                        </a:extLst>
                      </p:cNvPr>
                      <p:cNvGrpSpPr/>
                      <p:nvPr/>
                    </p:nvGrpSpPr>
                    <p:grpSpPr>
                      <a:xfrm rot="20621543">
                        <a:off x="6408535" y="13693238"/>
                        <a:ext cx="182916" cy="280106"/>
                        <a:chOff x="6582016" y="13650787"/>
                        <a:chExt cx="182916" cy="280106"/>
                      </a:xfrm>
                    </p:grpSpPr>
                    <p:grpSp>
                      <p:nvGrpSpPr>
                        <p:cNvPr id="2440" name="グループ化 2439">
                          <a:extLst>
                            <a:ext uri="{FF2B5EF4-FFF2-40B4-BE49-F238E27FC236}">
                              <a16:creationId xmlns:a16="http://schemas.microsoft.com/office/drawing/2014/main" id="{9296F3DA-5CC1-504C-BFBA-41F77647D530}"/>
                            </a:ext>
                          </a:extLst>
                        </p:cNvPr>
                        <p:cNvGrpSpPr/>
                        <p:nvPr/>
                      </p:nvGrpSpPr>
                      <p:grpSpPr>
                        <a:xfrm>
                          <a:off x="6671392" y="13650787"/>
                          <a:ext cx="93540" cy="269166"/>
                          <a:chOff x="6673031" y="13591956"/>
                          <a:chExt cx="136951" cy="394086"/>
                        </a:xfrm>
                      </p:grpSpPr>
                      <p:sp>
                        <p:nvSpPr>
                          <p:cNvPr id="2445" name="円/楕円 2444">
                            <a:extLst>
                              <a:ext uri="{FF2B5EF4-FFF2-40B4-BE49-F238E27FC236}">
                                <a16:creationId xmlns:a16="http://schemas.microsoft.com/office/drawing/2014/main" id="{2BFFEDB2-991E-B346-AD0D-0EDA376C968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46" name="直線コネクタ 2445">
                            <a:extLst>
                              <a:ext uri="{FF2B5EF4-FFF2-40B4-BE49-F238E27FC236}">
                                <a16:creationId xmlns:a16="http://schemas.microsoft.com/office/drawing/2014/main" id="{ACA454DF-7720-574B-82DA-27198856B38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7" name="直線コネクタ 2446">
                            <a:extLst>
                              <a:ext uri="{FF2B5EF4-FFF2-40B4-BE49-F238E27FC236}">
                                <a16:creationId xmlns:a16="http://schemas.microsoft.com/office/drawing/2014/main" id="{E02741D5-112C-3F40-B56C-25C42461430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41" name="グループ化 2440">
                          <a:extLst>
                            <a:ext uri="{FF2B5EF4-FFF2-40B4-BE49-F238E27FC236}">
                              <a16:creationId xmlns:a16="http://schemas.microsoft.com/office/drawing/2014/main" id="{2E7CADDA-9A50-AD46-9135-14D048647B3F}"/>
                            </a:ext>
                          </a:extLst>
                        </p:cNvPr>
                        <p:cNvGrpSpPr/>
                        <p:nvPr/>
                      </p:nvGrpSpPr>
                      <p:grpSpPr>
                        <a:xfrm rot="21109994">
                          <a:off x="6582016" y="13661727"/>
                          <a:ext cx="93540" cy="269166"/>
                          <a:chOff x="6673031" y="13591956"/>
                          <a:chExt cx="136951" cy="394086"/>
                        </a:xfrm>
                      </p:grpSpPr>
                      <p:sp>
                        <p:nvSpPr>
                          <p:cNvPr id="2442" name="円/楕円 2441">
                            <a:extLst>
                              <a:ext uri="{FF2B5EF4-FFF2-40B4-BE49-F238E27FC236}">
                                <a16:creationId xmlns:a16="http://schemas.microsoft.com/office/drawing/2014/main" id="{982914EE-2466-C943-81BA-BE46D694CAA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43" name="直線コネクタ 2442">
                            <a:extLst>
                              <a:ext uri="{FF2B5EF4-FFF2-40B4-BE49-F238E27FC236}">
                                <a16:creationId xmlns:a16="http://schemas.microsoft.com/office/drawing/2014/main" id="{4BE8328A-9160-B740-AD30-ED4E75CDAE6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44" name="直線コネクタ 2443">
                            <a:extLst>
                              <a:ext uri="{FF2B5EF4-FFF2-40B4-BE49-F238E27FC236}">
                                <a16:creationId xmlns:a16="http://schemas.microsoft.com/office/drawing/2014/main" id="{C984779F-BDF4-B141-B7FA-149C0D0BBD6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246" name="グループ化 2245">
                  <a:extLst>
                    <a:ext uri="{FF2B5EF4-FFF2-40B4-BE49-F238E27FC236}">
                      <a16:creationId xmlns:a16="http://schemas.microsoft.com/office/drawing/2014/main" id="{1C5CA8D9-C2CD-6D4E-8002-C156A5EE36D3}"/>
                    </a:ext>
                  </a:extLst>
                </p:cNvPr>
                <p:cNvGrpSpPr/>
                <p:nvPr/>
              </p:nvGrpSpPr>
              <p:grpSpPr>
                <a:xfrm rot="14258050">
                  <a:off x="9626041" y="16679118"/>
                  <a:ext cx="1393615" cy="1580518"/>
                  <a:chOff x="5899607" y="13650787"/>
                  <a:chExt cx="865325" cy="981377"/>
                </a:xfrm>
              </p:grpSpPr>
              <p:grpSp>
                <p:nvGrpSpPr>
                  <p:cNvPr id="2368" name="グループ化 2367">
                    <a:extLst>
                      <a:ext uri="{FF2B5EF4-FFF2-40B4-BE49-F238E27FC236}">
                        <a16:creationId xmlns:a16="http://schemas.microsoft.com/office/drawing/2014/main" id="{FD9DE839-3F34-E04F-B1AE-2D7E7FAFCFB4}"/>
                      </a:ext>
                    </a:extLst>
                  </p:cNvPr>
                  <p:cNvGrpSpPr/>
                  <p:nvPr/>
                </p:nvGrpSpPr>
                <p:grpSpPr>
                  <a:xfrm>
                    <a:off x="6097807" y="13650787"/>
                    <a:ext cx="667125" cy="495567"/>
                    <a:chOff x="6097807" y="13650787"/>
                    <a:chExt cx="667125" cy="495567"/>
                  </a:xfrm>
                </p:grpSpPr>
                <p:grpSp>
                  <p:nvGrpSpPr>
                    <p:cNvPr id="2397" name="グループ化 2396">
                      <a:extLst>
                        <a:ext uri="{FF2B5EF4-FFF2-40B4-BE49-F238E27FC236}">
                          <a16:creationId xmlns:a16="http://schemas.microsoft.com/office/drawing/2014/main" id="{AAE2DF02-FABB-CF45-8945-9D018EF076AD}"/>
                        </a:ext>
                      </a:extLst>
                    </p:cNvPr>
                    <p:cNvGrpSpPr/>
                    <p:nvPr/>
                  </p:nvGrpSpPr>
                  <p:grpSpPr>
                    <a:xfrm>
                      <a:off x="6408535" y="13650787"/>
                      <a:ext cx="356397" cy="322557"/>
                      <a:chOff x="6408535" y="13650787"/>
                      <a:chExt cx="356397" cy="322557"/>
                    </a:xfrm>
                  </p:grpSpPr>
                  <p:grpSp>
                    <p:nvGrpSpPr>
                      <p:cNvPr id="2416" name="グループ化 2415">
                        <a:extLst>
                          <a:ext uri="{FF2B5EF4-FFF2-40B4-BE49-F238E27FC236}">
                            <a16:creationId xmlns:a16="http://schemas.microsoft.com/office/drawing/2014/main" id="{C8FAA42D-A5EF-5E4A-B4D8-39544781A3C8}"/>
                          </a:ext>
                        </a:extLst>
                      </p:cNvPr>
                      <p:cNvGrpSpPr/>
                      <p:nvPr/>
                    </p:nvGrpSpPr>
                    <p:grpSpPr>
                      <a:xfrm>
                        <a:off x="6671392" y="13650787"/>
                        <a:ext cx="93540" cy="269166"/>
                        <a:chOff x="6673031" y="13591956"/>
                        <a:chExt cx="136951" cy="394086"/>
                      </a:xfrm>
                    </p:grpSpPr>
                    <p:sp>
                      <p:nvSpPr>
                        <p:cNvPr id="2430" name="円/楕円 2429">
                          <a:extLst>
                            <a:ext uri="{FF2B5EF4-FFF2-40B4-BE49-F238E27FC236}">
                              <a16:creationId xmlns:a16="http://schemas.microsoft.com/office/drawing/2014/main" id="{FA8E16D0-0D03-AC40-9C9B-0C6755A2FB8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31" name="直線コネクタ 2430">
                          <a:extLst>
                            <a:ext uri="{FF2B5EF4-FFF2-40B4-BE49-F238E27FC236}">
                              <a16:creationId xmlns:a16="http://schemas.microsoft.com/office/drawing/2014/main" id="{15AF11AB-D739-354D-885A-03D3235CAA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32" name="直線コネクタ 2431">
                          <a:extLst>
                            <a:ext uri="{FF2B5EF4-FFF2-40B4-BE49-F238E27FC236}">
                              <a16:creationId xmlns:a16="http://schemas.microsoft.com/office/drawing/2014/main" id="{B8084EB4-BADC-EE4C-A380-F0704BC8F1E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17" name="グループ化 2416">
                        <a:extLst>
                          <a:ext uri="{FF2B5EF4-FFF2-40B4-BE49-F238E27FC236}">
                            <a16:creationId xmlns:a16="http://schemas.microsoft.com/office/drawing/2014/main" id="{158C312A-A032-B547-9C6E-C09F0C546079}"/>
                          </a:ext>
                        </a:extLst>
                      </p:cNvPr>
                      <p:cNvGrpSpPr/>
                      <p:nvPr/>
                    </p:nvGrpSpPr>
                    <p:grpSpPr>
                      <a:xfrm rot="21109994">
                        <a:off x="6582016" y="13661727"/>
                        <a:ext cx="93540" cy="269166"/>
                        <a:chOff x="6673031" y="13591956"/>
                        <a:chExt cx="136951" cy="394086"/>
                      </a:xfrm>
                    </p:grpSpPr>
                    <p:sp>
                      <p:nvSpPr>
                        <p:cNvPr id="2427" name="円/楕円 2426">
                          <a:extLst>
                            <a:ext uri="{FF2B5EF4-FFF2-40B4-BE49-F238E27FC236}">
                              <a16:creationId xmlns:a16="http://schemas.microsoft.com/office/drawing/2014/main" id="{58793F83-AED1-6D42-BE27-83DE1657993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28" name="直線コネクタ 2427">
                          <a:extLst>
                            <a:ext uri="{FF2B5EF4-FFF2-40B4-BE49-F238E27FC236}">
                              <a16:creationId xmlns:a16="http://schemas.microsoft.com/office/drawing/2014/main" id="{EEF22B49-6136-6C44-A972-1F4575F381F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29" name="直線コネクタ 2428">
                          <a:extLst>
                            <a:ext uri="{FF2B5EF4-FFF2-40B4-BE49-F238E27FC236}">
                              <a16:creationId xmlns:a16="http://schemas.microsoft.com/office/drawing/2014/main" id="{1D338FE4-999F-D041-A796-AE62ECB8094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18" name="グループ化 2417">
                        <a:extLst>
                          <a:ext uri="{FF2B5EF4-FFF2-40B4-BE49-F238E27FC236}">
                            <a16:creationId xmlns:a16="http://schemas.microsoft.com/office/drawing/2014/main" id="{2A34F73D-E702-924E-9D3A-D34E8B259923}"/>
                          </a:ext>
                        </a:extLst>
                      </p:cNvPr>
                      <p:cNvGrpSpPr/>
                      <p:nvPr/>
                    </p:nvGrpSpPr>
                    <p:grpSpPr>
                      <a:xfrm rot="20621543">
                        <a:off x="6408535" y="13693238"/>
                        <a:ext cx="182916" cy="280106"/>
                        <a:chOff x="6582016" y="13650787"/>
                        <a:chExt cx="182916" cy="280106"/>
                      </a:xfrm>
                    </p:grpSpPr>
                    <p:grpSp>
                      <p:nvGrpSpPr>
                        <p:cNvPr id="2419" name="グループ化 2418">
                          <a:extLst>
                            <a:ext uri="{FF2B5EF4-FFF2-40B4-BE49-F238E27FC236}">
                              <a16:creationId xmlns:a16="http://schemas.microsoft.com/office/drawing/2014/main" id="{076EA7C3-C669-094E-9C83-199C6877BA40}"/>
                            </a:ext>
                          </a:extLst>
                        </p:cNvPr>
                        <p:cNvGrpSpPr/>
                        <p:nvPr/>
                      </p:nvGrpSpPr>
                      <p:grpSpPr>
                        <a:xfrm>
                          <a:off x="6671392" y="13650787"/>
                          <a:ext cx="93540" cy="269166"/>
                          <a:chOff x="6673031" y="13591956"/>
                          <a:chExt cx="136951" cy="394086"/>
                        </a:xfrm>
                      </p:grpSpPr>
                      <p:sp>
                        <p:nvSpPr>
                          <p:cNvPr id="2424" name="円/楕円 2423">
                            <a:extLst>
                              <a:ext uri="{FF2B5EF4-FFF2-40B4-BE49-F238E27FC236}">
                                <a16:creationId xmlns:a16="http://schemas.microsoft.com/office/drawing/2014/main" id="{86F276A4-C144-BF4E-857C-1C71984D1AF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25" name="直線コネクタ 2424">
                            <a:extLst>
                              <a:ext uri="{FF2B5EF4-FFF2-40B4-BE49-F238E27FC236}">
                                <a16:creationId xmlns:a16="http://schemas.microsoft.com/office/drawing/2014/main" id="{E6BF2172-9FDF-F94F-984C-5C9755B394F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26" name="直線コネクタ 2425">
                            <a:extLst>
                              <a:ext uri="{FF2B5EF4-FFF2-40B4-BE49-F238E27FC236}">
                                <a16:creationId xmlns:a16="http://schemas.microsoft.com/office/drawing/2014/main" id="{B99ACF8E-0BEA-4046-AA74-1F41F7F192E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20" name="グループ化 2419">
                          <a:extLst>
                            <a:ext uri="{FF2B5EF4-FFF2-40B4-BE49-F238E27FC236}">
                              <a16:creationId xmlns:a16="http://schemas.microsoft.com/office/drawing/2014/main" id="{8F949E92-11C0-C44D-BFD5-25A4FDAE5575}"/>
                            </a:ext>
                          </a:extLst>
                        </p:cNvPr>
                        <p:cNvGrpSpPr/>
                        <p:nvPr/>
                      </p:nvGrpSpPr>
                      <p:grpSpPr>
                        <a:xfrm rot="21109994">
                          <a:off x="6582016" y="13661727"/>
                          <a:ext cx="93540" cy="269166"/>
                          <a:chOff x="6673031" y="13591956"/>
                          <a:chExt cx="136951" cy="394086"/>
                        </a:xfrm>
                      </p:grpSpPr>
                      <p:sp>
                        <p:nvSpPr>
                          <p:cNvPr id="2421" name="円/楕円 2420">
                            <a:extLst>
                              <a:ext uri="{FF2B5EF4-FFF2-40B4-BE49-F238E27FC236}">
                                <a16:creationId xmlns:a16="http://schemas.microsoft.com/office/drawing/2014/main" id="{EB0B6E94-A318-B84E-BC1E-B8C4B0B9DB9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22" name="直線コネクタ 2421">
                            <a:extLst>
                              <a:ext uri="{FF2B5EF4-FFF2-40B4-BE49-F238E27FC236}">
                                <a16:creationId xmlns:a16="http://schemas.microsoft.com/office/drawing/2014/main" id="{5891AEBF-C55E-4E42-8B17-11D69D552CF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23" name="直線コネクタ 2422">
                            <a:extLst>
                              <a:ext uri="{FF2B5EF4-FFF2-40B4-BE49-F238E27FC236}">
                                <a16:creationId xmlns:a16="http://schemas.microsoft.com/office/drawing/2014/main" id="{B090F8F5-09B4-B44D-ACDA-E0C9CC96CC4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398" name="グループ化 2397">
                      <a:extLst>
                        <a:ext uri="{FF2B5EF4-FFF2-40B4-BE49-F238E27FC236}">
                          <a16:creationId xmlns:a16="http://schemas.microsoft.com/office/drawing/2014/main" id="{C7B3E355-32C7-2C4F-9CF4-31711C4C8C4F}"/>
                        </a:ext>
                      </a:extLst>
                    </p:cNvPr>
                    <p:cNvGrpSpPr/>
                    <p:nvPr/>
                  </p:nvGrpSpPr>
                  <p:grpSpPr>
                    <a:xfrm rot="19879675">
                      <a:off x="6097807" y="13823797"/>
                      <a:ext cx="356397" cy="322557"/>
                      <a:chOff x="6408535" y="13650787"/>
                      <a:chExt cx="356397" cy="322557"/>
                    </a:xfrm>
                  </p:grpSpPr>
                  <p:grpSp>
                    <p:nvGrpSpPr>
                      <p:cNvPr id="2399" name="グループ化 2398">
                        <a:extLst>
                          <a:ext uri="{FF2B5EF4-FFF2-40B4-BE49-F238E27FC236}">
                            <a16:creationId xmlns:a16="http://schemas.microsoft.com/office/drawing/2014/main" id="{8B749AE2-E5ED-D74D-9ED7-16489C9683F0}"/>
                          </a:ext>
                        </a:extLst>
                      </p:cNvPr>
                      <p:cNvGrpSpPr/>
                      <p:nvPr/>
                    </p:nvGrpSpPr>
                    <p:grpSpPr>
                      <a:xfrm>
                        <a:off x="6671392" y="13650787"/>
                        <a:ext cx="93540" cy="269166"/>
                        <a:chOff x="6673031" y="13591956"/>
                        <a:chExt cx="136951" cy="394086"/>
                      </a:xfrm>
                    </p:grpSpPr>
                    <p:sp>
                      <p:nvSpPr>
                        <p:cNvPr id="2413" name="円/楕円 2412">
                          <a:extLst>
                            <a:ext uri="{FF2B5EF4-FFF2-40B4-BE49-F238E27FC236}">
                              <a16:creationId xmlns:a16="http://schemas.microsoft.com/office/drawing/2014/main" id="{3CC6F3FC-1EA3-5A46-A77B-B5F0E927CB8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14" name="直線コネクタ 2413">
                          <a:extLst>
                            <a:ext uri="{FF2B5EF4-FFF2-40B4-BE49-F238E27FC236}">
                              <a16:creationId xmlns:a16="http://schemas.microsoft.com/office/drawing/2014/main" id="{C3C932D9-DE2B-B34E-9FAB-0E64088117D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15" name="直線コネクタ 2414">
                          <a:extLst>
                            <a:ext uri="{FF2B5EF4-FFF2-40B4-BE49-F238E27FC236}">
                              <a16:creationId xmlns:a16="http://schemas.microsoft.com/office/drawing/2014/main" id="{8E74CA23-4BA4-F141-8ACD-B637685A872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00" name="グループ化 2399">
                        <a:extLst>
                          <a:ext uri="{FF2B5EF4-FFF2-40B4-BE49-F238E27FC236}">
                            <a16:creationId xmlns:a16="http://schemas.microsoft.com/office/drawing/2014/main" id="{40352644-7BB3-8449-A409-9B28C2FEB0FD}"/>
                          </a:ext>
                        </a:extLst>
                      </p:cNvPr>
                      <p:cNvGrpSpPr/>
                      <p:nvPr/>
                    </p:nvGrpSpPr>
                    <p:grpSpPr>
                      <a:xfrm rot="21109994">
                        <a:off x="6582016" y="13661727"/>
                        <a:ext cx="93540" cy="269166"/>
                        <a:chOff x="6673031" y="13591956"/>
                        <a:chExt cx="136951" cy="394086"/>
                      </a:xfrm>
                    </p:grpSpPr>
                    <p:sp>
                      <p:nvSpPr>
                        <p:cNvPr id="2410" name="円/楕円 2409">
                          <a:extLst>
                            <a:ext uri="{FF2B5EF4-FFF2-40B4-BE49-F238E27FC236}">
                              <a16:creationId xmlns:a16="http://schemas.microsoft.com/office/drawing/2014/main" id="{85A2DDE5-6083-1440-B2ED-538EDB4850E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11" name="直線コネクタ 2410">
                          <a:extLst>
                            <a:ext uri="{FF2B5EF4-FFF2-40B4-BE49-F238E27FC236}">
                              <a16:creationId xmlns:a16="http://schemas.microsoft.com/office/drawing/2014/main" id="{37B8122F-AFAA-1E4A-9FA5-B0ADAFBA0E4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12" name="直線コネクタ 2411">
                          <a:extLst>
                            <a:ext uri="{FF2B5EF4-FFF2-40B4-BE49-F238E27FC236}">
                              <a16:creationId xmlns:a16="http://schemas.microsoft.com/office/drawing/2014/main" id="{AAFD5CC3-6FF9-0F43-8E98-40EEE3F8CEE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01" name="グループ化 2400">
                        <a:extLst>
                          <a:ext uri="{FF2B5EF4-FFF2-40B4-BE49-F238E27FC236}">
                            <a16:creationId xmlns:a16="http://schemas.microsoft.com/office/drawing/2014/main" id="{CC81BEE5-1E72-1644-A006-556A249AB39C}"/>
                          </a:ext>
                        </a:extLst>
                      </p:cNvPr>
                      <p:cNvGrpSpPr/>
                      <p:nvPr/>
                    </p:nvGrpSpPr>
                    <p:grpSpPr>
                      <a:xfrm rot="20621543">
                        <a:off x="6408535" y="13693238"/>
                        <a:ext cx="182916" cy="280106"/>
                        <a:chOff x="6582016" y="13650787"/>
                        <a:chExt cx="182916" cy="280106"/>
                      </a:xfrm>
                    </p:grpSpPr>
                    <p:grpSp>
                      <p:nvGrpSpPr>
                        <p:cNvPr id="2402" name="グループ化 2401">
                          <a:extLst>
                            <a:ext uri="{FF2B5EF4-FFF2-40B4-BE49-F238E27FC236}">
                              <a16:creationId xmlns:a16="http://schemas.microsoft.com/office/drawing/2014/main" id="{07BC8DDE-E181-684D-B340-022277DF5D13}"/>
                            </a:ext>
                          </a:extLst>
                        </p:cNvPr>
                        <p:cNvGrpSpPr/>
                        <p:nvPr/>
                      </p:nvGrpSpPr>
                      <p:grpSpPr>
                        <a:xfrm>
                          <a:off x="6671392" y="13650787"/>
                          <a:ext cx="93540" cy="269166"/>
                          <a:chOff x="6673031" y="13591956"/>
                          <a:chExt cx="136951" cy="394086"/>
                        </a:xfrm>
                      </p:grpSpPr>
                      <p:sp>
                        <p:nvSpPr>
                          <p:cNvPr id="2407" name="円/楕円 2406">
                            <a:extLst>
                              <a:ext uri="{FF2B5EF4-FFF2-40B4-BE49-F238E27FC236}">
                                <a16:creationId xmlns:a16="http://schemas.microsoft.com/office/drawing/2014/main" id="{7D63F171-DEB9-D142-A1A6-871168A8D7F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08" name="直線コネクタ 2407">
                            <a:extLst>
                              <a:ext uri="{FF2B5EF4-FFF2-40B4-BE49-F238E27FC236}">
                                <a16:creationId xmlns:a16="http://schemas.microsoft.com/office/drawing/2014/main" id="{C82DE805-9C26-184E-BC63-A6E2D9C2F2C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09" name="直線コネクタ 2408">
                            <a:extLst>
                              <a:ext uri="{FF2B5EF4-FFF2-40B4-BE49-F238E27FC236}">
                                <a16:creationId xmlns:a16="http://schemas.microsoft.com/office/drawing/2014/main" id="{866D59DB-FF3D-1344-A476-9A2EEE7F700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03" name="グループ化 2402">
                          <a:extLst>
                            <a:ext uri="{FF2B5EF4-FFF2-40B4-BE49-F238E27FC236}">
                              <a16:creationId xmlns:a16="http://schemas.microsoft.com/office/drawing/2014/main" id="{BD875546-A9DE-E74D-BB8A-AD81EB3F3F74}"/>
                            </a:ext>
                          </a:extLst>
                        </p:cNvPr>
                        <p:cNvGrpSpPr/>
                        <p:nvPr/>
                      </p:nvGrpSpPr>
                      <p:grpSpPr>
                        <a:xfrm rot="21109994">
                          <a:off x="6582016" y="13661727"/>
                          <a:ext cx="93540" cy="269166"/>
                          <a:chOff x="6673031" y="13591956"/>
                          <a:chExt cx="136951" cy="394086"/>
                        </a:xfrm>
                      </p:grpSpPr>
                      <p:sp>
                        <p:nvSpPr>
                          <p:cNvPr id="2404" name="円/楕円 2403">
                            <a:extLst>
                              <a:ext uri="{FF2B5EF4-FFF2-40B4-BE49-F238E27FC236}">
                                <a16:creationId xmlns:a16="http://schemas.microsoft.com/office/drawing/2014/main" id="{41C1EE76-14DE-E94E-B49E-516B6037F2A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405" name="直線コネクタ 2404">
                            <a:extLst>
                              <a:ext uri="{FF2B5EF4-FFF2-40B4-BE49-F238E27FC236}">
                                <a16:creationId xmlns:a16="http://schemas.microsoft.com/office/drawing/2014/main" id="{8F48E273-FD0C-164A-A994-3ADB1D1CD71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06" name="直線コネクタ 2405">
                            <a:extLst>
                              <a:ext uri="{FF2B5EF4-FFF2-40B4-BE49-F238E27FC236}">
                                <a16:creationId xmlns:a16="http://schemas.microsoft.com/office/drawing/2014/main" id="{3069E707-9697-3543-98B9-F1A406B7A89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369" name="グループ化 2368">
                    <a:extLst>
                      <a:ext uri="{FF2B5EF4-FFF2-40B4-BE49-F238E27FC236}">
                        <a16:creationId xmlns:a16="http://schemas.microsoft.com/office/drawing/2014/main" id="{4B58B140-B9B2-1D4D-B483-C98432560113}"/>
                      </a:ext>
                    </a:extLst>
                  </p:cNvPr>
                  <p:cNvGrpSpPr/>
                  <p:nvPr/>
                </p:nvGrpSpPr>
                <p:grpSpPr>
                  <a:xfrm rot="17921737">
                    <a:off x="5849426" y="14167881"/>
                    <a:ext cx="514464" cy="414102"/>
                    <a:chOff x="6250468" y="13650787"/>
                    <a:chExt cx="514464" cy="414102"/>
                  </a:xfrm>
                </p:grpSpPr>
                <p:grpSp>
                  <p:nvGrpSpPr>
                    <p:cNvPr id="2370" name="グループ化 2369">
                      <a:extLst>
                        <a:ext uri="{FF2B5EF4-FFF2-40B4-BE49-F238E27FC236}">
                          <a16:creationId xmlns:a16="http://schemas.microsoft.com/office/drawing/2014/main" id="{DF73187E-225E-0A47-BC72-DD67A9E7EFE4}"/>
                        </a:ext>
                      </a:extLst>
                    </p:cNvPr>
                    <p:cNvGrpSpPr/>
                    <p:nvPr/>
                  </p:nvGrpSpPr>
                  <p:grpSpPr>
                    <a:xfrm>
                      <a:off x="6408535" y="13650787"/>
                      <a:ext cx="356397" cy="322557"/>
                      <a:chOff x="6408535" y="13650787"/>
                      <a:chExt cx="356397" cy="322557"/>
                    </a:xfrm>
                  </p:grpSpPr>
                  <p:grpSp>
                    <p:nvGrpSpPr>
                      <p:cNvPr id="2380" name="グループ化 2379">
                        <a:extLst>
                          <a:ext uri="{FF2B5EF4-FFF2-40B4-BE49-F238E27FC236}">
                            <a16:creationId xmlns:a16="http://schemas.microsoft.com/office/drawing/2014/main" id="{CB0522A3-45A2-1742-8078-A31EED3B8ECC}"/>
                          </a:ext>
                        </a:extLst>
                      </p:cNvPr>
                      <p:cNvGrpSpPr/>
                      <p:nvPr/>
                    </p:nvGrpSpPr>
                    <p:grpSpPr>
                      <a:xfrm>
                        <a:off x="6671392" y="13650787"/>
                        <a:ext cx="93540" cy="269166"/>
                        <a:chOff x="6673031" y="13591956"/>
                        <a:chExt cx="136951" cy="394086"/>
                      </a:xfrm>
                    </p:grpSpPr>
                    <p:sp>
                      <p:nvSpPr>
                        <p:cNvPr id="2394" name="円/楕円 2393">
                          <a:extLst>
                            <a:ext uri="{FF2B5EF4-FFF2-40B4-BE49-F238E27FC236}">
                              <a16:creationId xmlns:a16="http://schemas.microsoft.com/office/drawing/2014/main" id="{93512BCF-1478-B94C-91FA-4C761023B89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95" name="直線コネクタ 2394">
                          <a:extLst>
                            <a:ext uri="{FF2B5EF4-FFF2-40B4-BE49-F238E27FC236}">
                              <a16:creationId xmlns:a16="http://schemas.microsoft.com/office/drawing/2014/main" id="{3AE265FF-EFB7-D446-8C21-114890E768E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96" name="直線コネクタ 2395">
                          <a:extLst>
                            <a:ext uri="{FF2B5EF4-FFF2-40B4-BE49-F238E27FC236}">
                              <a16:creationId xmlns:a16="http://schemas.microsoft.com/office/drawing/2014/main" id="{BDFAC1E2-9B52-374E-AFE4-B64403B7CBD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81" name="グループ化 2380">
                        <a:extLst>
                          <a:ext uri="{FF2B5EF4-FFF2-40B4-BE49-F238E27FC236}">
                            <a16:creationId xmlns:a16="http://schemas.microsoft.com/office/drawing/2014/main" id="{8E3484AF-2450-7E47-8A21-5140B73DE41B}"/>
                          </a:ext>
                        </a:extLst>
                      </p:cNvPr>
                      <p:cNvGrpSpPr/>
                      <p:nvPr/>
                    </p:nvGrpSpPr>
                    <p:grpSpPr>
                      <a:xfrm rot="21109994">
                        <a:off x="6582016" y="13661727"/>
                        <a:ext cx="93540" cy="269166"/>
                        <a:chOff x="6673031" y="13591956"/>
                        <a:chExt cx="136951" cy="394086"/>
                      </a:xfrm>
                    </p:grpSpPr>
                    <p:sp>
                      <p:nvSpPr>
                        <p:cNvPr id="2391" name="円/楕円 2390">
                          <a:extLst>
                            <a:ext uri="{FF2B5EF4-FFF2-40B4-BE49-F238E27FC236}">
                              <a16:creationId xmlns:a16="http://schemas.microsoft.com/office/drawing/2014/main" id="{B1ABE54B-F35C-E34C-8115-29695C8A28E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92" name="直線コネクタ 2391">
                          <a:extLst>
                            <a:ext uri="{FF2B5EF4-FFF2-40B4-BE49-F238E27FC236}">
                              <a16:creationId xmlns:a16="http://schemas.microsoft.com/office/drawing/2014/main" id="{7A35663E-0A3C-FE47-878D-00B0DF8A9C3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93" name="直線コネクタ 2392">
                          <a:extLst>
                            <a:ext uri="{FF2B5EF4-FFF2-40B4-BE49-F238E27FC236}">
                              <a16:creationId xmlns:a16="http://schemas.microsoft.com/office/drawing/2014/main" id="{C40785D0-D4B8-404A-A3CE-B384971C903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82" name="グループ化 2381">
                        <a:extLst>
                          <a:ext uri="{FF2B5EF4-FFF2-40B4-BE49-F238E27FC236}">
                            <a16:creationId xmlns:a16="http://schemas.microsoft.com/office/drawing/2014/main" id="{767E8736-A92D-E340-9096-D342CCB67C16}"/>
                          </a:ext>
                        </a:extLst>
                      </p:cNvPr>
                      <p:cNvGrpSpPr/>
                      <p:nvPr/>
                    </p:nvGrpSpPr>
                    <p:grpSpPr>
                      <a:xfrm rot="20621543">
                        <a:off x="6408535" y="13693238"/>
                        <a:ext cx="182916" cy="280106"/>
                        <a:chOff x="6582016" y="13650787"/>
                        <a:chExt cx="182916" cy="280106"/>
                      </a:xfrm>
                    </p:grpSpPr>
                    <p:grpSp>
                      <p:nvGrpSpPr>
                        <p:cNvPr id="2383" name="グループ化 2382">
                          <a:extLst>
                            <a:ext uri="{FF2B5EF4-FFF2-40B4-BE49-F238E27FC236}">
                              <a16:creationId xmlns:a16="http://schemas.microsoft.com/office/drawing/2014/main" id="{EE200822-B28E-D54D-8E7B-5FF4D485F93C}"/>
                            </a:ext>
                          </a:extLst>
                        </p:cNvPr>
                        <p:cNvGrpSpPr/>
                        <p:nvPr/>
                      </p:nvGrpSpPr>
                      <p:grpSpPr>
                        <a:xfrm>
                          <a:off x="6671392" y="13650787"/>
                          <a:ext cx="93540" cy="269166"/>
                          <a:chOff x="6673031" y="13591956"/>
                          <a:chExt cx="136951" cy="394086"/>
                        </a:xfrm>
                      </p:grpSpPr>
                      <p:sp>
                        <p:nvSpPr>
                          <p:cNvPr id="2388" name="円/楕円 2387">
                            <a:extLst>
                              <a:ext uri="{FF2B5EF4-FFF2-40B4-BE49-F238E27FC236}">
                                <a16:creationId xmlns:a16="http://schemas.microsoft.com/office/drawing/2014/main" id="{41DC4BDA-28D7-A343-B205-D6287317874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89" name="直線コネクタ 2388">
                            <a:extLst>
                              <a:ext uri="{FF2B5EF4-FFF2-40B4-BE49-F238E27FC236}">
                                <a16:creationId xmlns:a16="http://schemas.microsoft.com/office/drawing/2014/main" id="{C5E8AE50-CF71-784D-AFA0-5FEC80C2AE4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90" name="直線コネクタ 2389">
                            <a:extLst>
                              <a:ext uri="{FF2B5EF4-FFF2-40B4-BE49-F238E27FC236}">
                                <a16:creationId xmlns:a16="http://schemas.microsoft.com/office/drawing/2014/main" id="{15947155-F520-4447-9470-01DF925FFF1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84" name="グループ化 2383">
                          <a:extLst>
                            <a:ext uri="{FF2B5EF4-FFF2-40B4-BE49-F238E27FC236}">
                              <a16:creationId xmlns:a16="http://schemas.microsoft.com/office/drawing/2014/main" id="{97273C8D-D5EF-D147-B03F-B20895EE3E4C}"/>
                            </a:ext>
                          </a:extLst>
                        </p:cNvPr>
                        <p:cNvGrpSpPr/>
                        <p:nvPr/>
                      </p:nvGrpSpPr>
                      <p:grpSpPr>
                        <a:xfrm rot="21109994">
                          <a:off x="6582016" y="13661727"/>
                          <a:ext cx="93540" cy="269166"/>
                          <a:chOff x="6673031" y="13591956"/>
                          <a:chExt cx="136951" cy="394086"/>
                        </a:xfrm>
                      </p:grpSpPr>
                      <p:sp>
                        <p:nvSpPr>
                          <p:cNvPr id="2385" name="円/楕円 2384">
                            <a:extLst>
                              <a:ext uri="{FF2B5EF4-FFF2-40B4-BE49-F238E27FC236}">
                                <a16:creationId xmlns:a16="http://schemas.microsoft.com/office/drawing/2014/main" id="{E448D2DD-F3E6-7448-AAF1-7CF8AC2B304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86" name="直線コネクタ 2385">
                            <a:extLst>
                              <a:ext uri="{FF2B5EF4-FFF2-40B4-BE49-F238E27FC236}">
                                <a16:creationId xmlns:a16="http://schemas.microsoft.com/office/drawing/2014/main" id="{044F28D5-ECB7-9E4C-A68B-263287A3FC6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87" name="直線コネクタ 2386">
                            <a:extLst>
                              <a:ext uri="{FF2B5EF4-FFF2-40B4-BE49-F238E27FC236}">
                                <a16:creationId xmlns:a16="http://schemas.microsoft.com/office/drawing/2014/main" id="{899DAE84-BEFD-DE4F-9D0B-1AD48F1649D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371" name="グループ化 2370">
                      <a:extLst>
                        <a:ext uri="{FF2B5EF4-FFF2-40B4-BE49-F238E27FC236}">
                          <a16:creationId xmlns:a16="http://schemas.microsoft.com/office/drawing/2014/main" id="{7C66C395-9646-0D44-86B5-37637D9BE5DD}"/>
                        </a:ext>
                      </a:extLst>
                    </p:cNvPr>
                    <p:cNvGrpSpPr/>
                    <p:nvPr/>
                  </p:nvGrpSpPr>
                  <p:grpSpPr>
                    <a:xfrm rot="19879675">
                      <a:off x="6250468" y="13784783"/>
                      <a:ext cx="182916" cy="280106"/>
                      <a:chOff x="6582016" y="13650787"/>
                      <a:chExt cx="182916" cy="280106"/>
                    </a:xfrm>
                  </p:grpSpPr>
                  <p:grpSp>
                    <p:nvGrpSpPr>
                      <p:cNvPr id="2372" name="グループ化 2371">
                        <a:extLst>
                          <a:ext uri="{FF2B5EF4-FFF2-40B4-BE49-F238E27FC236}">
                            <a16:creationId xmlns:a16="http://schemas.microsoft.com/office/drawing/2014/main" id="{C99781B8-B333-914D-9D04-B2167F80ECD4}"/>
                          </a:ext>
                        </a:extLst>
                      </p:cNvPr>
                      <p:cNvGrpSpPr/>
                      <p:nvPr/>
                    </p:nvGrpSpPr>
                    <p:grpSpPr>
                      <a:xfrm>
                        <a:off x="6671392" y="13650787"/>
                        <a:ext cx="93540" cy="269166"/>
                        <a:chOff x="6673031" y="13591956"/>
                        <a:chExt cx="136951" cy="394086"/>
                      </a:xfrm>
                    </p:grpSpPr>
                    <p:sp>
                      <p:nvSpPr>
                        <p:cNvPr id="2377" name="円/楕円 2376">
                          <a:extLst>
                            <a:ext uri="{FF2B5EF4-FFF2-40B4-BE49-F238E27FC236}">
                              <a16:creationId xmlns:a16="http://schemas.microsoft.com/office/drawing/2014/main" id="{85052859-1191-FC44-829F-6647BD9FE79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78" name="直線コネクタ 2377">
                          <a:extLst>
                            <a:ext uri="{FF2B5EF4-FFF2-40B4-BE49-F238E27FC236}">
                              <a16:creationId xmlns:a16="http://schemas.microsoft.com/office/drawing/2014/main" id="{C4A8D78B-7CDF-264A-A0A6-8EF9E127D81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79" name="直線コネクタ 2378">
                          <a:extLst>
                            <a:ext uri="{FF2B5EF4-FFF2-40B4-BE49-F238E27FC236}">
                              <a16:creationId xmlns:a16="http://schemas.microsoft.com/office/drawing/2014/main" id="{C8549399-911C-8F4E-BC3A-B616E2FAAFE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73" name="グループ化 2372">
                        <a:extLst>
                          <a:ext uri="{FF2B5EF4-FFF2-40B4-BE49-F238E27FC236}">
                            <a16:creationId xmlns:a16="http://schemas.microsoft.com/office/drawing/2014/main" id="{11EB0273-7893-3C4B-8DB6-9349625EA0AE}"/>
                          </a:ext>
                        </a:extLst>
                      </p:cNvPr>
                      <p:cNvGrpSpPr/>
                      <p:nvPr/>
                    </p:nvGrpSpPr>
                    <p:grpSpPr>
                      <a:xfrm rot="21109994">
                        <a:off x="6582016" y="13661727"/>
                        <a:ext cx="93540" cy="269166"/>
                        <a:chOff x="6673031" y="13591956"/>
                        <a:chExt cx="136951" cy="394086"/>
                      </a:xfrm>
                    </p:grpSpPr>
                    <p:sp>
                      <p:nvSpPr>
                        <p:cNvPr id="2374" name="円/楕円 2373">
                          <a:extLst>
                            <a:ext uri="{FF2B5EF4-FFF2-40B4-BE49-F238E27FC236}">
                              <a16:creationId xmlns:a16="http://schemas.microsoft.com/office/drawing/2014/main" id="{7FF28421-3A2F-0043-BE91-B43A4022BC0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75" name="直線コネクタ 2374">
                          <a:extLst>
                            <a:ext uri="{FF2B5EF4-FFF2-40B4-BE49-F238E27FC236}">
                              <a16:creationId xmlns:a16="http://schemas.microsoft.com/office/drawing/2014/main" id="{1CB6EA25-4071-324D-800C-93129A22AF8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76" name="直線コネクタ 2375">
                          <a:extLst>
                            <a:ext uri="{FF2B5EF4-FFF2-40B4-BE49-F238E27FC236}">
                              <a16:creationId xmlns:a16="http://schemas.microsoft.com/office/drawing/2014/main" id="{E003F065-D3C4-4742-87DD-4B708E4D8F3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47" name="グループ化 2246">
                  <a:extLst>
                    <a:ext uri="{FF2B5EF4-FFF2-40B4-BE49-F238E27FC236}">
                      <a16:creationId xmlns:a16="http://schemas.microsoft.com/office/drawing/2014/main" id="{001A18A0-59BC-C344-A6FB-5ECC73B1126F}"/>
                    </a:ext>
                  </a:extLst>
                </p:cNvPr>
                <p:cNvGrpSpPr/>
                <p:nvPr/>
              </p:nvGrpSpPr>
              <p:grpSpPr>
                <a:xfrm rot="7852008">
                  <a:off x="11146553" y="17104492"/>
                  <a:ext cx="150647" cy="433494"/>
                  <a:chOff x="6673031" y="13591956"/>
                  <a:chExt cx="136951" cy="394086"/>
                </a:xfrm>
              </p:grpSpPr>
              <p:sp>
                <p:nvSpPr>
                  <p:cNvPr id="2365" name="円/楕円 2364">
                    <a:extLst>
                      <a:ext uri="{FF2B5EF4-FFF2-40B4-BE49-F238E27FC236}">
                        <a16:creationId xmlns:a16="http://schemas.microsoft.com/office/drawing/2014/main" id="{F277C1CE-59EC-2C4A-8544-B1673FBF6F9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66" name="直線コネクタ 2365">
                    <a:extLst>
                      <a:ext uri="{FF2B5EF4-FFF2-40B4-BE49-F238E27FC236}">
                        <a16:creationId xmlns:a16="http://schemas.microsoft.com/office/drawing/2014/main" id="{F6110DA7-2EBA-E040-B30B-8F7F27D478E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67" name="直線コネクタ 2366">
                    <a:extLst>
                      <a:ext uri="{FF2B5EF4-FFF2-40B4-BE49-F238E27FC236}">
                        <a16:creationId xmlns:a16="http://schemas.microsoft.com/office/drawing/2014/main" id="{0B1301C4-FFE3-0B46-B411-3A843E373C2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48" name="グループ化 2247">
                  <a:extLst>
                    <a:ext uri="{FF2B5EF4-FFF2-40B4-BE49-F238E27FC236}">
                      <a16:creationId xmlns:a16="http://schemas.microsoft.com/office/drawing/2014/main" id="{BD09DAEF-0F25-7A4A-AC96-611764330EE6}"/>
                    </a:ext>
                  </a:extLst>
                </p:cNvPr>
                <p:cNvGrpSpPr/>
                <p:nvPr/>
              </p:nvGrpSpPr>
              <p:grpSpPr>
                <a:xfrm>
                  <a:off x="9500065" y="15790205"/>
                  <a:ext cx="936847" cy="1099032"/>
                  <a:chOff x="6182665" y="13944666"/>
                  <a:chExt cx="581709" cy="682412"/>
                </a:xfrm>
              </p:grpSpPr>
              <p:grpSp>
                <p:nvGrpSpPr>
                  <p:cNvPr id="2327" name="グループ化 2326">
                    <a:extLst>
                      <a:ext uri="{FF2B5EF4-FFF2-40B4-BE49-F238E27FC236}">
                        <a16:creationId xmlns:a16="http://schemas.microsoft.com/office/drawing/2014/main" id="{FB2F6087-7DDD-1E41-ACBE-B68DE382568E}"/>
                      </a:ext>
                    </a:extLst>
                  </p:cNvPr>
                  <p:cNvGrpSpPr/>
                  <p:nvPr/>
                </p:nvGrpSpPr>
                <p:grpSpPr>
                  <a:xfrm>
                    <a:off x="6388084" y="13944666"/>
                    <a:ext cx="376290" cy="359735"/>
                    <a:chOff x="6388084" y="13944666"/>
                    <a:chExt cx="376290" cy="359735"/>
                  </a:xfrm>
                </p:grpSpPr>
                <p:grpSp>
                  <p:nvGrpSpPr>
                    <p:cNvPr id="2347" name="グループ化 2346">
                      <a:extLst>
                        <a:ext uri="{FF2B5EF4-FFF2-40B4-BE49-F238E27FC236}">
                          <a16:creationId xmlns:a16="http://schemas.microsoft.com/office/drawing/2014/main" id="{3263EBA2-1735-E240-ABB8-D91CA5EEF803}"/>
                        </a:ext>
                      </a:extLst>
                    </p:cNvPr>
                    <p:cNvGrpSpPr/>
                    <p:nvPr/>
                  </p:nvGrpSpPr>
                  <p:grpSpPr>
                    <a:xfrm>
                      <a:off x="6570261" y="13944666"/>
                      <a:ext cx="194113" cy="278147"/>
                      <a:chOff x="6570261" y="13944666"/>
                      <a:chExt cx="194113" cy="278147"/>
                    </a:xfrm>
                  </p:grpSpPr>
                  <p:grpSp>
                    <p:nvGrpSpPr>
                      <p:cNvPr id="2357" name="グループ化 2356">
                        <a:extLst>
                          <a:ext uri="{FF2B5EF4-FFF2-40B4-BE49-F238E27FC236}">
                            <a16:creationId xmlns:a16="http://schemas.microsoft.com/office/drawing/2014/main" id="{9BBD8075-FA67-B748-B2B7-4B9CDA1D006B}"/>
                          </a:ext>
                        </a:extLst>
                      </p:cNvPr>
                      <p:cNvGrpSpPr/>
                      <p:nvPr/>
                    </p:nvGrpSpPr>
                    <p:grpSpPr>
                      <a:xfrm flipV="1">
                        <a:off x="6670834" y="13944666"/>
                        <a:ext cx="93540" cy="269166"/>
                        <a:chOff x="6673031" y="13591956"/>
                        <a:chExt cx="136951" cy="394086"/>
                      </a:xfrm>
                    </p:grpSpPr>
                    <p:sp>
                      <p:nvSpPr>
                        <p:cNvPr id="2362" name="円/楕円 2361">
                          <a:extLst>
                            <a:ext uri="{FF2B5EF4-FFF2-40B4-BE49-F238E27FC236}">
                              <a16:creationId xmlns:a16="http://schemas.microsoft.com/office/drawing/2014/main" id="{04BF7954-1C68-E843-8B5A-E72EE033E76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63" name="直線コネクタ 2362">
                          <a:extLst>
                            <a:ext uri="{FF2B5EF4-FFF2-40B4-BE49-F238E27FC236}">
                              <a16:creationId xmlns:a16="http://schemas.microsoft.com/office/drawing/2014/main" id="{0C25C6FA-CCE2-784B-BC4E-08C51E65920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64" name="直線コネクタ 2363">
                          <a:extLst>
                            <a:ext uri="{FF2B5EF4-FFF2-40B4-BE49-F238E27FC236}">
                              <a16:creationId xmlns:a16="http://schemas.microsoft.com/office/drawing/2014/main" id="{F1A6B648-58CD-DA44-895F-693BE2FBBEE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58" name="グループ化 2357">
                        <a:extLst>
                          <a:ext uri="{FF2B5EF4-FFF2-40B4-BE49-F238E27FC236}">
                            <a16:creationId xmlns:a16="http://schemas.microsoft.com/office/drawing/2014/main" id="{87411C84-D72D-0E43-8D76-D9E64B257277}"/>
                          </a:ext>
                        </a:extLst>
                      </p:cNvPr>
                      <p:cNvGrpSpPr/>
                      <p:nvPr/>
                    </p:nvGrpSpPr>
                    <p:grpSpPr>
                      <a:xfrm rot="20788443" flipV="1">
                        <a:off x="6570261" y="13953647"/>
                        <a:ext cx="93540" cy="269166"/>
                        <a:chOff x="6673031" y="13591956"/>
                        <a:chExt cx="136951" cy="394086"/>
                      </a:xfrm>
                    </p:grpSpPr>
                    <p:sp>
                      <p:nvSpPr>
                        <p:cNvPr id="2359" name="円/楕円 2358">
                          <a:extLst>
                            <a:ext uri="{FF2B5EF4-FFF2-40B4-BE49-F238E27FC236}">
                              <a16:creationId xmlns:a16="http://schemas.microsoft.com/office/drawing/2014/main" id="{AF21ACF7-6F1D-2B40-8C89-58FD380F02B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60" name="直線コネクタ 2359">
                          <a:extLst>
                            <a:ext uri="{FF2B5EF4-FFF2-40B4-BE49-F238E27FC236}">
                              <a16:creationId xmlns:a16="http://schemas.microsoft.com/office/drawing/2014/main" id="{BF73D665-F64B-5242-A860-9DEBED6B25B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61" name="直線コネクタ 2360">
                          <a:extLst>
                            <a:ext uri="{FF2B5EF4-FFF2-40B4-BE49-F238E27FC236}">
                              <a16:creationId xmlns:a16="http://schemas.microsoft.com/office/drawing/2014/main" id="{620F8925-90BD-1345-8D62-C36B9D6EFDF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348" name="グループ化 2347">
                      <a:extLst>
                        <a:ext uri="{FF2B5EF4-FFF2-40B4-BE49-F238E27FC236}">
                          <a16:creationId xmlns:a16="http://schemas.microsoft.com/office/drawing/2014/main" id="{614493E9-2EDD-5F41-AF72-883F46E8DE67}"/>
                        </a:ext>
                      </a:extLst>
                    </p:cNvPr>
                    <p:cNvGrpSpPr/>
                    <p:nvPr/>
                  </p:nvGrpSpPr>
                  <p:grpSpPr>
                    <a:xfrm rot="19517616">
                      <a:off x="6388084" y="14026254"/>
                      <a:ext cx="194113" cy="278147"/>
                      <a:chOff x="6570261" y="13944666"/>
                      <a:chExt cx="194113" cy="278147"/>
                    </a:xfrm>
                  </p:grpSpPr>
                  <p:grpSp>
                    <p:nvGrpSpPr>
                      <p:cNvPr id="2349" name="グループ化 2348">
                        <a:extLst>
                          <a:ext uri="{FF2B5EF4-FFF2-40B4-BE49-F238E27FC236}">
                            <a16:creationId xmlns:a16="http://schemas.microsoft.com/office/drawing/2014/main" id="{E7DBD2D5-6136-A545-A38D-F3F348671A0E}"/>
                          </a:ext>
                        </a:extLst>
                      </p:cNvPr>
                      <p:cNvGrpSpPr/>
                      <p:nvPr/>
                    </p:nvGrpSpPr>
                    <p:grpSpPr>
                      <a:xfrm flipV="1">
                        <a:off x="6670834" y="13944666"/>
                        <a:ext cx="93540" cy="269166"/>
                        <a:chOff x="6673031" y="13591956"/>
                        <a:chExt cx="136951" cy="394086"/>
                      </a:xfrm>
                    </p:grpSpPr>
                    <p:sp>
                      <p:nvSpPr>
                        <p:cNvPr id="2354" name="円/楕円 2353">
                          <a:extLst>
                            <a:ext uri="{FF2B5EF4-FFF2-40B4-BE49-F238E27FC236}">
                              <a16:creationId xmlns:a16="http://schemas.microsoft.com/office/drawing/2014/main" id="{8C41B85B-0599-0046-B1BA-03BB3DCC99E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55" name="直線コネクタ 2354">
                          <a:extLst>
                            <a:ext uri="{FF2B5EF4-FFF2-40B4-BE49-F238E27FC236}">
                              <a16:creationId xmlns:a16="http://schemas.microsoft.com/office/drawing/2014/main" id="{FCB95631-4804-FF4B-A793-D009B383239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56" name="直線コネクタ 2355">
                          <a:extLst>
                            <a:ext uri="{FF2B5EF4-FFF2-40B4-BE49-F238E27FC236}">
                              <a16:creationId xmlns:a16="http://schemas.microsoft.com/office/drawing/2014/main" id="{01128261-F058-064F-9B76-AECFBCDAE9A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50" name="グループ化 2349">
                        <a:extLst>
                          <a:ext uri="{FF2B5EF4-FFF2-40B4-BE49-F238E27FC236}">
                            <a16:creationId xmlns:a16="http://schemas.microsoft.com/office/drawing/2014/main" id="{194257B3-E6A1-CB4A-B5F4-702B6B46EF05}"/>
                          </a:ext>
                        </a:extLst>
                      </p:cNvPr>
                      <p:cNvGrpSpPr/>
                      <p:nvPr/>
                    </p:nvGrpSpPr>
                    <p:grpSpPr>
                      <a:xfrm rot="20788443" flipV="1">
                        <a:off x="6570261" y="13953647"/>
                        <a:ext cx="93540" cy="269166"/>
                        <a:chOff x="6673031" y="13591956"/>
                        <a:chExt cx="136951" cy="394086"/>
                      </a:xfrm>
                    </p:grpSpPr>
                    <p:sp>
                      <p:nvSpPr>
                        <p:cNvPr id="2351" name="円/楕円 2350">
                          <a:extLst>
                            <a:ext uri="{FF2B5EF4-FFF2-40B4-BE49-F238E27FC236}">
                              <a16:creationId xmlns:a16="http://schemas.microsoft.com/office/drawing/2014/main" id="{087BDCAF-383F-BA48-850F-8F9F5986169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52" name="直線コネクタ 2351">
                          <a:extLst>
                            <a:ext uri="{FF2B5EF4-FFF2-40B4-BE49-F238E27FC236}">
                              <a16:creationId xmlns:a16="http://schemas.microsoft.com/office/drawing/2014/main" id="{4CC24BC9-E83A-7345-9896-E11A1A7D8AA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53" name="直線コネクタ 2352">
                          <a:extLst>
                            <a:ext uri="{FF2B5EF4-FFF2-40B4-BE49-F238E27FC236}">
                              <a16:creationId xmlns:a16="http://schemas.microsoft.com/office/drawing/2014/main" id="{C4EE40B4-70E2-7B4D-A8BD-0F1EE2E4C8D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328" name="グループ化 2327">
                    <a:extLst>
                      <a:ext uri="{FF2B5EF4-FFF2-40B4-BE49-F238E27FC236}">
                        <a16:creationId xmlns:a16="http://schemas.microsoft.com/office/drawing/2014/main" id="{F00D36CD-E539-3C41-9A26-A7BEE01D855F}"/>
                      </a:ext>
                    </a:extLst>
                  </p:cNvPr>
                  <p:cNvGrpSpPr/>
                  <p:nvPr/>
                </p:nvGrpSpPr>
                <p:grpSpPr>
                  <a:xfrm rot="17850173">
                    <a:off x="6174388" y="14259065"/>
                    <a:ext cx="376290" cy="359735"/>
                    <a:chOff x="6388084" y="13944666"/>
                    <a:chExt cx="376290" cy="359735"/>
                  </a:xfrm>
                </p:grpSpPr>
                <p:grpSp>
                  <p:nvGrpSpPr>
                    <p:cNvPr id="2329" name="グループ化 2328">
                      <a:extLst>
                        <a:ext uri="{FF2B5EF4-FFF2-40B4-BE49-F238E27FC236}">
                          <a16:creationId xmlns:a16="http://schemas.microsoft.com/office/drawing/2014/main" id="{322210EB-FF2C-1C4B-B9F2-F2C2A61246C7}"/>
                        </a:ext>
                      </a:extLst>
                    </p:cNvPr>
                    <p:cNvGrpSpPr/>
                    <p:nvPr/>
                  </p:nvGrpSpPr>
                  <p:grpSpPr>
                    <a:xfrm>
                      <a:off x="6570261" y="13944666"/>
                      <a:ext cx="194113" cy="278147"/>
                      <a:chOff x="6570261" y="13944666"/>
                      <a:chExt cx="194113" cy="278147"/>
                    </a:xfrm>
                  </p:grpSpPr>
                  <p:grpSp>
                    <p:nvGrpSpPr>
                      <p:cNvPr id="2339" name="グループ化 2338">
                        <a:extLst>
                          <a:ext uri="{FF2B5EF4-FFF2-40B4-BE49-F238E27FC236}">
                            <a16:creationId xmlns:a16="http://schemas.microsoft.com/office/drawing/2014/main" id="{0A3D36EE-E1A9-5745-8141-DEF993BD7070}"/>
                          </a:ext>
                        </a:extLst>
                      </p:cNvPr>
                      <p:cNvGrpSpPr/>
                      <p:nvPr/>
                    </p:nvGrpSpPr>
                    <p:grpSpPr>
                      <a:xfrm flipV="1">
                        <a:off x="6670834" y="13944666"/>
                        <a:ext cx="93540" cy="269166"/>
                        <a:chOff x="6673031" y="13591956"/>
                        <a:chExt cx="136951" cy="394086"/>
                      </a:xfrm>
                    </p:grpSpPr>
                    <p:sp>
                      <p:nvSpPr>
                        <p:cNvPr id="2344" name="円/楕円 2343">
                          <a:extLst>
                            <a:ext uri="{FF2B5EF4-FFF2-40B4-BE49-F238E27FC236}">
                              <a16:creationId xmlns:a16="http://schemas.microsoft.com/office/drawing/2014/main" id="{2452DB1D-2945-6044-B5DA-9AAEE97FF1B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45" name="直線コネクタ 2344">
                          <a:extLst>
                            <a:ext uri="{FF2B5EF4-FFF2-40B4-BE49-F238E27FC236}">
                              <a16:creationId xmlns:a16="http://schemas.microsoft.com/office/drawing/2014/main" id="{3ADA52C5-A136-6C47-A96A-AF1D60C8BBC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46" name="直線コネクタ 2345">
                          <a:extLst>
                            <a:ext uri="{FF2B5EF4-FFF2-40B4-BE49-F238E27FC236}">
                              <a16:creationId xmlns:a16="http://schemas.microsoft.com/office/drawing/2014/main" id="{E27E48A5-EAD0-9242-88CD-D4624A3BC1D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40" name="グループ化 2339">
                        <a:extLst>
                          <a:ext uri="{FF2B5EF4-FFF2-40B4-BE49-F238E27FC236}">
                            <a16:creationId xmlns:a16="http://schemas.microsoft.com/office/drawing/2014/main" id="{9D778238-17F1-C64A-87F2-2FE73B247660}"/>
                          </a:ext>
                        </a:extLst>
                      </p:cNvPr>
                      <p:cNvGrpSpPr/>
                      <p:nvPr/>
                    </p:nvGrpSpPr>
                    <p:grpSpPr>
                      <a:xfrm rot="20788443" flipV="1">
                        <a:off x="6570261" y="13953647"/>
                        <a:ext cx="93540" cy="269166"/>
                        <a:chOff x="6673031" y="13591956"/>
                        <a:chExt cx="136951" cy="394086"/>
                      </a:xfrm>
                    </p:grpSpPr>
                    <p:sp>
                      <p:nvSpPr>
                        <p:cNvPr id="2341" name="円/楕円 2340">
                          <a:extLst>
                            <a:ext uri="{FF2B5EF4-FFF2-40B4-BE49-F238E27FC236}">
                              <a16:creationId xmlns:a16="http://schemas.microsoft.com/office/drawing/2014/main" id="{E78B6B90-E5E4-FB44-A04A-751D75C215B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42" name="直線コネクタ 2341">
                          <a:extLst>
                            <a:ext uri="{FF2B5EF4-FFF2-40B4-BE49-F238E27FC236}">
                              <a16:creationId xmlns:a16="http://schemas.microsoft.com/office/drawing/2014/main" id="{FEC7929F-C875-954F-B5EE-C77205E4788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43" name="直線コネクタ 2342">
                          <a:extLst>
                            <a:ext uri="{FF2B5EF4-FFF2-40B4-BE49-F238E27FC236}">
                              <a16:creationId xmlns:a16="http://schemas.microsoft.com/office/drawing/2014/main" id="{301D8101-96BF-F54D-9070-98811B3CFFF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330" name="グループ化 2329">
                      <a:extLst>
                        <a:ext uri="{FF2B5EF4-FFF2-40B4-BE49-F238E27FC236}">
                          <a16:creationId xmlns:a16="http://schemas.microsoft.com/office/drawing/2014/main" id="{189B809E-C648-D649-8267-F0F0D0FADE7A}"/>
                        </a:ext>
                      </a:extLst>
                    </p:cNvPr>
                    <p:cNvGrpSpPr/>
                    <p:nvPr/>
                  </p:nvGrpSpPr>
                  <p:grpSpPr>
                    <a:xfrm rot="19517616">
                      <a:off x="6388084" y="14026254"/>
                      <a:ext cx="194113" cy="278147"/>
                      <a:chOff x="6570261" y="13944666"/>
                      <a:chExt cx="194113" cy="278147"/>
                    </a:xfrm>
                  </p:grpSpPr>
                  <p:grpSp>
                    <p:nvGrpSpPr>
                      <p:cNvPr id="2331" name="グループ化 2330">
                        <a:extLst>
                          <a:ext uri="{FF2B5EF4-FFF2-40B4-BE49-F238E27FC236}">
                            <a16:creationId xmlns:a16="http://schemas.microsoft.com/office/drawing/2014/main" id="{4AFC4B05-84EA-E44A-B471-643BD595F17A}"/>
                          </a:ext>
                        </a:extLst>
                      </p:cNvPr>
                      <p:cNvGrpSpPr/>
                      <p:nvPr/>
                    </p:nvGrpSpPr>
                    <p:grpSpPr>
                      <a:xfrm flipV="1">
                        <a:off x="6670834" y="13944666"/>
                        <a:ext cx="93540" cy="269166"/>
                        <a:chOff x="6673031" y="13591956"/>
                        <a:chExt cx="136951" cy="394086"/>
                      </a:xfrm>
                    </p:grpSpPr>
                    <p:sp>
                      <p:nvSpPr>
                        <p:cNvPr id="2336" name="円/楕円 2335">
                          <a:extLst>
                            <a:ext uri="{FF2B5EF4-FFF2-40B4-BE49-F238E27FC236}">
                              <a16:creationId xmlns:a16="http://schemas.microsoft.com/office/drawing/2014/main" id="{17CC5008-4EF1-DC4C-AC44-CE0CE400A10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37" name="直線コネクタ 2336">
                          <a:extLst>
                            <a:ext uri="{FF2B5EF4-FFF2-40B4-BE49-F238E27FC236}">
                              <a16:creationId xmlns:a16="http://schemas.microsoft.com/office/drawing/2014/main" id="{E6E8200B-3286-6F48-8093-AC91B581728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38" name="直線コネクタ 2337">
                          <a:extLst>
                            <a:ext uri="{FF2B5EF4-FFF2-40B4-BE49-F238E27FC236}">
                              <a16:creationId xmlns:a16="http://schemas.microsoft.com/office/drawing/2014/main" id="{9B3E0A55-0BA5-514C-9716-0FD5B6A8A6A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32" name="グループ化 2331">
                        <a:extLst>
                          <a:ext uri="{FF2B5EF4-FFF2-40B4-BE49-F238E27FC236}">
                            <a16:creationId xmlns:a16="http://schemas.microsoft.com/office/drawing/2014/main" id="{1228ED20-6DD2-044B-BBB5-617593AB82B6}"/>
                          </a:ext>
                        </a:extLst>
                      </p:cNvPr>
                      <p:cNvGrpSpPr/>
                      <p:nvPr/>
                    </p:nvGrpSpPr>
                    <p:grpSpPr>
                      <a:xfrm rot="20788443" flipV="1">
                        <a:off x="6570261" y="13953647"/>
                        <a:ext cx="93540" cy="269166"/>
                        <a:chOff x="6673031" y="13591956"/>
                        <a:chExt cx="136951" cy="394086"/>
                      </a:xfrm>
                    </p:grpSpPr>
                    <p:sp>
                      <p:nvSpPr>
                        <p:cNvPr id="2333" name="円/楕円 2332">
                          <a:extLst>
                            <a:ext uri="{FF2B5EF4-FFF2-40B4-BE49-F238E27FC236}">
                              <a16:creationId xmlns:a16="http://schemas.microsoft.com/office/drawing/2014/main" id="{01DAB079-E2E0-C34C-B370-26DC2FBC5CE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34" name="直線コネクタ 2333">
                          <a:extLst>
                            <a:ext uri="{FF2B5EF4-FFF2-40B4-BE49-F238E27FC236}">
                              <a16:creationId xmlns:a16="http://schemas.microsoft.com/office/drawing/2014/main" id="{D31BB1EA-90B5-504D-B0D2-E267253A900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35" name="直線コネクタ 2334">
                          <a:extLst>
                            <a:ext uri="{FF2B5EF4-FFF2-40B4-BE49-F238E27FC236}">
                              <a16:creationId xmlns:a16="http://schemas.microsoft.com/office/drawing/2014/main" id="{D1F02DE0-A143-AF47-99C4-3F45E7037B3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49" name="グループ化 2248">
                  <a:extLst>
                    <a:ext uri="{FF2B5EF4-FFF2-40B4-BE49-F238E27FC236}">
                      <a16:creationId xmlns:a16="http://schemas.microsoft.com/office/drawing/2014/main" id="{2FE37530-216B-0F40-8FD9-60D918CE8BD3}"/>
                    </a:ext>
                  </a:extLst>
                </p:cNvPr>
                <p:cNvGrpSpPr/>
                <p:nvPr/>
              </p:nvGrpSpPr>
              <p:grpSpPr>
                <a:xfrm rot="14595932">
                  <a:off x="9825525" y="16591991"/>
                  <a:ext cx="936847" cy="1099030"/>
                  <a:chOff x="6182665" y="13944666"/>
                  <a:chExt cx="581709" cy="682412"/>
                </a:xfrm>
              </p:grpSpPr>
              <p:grpSp>
                <p:nvGrpSpPr>
                  <p:cNvPr id="2289" name="グループ化 2288">
                    <a:extLst>
                      <a:ext uri="{FF2B5EF4-FFF2-40B4-BE49-F238E27FC236}">
                        <a16:creationId xmlns:a16="http://schemas.microsoft.com/office/drawing/2014/main" id="{E3192D48-82FD-3942-8789-552E8BB8745D}"/>
                      </a:ext>
                    </a:extLst>
                  </p:cNvPr>
                  <p:cNvGrpSpPr/>
                  <p:nvPr/>
                </p:nvGrpSpPr>
                <p:grpSpPr>
                  <a:xfrm>
                    <a:off x="6388084" y="13944666"/>
                    <a:ext cx="376290" cy="359735"/>
                    <a:chOff x="6388084" y="13944666"/>
                    <a:chExt cx="376290" cy="359735"/>
                  </a:xfrm>
                </p:grpSpPr>
                <p:grpSp>
                  <p:nvGrpSpPr>
                    <p:cNvPr id="2309" name="グループ化 2308">
                      <a:extLst>
                        <a:ext uri="{FF2B5EF4-FFF2-40B4-BE49-F238E27FC236}">
                          <a16:creationId xmlns:a16="http://schemas.microsoft.com/office/drawing/2014/main" id="{F999B4DE-3306-8941-A782-6F8548B4598E}"/>
                        </a:ext>
                      </a:extLst>
                    </p:cNvPr>
                    <p:cNvGrpSpPr/>
                    <p:nvPr/>
                  </p:nvGrpSpPr>
                  <p:grpSpPr>
                    <a:xfrm>
                      <a:off x="6570261" y="13944666"/>
                      <a:ext cx="194113" cy="278147"/>
                      <a:chOff x="6570261" y="13944666"/>
                      <a:chExt cx="194113" cy="278147"/>
                    </a:xfrm>
                  </p:grpSpPr>
                  <p:grpSp>
                    <p:nvGrpSpPr>
                      <p:cNvPr id="2319" name="グループ化 2318">
                        <a:extLst>
                          <a:ext uri="{FF2B5EF4-FFF2-40B4-BE49-F238E27FC236}">
                            <a16:creationId xmlns:a16="http://schemas.microsoft.com/office/drawing/2014/main" id="{5C1050B5-EA83-3E49-A9B3-901890CB5178}"/>
                          </a:ext>
                        </a:extLst>
                      </p:cNvPr>
                      <p:cNvGrpSpPr/>
                      <p:nvPr/>
                    </p:nvGrpSpPr>
                    <p:grpSpPr>
                      <a:xfrm flipV="1">
                        <a:off x="6670834" y="13944666"/>
                        <a:ext cx="93540" cy="269166"/>
                        <a:chOff x="6673031" y="13591956"/>
                        <a:chExt cx="136951" cy="394086"/>
                      </a:xfrm>
                    </p:grpSpPr>
                    <p:sp>
                      <p:nvSpPr>
                        <p:cNvPr id="2324" name="円/楕円 2323">
                          <a:extLst>
                            <a:ext uri="{FF2B5EF4-FFF2-40B4-BE49-F238E27FC236}">
                              <a16:creationId xmlns:a16="http://schemas.microsoft.com/office/drawing/2014/main" id="{E7E68433-5A11-7F41-BA2C-029586AEB92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25" name="直線コネクタ 2324">
                          <a:extLst>
                            <a:ext uri="{FF2B5EF4-FFF2-40B4-BE49-F238E27FC236}">
                              <a16:creationId xmlns:a16="http://schemas.microsoft.com/office/drawing/2014/main" id="{D3A87D6A-BD6E-094A-8871-066141E8F14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26" name="直線コネクタ 2325">
                          <a:extLst>
                            <a:ext uri="{FF2B5EF4-FFF2-40B4-BE49-F238E27FC236}">
                              <a16:creationId xmlns:a16="http://schemas.microsoft.com/office/drawing/2014/main" id="{74F7FBCA-94E4-834F-AF2E-397B317F054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20" name="グループ化 2319">
                        <a:extLst>
                          <a:ext uri="{FF2B5EF4-FFF2-40B4-BE49-F238E27FC236}">
                            <a16:creationId xmlns:a16="http://schemas.microsoft.com/office/drawing/2014/main" id="{DC6D8280-F92D-134A-8C2B-A436B7860F97}"/>
                          </a:ext>
                        </a:extLst>
                      </p:cNvPr>
                      <p:cNvGrpSpPr/>
                      <p:nvPr/>
                    </p:nvGrpSpPr>
                    <p:grpSpPr>
                      <a:xfrm rot="20788443" flipV="1">
                        <a:off x="6570261" y="13953647"/>
                        <a:ext cx="93540" cy="269166"/>
                        <a:chOff x="6673031" y="13591956"/>
                        <a:chExt cx="136951" cy="394086"/>
                      </a:xfrm>
                    </p:grpSpPr>
                    <p:sp>
                      <p:nvSpPr>
                        <p:cNvPr id="2321" name="円/楕円 2320">
                          <a:extLst>
                            <a:ext uri="{FF2B5EF4-FFF2-40B4-BE49-F238E27FC236}">
                              <a16:creationId xmlns:a16="http://schemas.microsoft.com/office/drawing/2014/main" id="{067D756E-8491-9B47-B91C-43B84CC3488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22" name="直線コネクタ 2321">
                          <a:extLst>
                            <a:ext uri="{FF2B5EF4-FFF2-40B4-BE49-F238E27FC236}">
                              <a16:creationId xmlns:a16="http://schemas.microsoft.com/office/drawing/2014/main" id="{B74E93F2-A1CD-BB49-8494-49984152B46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23" name="直線コネクタ 2322">
                          <a:extLst>
                            <a:ext uri="{FF2B5EF4-FFF2-40B4-BE49-F238E27FC236}">
                              <a16:creationId xmlns:a16="http://schemas.microsoft.com/office/drawing/2014/main" id="{19D68F51-1FD5-9240-A6FF-BED4730094A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310" name="グループ化 2309">
                      <a:extLst>
                        <a:ext uri="{FF2B5EF4-FFF2-40B4-BE49-F238E27FC236}">
                          <a16:creationId xmlns:a16="http://schemas.microsoft.com/office/drawing/2014/main" id="{D973C5AA-7800-8D4A-9654-D8BB5BAFB2F8}"/>
                        </a:ext>
                      </a:extLst>
                    </p:cNvPr>
                    <p:cNvGrpSpPr/>
                    <p:nvPr/>
                  </p:nvGrpSpPr>
                  <p:grpSpPr>
                    <a:xfrm rot="19517616">
                      <a:off x="6388084" y="14026254"/>
                      <a:ext cx="194113" cy="278147"/>
                      <a:chOff x="6570261" y="13944666"/>
                      <a:chExt cx="194113" cy="278147"/>
                    </a:xfrm>
                  </p:grpSpPr>
                  <p:grpSp>
                    <p:nvGrpSpPr>
                      <p:cNvPr id="2311" name="グループ化 2310">
                        <a:extLst>
                          <a:ext uri="{FF2B5EF4-FFF2-40B4-BE49-F238E27FC236}">
                            <a16:creationId xmlns:a16="http://schemas.microsoft.com/office/drawing/2014/main" id="{DD33B4FF-2AB4-2547-8867-C54796CAAC24}"/>
                          </a:ext>
                        </a:extLst>
                      </p:cNvPr>
                      <p:cNvGrpSpPr/>
                      <p:nvPr/>
                    </p:nvGrpSpPr>
                    <p:grpSpPr>
                      <a:xfrm flipV="1">
                        <a:off x="6670834" y="13944666"/>
                        <a:ext cx="93540" cy="269166"/>
                        <a:chOff x="6673031" y="13591956"/>
                        <a:chExt cx="136951" cy="394086"/>
                      </a:xfrm>
                    </p:grpSpPr>
                    <p:sp>
                      <p:nvSpPr>
                        <p:cNvPr id="2316" name="円/楕円 2315">
                          <a:extLst>
                            <a:ext uri="{FF2B5EF4-FFF2-40B4-BE49-F238E27FC236}">
                              <a16:creationId xmlns:a16="http://schemas.microsoft.com/office/drawing/2014/main" id="{48AFC4C4-7BEF-3444-9B77-DAC9E437330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17" name="直線コネクタ 2316">
                          <a:extLst>
                            <a:ext uri="{FF2B5EF4-FFF2-40B4-BE49-F238E27FC236}">
                              <a16:creationId xmlns:a16="http://schemas.microsoft.com/office/drawing/2014/main" id="{D274E778-B405-6E4A-A04A-8B8FBACC0FA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18" name="直線コネクタ 2317">
                          <a:extLst>
                            <a:ext uri="{FF2B5EF4-FFF2-40B4-BE49-F238E27FC236}">
                              <a16:creationId xmlns:a16="http://schemas.microsoft.com/office/drawing/2014/main" id="{8BEEA2C0-41C4-9749-A309-7AF8A9D2D23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12" name="グループ化 2311">
                        <a:extLst>
                          <a:ext uri="{FF2B5EF4-FFF2-40B4-BE49-F238E27FC236}">
                            <a16:creationId xmlns:a16="http://schemas.microsoft.com/office/drawing/2014/main" id="{B2B0C4E7-D005-6242-9574-0EDACAA1CF89}"/>
                          </a:ext>
                        </a:extLst>
                      </p:cNvPr>
                      <p:cNvGrpSpPr/>
                      <p:nvPr/>
                    </p:nvGrpSpPr>
                    <p:grpSpPr>
                      <a:xfrm rot="20788443" flipV="1">
                        <a:off x="6570261" y="13953647"/>
                        <a:ext cx="93540" cy="269166"/>
                        <a:chOff x="6673031" y="13591956"/>
                        <a:chExt cx="136951" cy="394086"/>
                      </a:xfrm>
                    </p:grpSpPr>
                    <p:sp>
                      <p:nvSpPr>
                        <p:cNvPr id="2313" name="円/楕円 2312">
                          <a:extLst>
                            <a:ext uri="{FF2B5EF4-FFF2-40B4-BE49-F238E27FC236}">
                              <a16:creationId xmlns:a16="http://schemas.microsoft.com/office/drawing/2014/main" id="{6E35DF0C-2A7C-8541-8C51-71F2D8860FF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14" name="直線コネクタ 2313">
                          <a:extLst>
                            <a:ext uri="{FF2B5EF4-FFF2-40B4-BE49-F238E27FC236}">
                              <a16:creationId xmlns:a16="http://schemas.microsoft.com/office/drawing/2014/main" id="{6C5B97CB-E5A2-6B46-90A7-BF496439022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15" name="直線コネクタ 2314">
                          <a:extLst>
                            <a:ext uri="{FF2B5EF4-FFF2-40B4-BE49-F238E27FC236}">
                              <a16:creationId xmlns:a16="http://schemas.microsoft.com/office/drawing/2014/main" id="{EF1499A8-4898-4146-8EFE-913DAA885AF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290" name="グループ化 2289">
                    <a:extLst>
                      <a:ext uri="{FF2B5EF4-FFF2-40B4-BE49-F238E27FC236}">
                        <a16:creationId xmlns:a16="http://schemas.microsoft.com/office/drawing/2014/main" id="{1E192BD5-AC7F-BC44-B114-44CF88842FD7}"/>
                      </a:ext>
                    </a:extLst>
                  </p:cNvPr>
                  <p:cNvGrpSpPr/>
                  <p:nvPr/>
                </p:nvGrpSpPr>
                <p:grpSpPr>
                  <a:xfrm rot="17850173">
                    <a:off x="6174388" y="14259065"/>
                    <a:ext cx="376290" cy="359735"/>
                    <a:chOff x="6388084" y="13944666"/>
                    <a:chExt cx="376290" cy="359735"/>
                  </a:xfrm>
                </p:grpSpPr>
                <p:grpSp>
                  <p:nvGrpSpPr>
                    <p:cNvPr id="2291" name="グループ化 2290">
                      <a:extLst>
                        <a:ext uri="{FF2B5EF4-FFF2-40B4-BE49-F238E27FC236}">
                          <a16:creationId xmlns:a16="http://schemas.microsoft.com/office/drawing/2014/main" id="{4000F78E-0826-0D4C-BC07-FF731FF0D885}"/>
                        </a:ext>
                      </a:extLst>
                    </p:cNvPr>
                    <p:cNvGrpSpPr/>
                    <p:nvPr/>
                  </p:nvGrpSpPr>
                  <p:grpSpPr>
                    <a:xfrm>
                      <a:off x="6570261" y="13944666"/>
                      <a:ext cx="194113" cy="278147"/>
                      <a:chOff x="6570261" y="13944666"/>
                      <a:chExt cx="194113" cy="278147"/>
                    </a:xfrm>
                  </p:grpSpPr>
                  <p:grpSp>
                    <p:nvGrpSpPr>
                      <p:cNvPr id="2301" name="グループ化 2300">
                        <a:extLst>
                          <a:ext uri="{FF2B5EF4-FFF2-40B4-BE49-F238E27FC236}">
                            <a16:creationId xmlns:a16="http://schemas.microsoft.com/office/drawing/2014/main" id="{64C48BA7-BAE1-E241-9B65-5DB62574EAA5}"/>
                          </a:ext>
                        </a:extLst>
                      </p:cNvPr>
                      <p:cNvGrpSpPr/>
                      <p:nvPr/>
                    </p:nvGrpSpPr>
                    <p:grpSpPr>
                      <a:xfrm flipV="1">
                        <a:off x="6670834" y="13944666"/>
                        <a:ext cx="93540" cy="269166"/>
                        <a:chOff x="6673031" y="13591956"/>
                        <a:chExt cx="136951" cy="394086"/>
                      </a:xfrm>
                    </p:grpSpPr>
                    <p:sp>
                      <p:nvSpPr>
                        <p:cNvPr id="2306" name="円/楕円 2305">
                          <a:extLst>
                            <a:ext uri="{FF2B5EF4-FFF2-40B4-BE49-F238E27FC236}">
                              <a16:creationId xmlns:a16="http://schemas.microsoft.com/office/drawing/2014/main" id="{9600D4F3-559C-894B-AEC4-9C60E694CE4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07" name="直線コネクタ 2306">
                          <a:extLst>
                            <a:ext uri="{FF2B5EF4-FFF2-40B4-BE49-F238E27FC236}">
                              <a16:creationId xmlns:a16="http://schemas.microsoft.com/office/drawing/2014/main" id="{D75C02CF-6252-0D48-8D9E-E8266D50162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08" name="直線コネクタ 2307">
                          <a:extLst>
                            <a:ext uri="{FF2B5EF4-FFF2-40B4-BE49-F238E27FC236}">
                              <a16:creationId xmlns:a16="http://schemas.microsoft.com/office/drawing/2014/main" id="{243B81F0-E201-6F4C-B7E3-21A06F04112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02" name="グループ化 2301">
                        <a:extLst>
                          <a:ext uri="{FF2B5EF4-FFF2-40B4-BE49-F238E27FC236}">
                            <a16:creationId xmlns:a16="http://schemas.microsoft.com/office/drawing/2014/main" id="{2BC53728-3CEF-514F-B903-3C6CFD9E43D8}"/>
                          </a:ext>
                        </a:extLst>
                      </p:cNvPr>
                      <p:cNvGrpSpPr/>
                      <p:nvPr/>
                    </p:nvGrpSpPr>
                    <p:grpSpPr>
                      <a:xfrm rot="20788443" flipV="1">
                        <a:off x="6570261" y="13953647"/>
                        <a:ext cx="93540" cy="269166"/>
                        <a:chOff x="6673031" y="13591956"/>
                        <a:chExt cx="136951" cy="394086"/>
                      </a:xfrm>
                    </p:grpSpPr>
                    <p:sp>
                      <p:nvSpPr>
                        <p:cNvPr id="2303" name="円/楕円 2302">
                          <a:extLst>
                            <a:ext uri="{FF2B5EF4-FFF2-40B4-BE49-F238E27FC236}">
                              <a16:creationId xmlns:a16="http://schemas.microsoft.com/office/drawing/2014/main" id="{2B6275AA-B442-C24E-952C-DCA4A8A22E1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304" name="直線コネクタ 2303">
                          <a:extLst>
                            <a:ext uri="{FF2B5EF4-FFF2-40B4-BE49-F238E27FC236}">
                              <a16:creationId xmlns:a16="http://schemas.microsoft.com/office/drawing/2014/main" id="{84B3285F-39E4-6A4D-8DC4-FB2AC8F2DA5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05" name="直線コネクタ 2304">
                          <a:extLst>
                            <a:ext uri="{FF2B5EF4-FFF2-40B4-BE49-F238E27FC236}">
                              <a16:creationId xmlns:a16="http://schemas.microsoft.com/office/drawing/2014/main" id="{2546C666-4C27-8340-8CA1-1AE49947F4D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292" name="グループ化 2291">
                      <a:extLst>
                        <a:ext uri="{FF2B5EF4-FFF2-40B4-BE49-F238E27FC236}">
                          <a16:creationId xmlns:a16="http://schemas.microsoft.com/office/drawing/2014/main" id="{5B9F8483-0703-3D40-A945-F5CA55E6F62A}"/>
                        </a:ext>
                      </a:extLst>
                    </p:cNvPr>
                    <p:cNvGrpSpPr/>
                    <p:nvPr/>
                  </p:nvGrpSpPr>
                  <p:grpSpPr>
                    <a:xfrm rot="19517616">
                      <a:off x="6388084" y="14026254"/>
                      <a:ext cx="194113" cy="278147"/>
                      <a:chOff x="6570261" y="13944666"/>
                      <a:chExt cx="194113" cy="278147"/>
                    </a:xfrm>
                  </p:grpSpPr>
                  <p:grpSp>
                    <p:nvGrpSpPr>
                      <p:cNvPr id="2293" name="グループ化 2292">
                        <a:extLst>
                          <a:ext uri="{FF2B5EF4-FFF2-40B4-BE49-F238E27FC236}">
                            <a16:creationId xmlns:a16="http://schemas.microsoft.com/office/drawing/2014/main" id="{480726DD-4FF2-5D4A-A713-EDCCB57FD5F7}"/>
                          </a:ext>
                        </a:extLst>
                      </p:cNvPr>
                      <p:cNvGrpSpPr/>
                      <p:nvPr/>
                    </p:nvGrpSpPr>
                    <p:grpSpPr>
                      <a:xfrm flipV="1">
                        <a:off x="6670834" y="13944666"/>
                        <a:ext cx="93540" cy="269166"/>
                        <a:chOff x="6673031" y="13591956"/>
                        <a:chExt cx="136951" cy="394086"/>
                      </a:xfrm>
                    </p:grpSpPr>
                    <p:sp>
                      <p:nvSpPr>
                        <p:cNvPr id="2298" name="円/楕円 2297">
                          <a:extLst>
                            <a:ext uri="{FF2B5EF4-FFF2-40B4-BE49-F238E27FC236}">
                              <a16:creationId xmlns:a16="http://schemas.microsoft.com/office/drawing/2014/main" id="{1D20E323-184B-DA40-84E3-8A4B619AE72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99" name="直線コネクタ 2298">
                          <a:extLst>
                            <a:ext uri="{FF2B5EF4-FFF2-40B4-BE49-F238E27FC236}">
                              <a16:creationId xmlns:a16="http://schemas.microsoft.com/office/drawing/2014/main" id="{FDFA32A5-DE63-0041-BB20-EF0AB3657EA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00" name="直線コネクタ 2299">
                          <a:extLst>
                            <a:ext uri="{FF2B5EF4-FFF2-40B4-BE49-F238E27FC236}">
                              <a16:creationId xmlns:a16="http://schemas.microsoft.com/office/drawing/2014/main" id="{DBFA55C4-B410-8349-B185-6D961D69980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94" name="グループ化 2293">
                        <a:extLst>
                          <a:ext uri="{FF2B5EF4-FFF2-40B4-BE49-F238E27FC236}">
                            <a16:creationId xmlns:a16="http://schemas.microsoft.com/office/drawing/2014/main" id="{4EAD77A2-E03C-6E46-A14F-BE509262D552}"/>
                          </a:ext>
                        </a:extLst>
                      </p:cNvPr>
                      <p:cNvGrpSpPr/>
                      <p:nvPr/>
                    </p:nvGrpSpPr>
                    <p:grpSpPr>
                      <a:xfrm rot="20788443" flipV="1">
                        <a:off x="6570261" y="13953647"/>
                        <a:ext cx="93540" cy="269166"/>
                        <a:chOff x="6673031" y="13591956"/>
                        <a:chExt cx="136951" cy="394086"/>
                      </a:xfrm>
                    </p:grpSpPr>
                    <p:sp>
                      <p:nvSpPr>
                        <p:cNvPr id="2295" name="円/楕円 2294">
                          <a:extLst>
                            <a:ext uri="{FF2B5EF4-FFF2-40B4-BE49-F238E27FC236}">
                              <a16:creationId xmlns:a16="http://schemas.microsoft.com/office/drawing/2014/main" id="{F5579B55-305F-3048-9082-911D67CDAB0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96" name="直線コネクタ 2295">
                          <a:extLst>
                            <a:ext uri="{FF2B5EF4-FFF2-40B4-BE49-F238E27FC236}">
                              <a16:creationId xmlns:a16="http://schemas.microsoft.com/office/drawing/2014/main" id="{84A4B0E9-61DD-214A-B252-DBE7C7E7308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97" name="直線コネクタ 2296">
                          <a:extLst>
                            <a:ext uri="{FF2B5EF4-FFF2-40B4-BE49-F238E27FC236}">
                              <a16:creationId xmlns:a16="http://schemas.microsoft.com/office/drawing/2014/main" id="{A6BF147B-CA9F-6840-B65D-53E5677467F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250" name="グループ化 2249">
                  <a:extLst>
                    <a:ext uri="{FF2B5EF4-FFF2-40B4-BE49-F238E27FC236}">
                      <a16:creationId xmlns:a16="http://schemas.microsoft.com/office/drawing/2014/main" id="{9B588B1E-B832-914B-BE9B-A6517C5BFCD7}"/>
                    </a:ext>
                  </a:extLst>
                </p:cNvPr>
                <p:cNvGrpSpPr/>
                <p:nvPr/>
              </p:nvGrpSpPr>
              <p:grpSpPr>
                <a:xfrm rot="7431906">
                  <a:off x="10352050" y="15898831"/>
                  <a:ext cx="936847" cy="1099030"/>
                  <a:chOff x="6182665" y="13944666"/>
                  <a:chExt cx="581709" cy="682412"/>
                </a:xfrm>
              </p:grpSpPr>
              <p:grpSp>
                <p:nvGrpSpPr>
                  <p:cNvPr id="2251" name="グループ化 2250">
                    <a:extLst>
                      <a:ext uri="{FF2B5EF4-FFF2-40B4-BE49-F238E27FC236}">
                        <a16:creationId xmlns:a16="http://schemas.microsoft.com/office/drawing/2014/main" id="{D30F28A8-5F87-3C4D-806D-2334596D9508}"/>
                      </a:ext>
                    </a:extLst>
                  </p:cNvPr>
                  <p:cNvGrpSpPr/>
                  <p:nvPr/>
                </p:nvGrpSpPr>
                <p:grpSpPr>
                  <a:xfrm>
                    <a:off x="6388084" y="13944666"/>
                    <a:ext cx="376290" cy="359735"/>
                    <a:chOff x="6388084" y="13944666"/>
                    <a:chExt cx="376290" cy="359735"/>
                  </a:xfrm>
                </p:grpSpPr>
                <p:grpSp>
                  <p:nvGrpSpPr>
                    <p:cNvPr id="2271" name="グループ化 2270">
                      <a:extLst>
                        <a:ext uri="{FF2B5EF4-FFF2-40B4-BE49-F238E27FC236}">
                          <a16:creationId xmlns:a16="http://schemas.microsoft.com/office/drawing/2014/main" id="{18865883-E544-B946-81B4-B158A83859D7}"/>
                        </a:ext>
                      </a:extLst>
                    </p:cNvPr>
                    <p:cNvGrpSpPr/>
                    <p:nvPr/>
                  </p:nvGrpSpPr>
                  <p:grpSpPr>
                    <a:xfrm>
                      <a:off x="6570261" y="13944666"/>
                      <a:ext cx="194113" cy="278147"/>
                      <a:chOff x="6570261" y="13944666"/>
                      <a:chExt cx="194113" cy="278147"/>
                    </a:xfrm>
                  </p:grpSpPr>
                  <p:grpSp>
                    <p:nvGrpSpPr>
                      <p:cNvPr id="2281" name="グループ化 2280">
                        <a:extLst>
                          <a:ext uri="{FF2B5EF4-FFF2-40B4-BE49-F238E27FC236}">
                            <a16:creationId xmlns:a16="http://schemas.microsoft.com/office/drawing/2014/main" id="{A8DE7A80-E0CE-5C42-A6CF-404584F4205D}"/>
                          </a:ext>
                        </a:extLst>
                      </p:cNvPr>
                      <p:cNvGrpSpPr/>
                      <p:nvPr/>
                    </p:nvGrpSpPr>
                    <p:grpSpPr>
                      <a:xfrm flipV="1">
                        <a:off x="6670834" y="13944666"/>
                        <a:ext cx="93540" cy="269166"/>
                        <a:chOff x="6673031" y="13591956"/>
                        <a:chExt cx="136951" cy="394086"/>
                      </a:xfrm>
                    </p:grpSpPr>
                    <p:sp>
                      <p:nvSpPr>
                        <p:cNvPr id="2286" name="円/楕円 2285">
                          <a:extLst>
                            <a:ext uri="{FF2B5EF4-FFF2-40B4-BE49-F238E27FC236}">
                              <a16:creationId xmlns:a16="http://schemas.microsoft.com/office/drawing/2014/main" id="{357C9A5B-08D5-384E-A9F5-D395D9709E9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87" name="直線コネクタ 2286">
                          <a:extLst>
                            <a:ext uri="{FF2B5EF4-FFF2-40B4-BE49-F238E27FC236}">
                              <a16:creationId xmlns:a16="http://schemas.microsoft.com/office/drawing/2014/main" id="{B5AF448A-2D81-3443-B8D3-895EDA063EA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88" name="直線コネクタ 2287">
                          <a:extLst>
                            <a:ext uri="{FF2B5EF4-FFF2-40B4-BE49-F238E27FC236}">
                              <a16:creationId xmlns:a16="http://schemas.microsoft.com/office/drawing/2014/main" id="{E40A7B70-3131-0240-A114-97D119CE8B2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82" name="グループ化 2281">
                        <a:extLst>
                          <a:ext uri="{FF2B5EF4-FFF2-40B4-BE49-F238E27FC236}">
                            <a16:creationId xmlns:a16="http://schemas.microsoft.com/office/drawing/2014/main" id="{015C38E9-6AB4-9C4C-B7DF-32E483489ED2}"/>
                          </a:ext>
                        </a:extLst>
                      </p:cNvPr>
                      <p:cNvGrpSpPr/>
                      <p:nvPr/>
                    </p:nvGrpSpPr>
                    <p:grpSpPr>
                      <a:xfrm rot="20788443" flipV="1">
                        <a:off x="6570261" y="13953647"/>
                        <a:ext cx="93540" cy="269166"/>
                        <a:chOff x="6673031" y="13591956"/>
                        <a:chExt cx="136951" cy="394086"/>
                      </a:xfrm>
                    </p:grpSpPr>
                    <p:sp>
                      <p:nvSpPr>
                        <p:cNvPr id="2283" name="円/楕円 2282">
                          <a:extLst>
                            <a:ext uri="{FF2B5EF4-FFF2-40B4-BE49-F238E27FC236}">
                              <a16:creationId xmlns:a16="http://schemas.microsoft.com/office/drawing/2014/main" id="{E1D5C3DA-932C-904F-A883-E42883ECA08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84" name="直線コネクタ 2283">
                          <a:extLst>
                            <a:ext uri="{FF2B5EF4-FFF2-40B4-BE49-F238E27FC236}">
                              <a16:creationId xmlns:a16="http://schemas.microsoft.com/office/drawing/2014/main" id="{375915D2-05C3-8542-9634-5D15A2F876D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85" name="直線コネクタ 2284">
                          <a:extLst>
                            <a:ext uri="{FF2B5EF4-FFF2-40B4-BE49-F238E27FC236}">
                              <a16:creationId xmlns:a16="http://schemas.microsoft.com/office/drawing/2014/main" id="{4A0B9839-FC91-A541-9C8C-2A478F2417D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272" name="グループ化 2271">
                      <a:extLst>
                        <a:ext uri="{FF2B5EF4-FFF2-40B4-BE49-F238E27FC236}">
                          <a16:creationId xmlns:a16="http://schemas.microsoft.com/office/drawing/2014/main" id="{46F15BB7-4FA2-9242-B206-2F0B709AA389}"/>
                        </a:ext>
                      </a:extLst>
                    </p:cNvPr>
                    <p:cNvGrpSpPr/>
                    <p:nvPr/>
                  </p:nvGrpSpPr>
                  <p:grpSpPr>
                    <a:xfrm rot="19517616">
                      <a:off x="6388084" y="14026254"/>
                      <a:ext cx="194113" cy="278147"/>
                      <a:chOff x="6570261" y="13944666"/>
                      <a:chExt cx="194113" cy="278147"/>
                    </a:xfrm>
                  </p:grpSpPr>
                  <p:grpSp>
                    <p:nvGrpSpPr>
                      <p:cNvPr id="2273" name="グループ化 2272">
                        <a:extLst>
                          <a:ext uri="{FF2B5EF4-FFF2-40B4-BE49-F238E27FC236}">
                            <a16:creationId xmlns:a16="http://schemas.microsoft.com/office/drawing/2014/main" id="{E07B033E-30E4-9E42-BF2B-DAF851A88DD0}"/>
                          </a:ext>
                        </a:extLst>
                      </p:cNvPr>
                      <p:cNvGrpSpPr/>
                      <p:nvPr/>
                    </p:nvGrpSpPr>
                    <p:grpSpPr>
                      <a:xfrm flipV="1">
                        <a:off x="6670834" y="13944666"/>
                        <a:ext cx="93540" cy="269166"/>
                        <a:chOff x="6673031" y="13591956"/>
                        <a:chExt cx="136951" cy="394086"/>
                      </a:xfrm>
                    </p:grpSpPr>
                    <p:sp>
                      <p:nvSpPr>
                        <p:cNvPr id="2278" name="円/楕円 2277">
                          <a:extLst>
                            <a:ext uri="{FF2B5EF4-FFF2-40B4-BE49-F238E27FC236}">
                              <a16:creationId xmlns:a16="http://schemas.microsoft.com/office/drawing/2014/main" id="{FE0BCB0B-753D-2D4A-9DCB-88A18228C7D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79" name="直線コネクタ 2278">
                          <a:extLst>
                            <a:ext uri="{FF2B5EF4-FFF2-40B4-BE49-F238E27FC236}">
                              <a16:creationId xmlns:a16="http://schemas.microsoft.com/office/drawing/2014/main" id="{C1ADB9A4-F7A9-D742-B231-64FB4315A11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80" name="直線コネクタ 2279">
                          <a:extLst>
                            <a:ext uri="{FF2B5EF4-FFF2-40B4-BE49-F238E27FC236}">
                              <a16:creationId xmlns:a16="http://schemas.microsoft.com/office/drawing/2014/main" id="{A7153843-EE89-2949-A585-1DF22A4C5BE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74" name="グループ化 2273">
                        <a:extLst>
                          <a:ext uri="{FF2B5EF4-FFF2-40B4-BE49-F238E27FC236}">
                            <a16:creationId xmlns:a16="http://schemas.microsoft.com/office/drawing/2014/main" id="{BF73A02E-9EAC-284E-84E3-64B8EA379342}"/>
                          </a:ext>
                        </a:extLst>
                      </p:cNvPr>
                      <p:cNvGrpSpPr/>
                      <p:nvPr/>
                    </p:nvGrpSpPr>
                    <p:grpSpPr>
                      <a:xfrm rot="20788443" flipV="1">
                        <a:off x="6570261" y="13953647"/>
                        <a:ext cx="93540" cy="269166"/>
                        <a:chOff x="6673031" y="13591956"/>
                        <a:chExt cx="136951" cy="394086"/>
                      </a:xfrm>
                    </p:grpSpPr>
                    <p:sp>
                      <p:nvSpPr>
                        <p:cNvPr id="2275" name="円/楕円 2274">
                          <a:extLst>
                            <a:ext uri="{FF2B5EF4-FFF2-40B4-BE49-F238E27FC236}">
                              <a16:creationId xmlns:a16="http://schemas.microsoft.com/office/drawing/2014/main" id="{04C3FEB3-6DBE-C94C-B9CC-763E7DD9055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76" name="直線コネクタ 2275">
                          <a:extLst>
                            <a:ext uri="{FF2B5EF4-FFF2-40B4-BE49-F238E27FC236}">
                              <a16:creationId xmlns:a16="http://schemas.microsoft.com/office/drawing/2014/main" id="{C933226E-C0F7-614F-93F0-2D9176F2503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77" name="直線コネクタ 2276">
                          <a:extLst>
                            <a:ext uri="{FF2B5EF4-FFF2-40B4-BE49-F238E27FC236}">
                              <a16:creationId xmlns:a16="http://schemas.microsoft.com/office/drawing/2014/main" id="{429B9D97-DC20-9D4D-B21C-1749869946D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252" name="グループ化 2251">
                    <a:extLst>
                      <a:ext uri="{FF2B5EF4-FFF2-40B4-BE49-F238E27FC236}">
                        <a16:creationId xmlns:a16="http://schemas.microsoft.com/office/drawing/2014/main" id="{BCE9671D-6FE8-2B4B-AA71-FDC99823E721}"/>
                      </a:ext>
                    </a:extLst>
                  </p:cNvPr>
                  <p:cNvGrpSpPr/>
                  <p:nvPr/>
                </p:nvGrpSpPr>
                <p:grpSpPr>
                  <a:xfrm rot="17850173">
                    <a:off x="6174388" y="14259065"/>
                    <a:ext cx="376290" cy="359735"/>
                    <a:chOff x="6388084" y="13944666"/>
                    <a:chExt cx="376290" cy="359735"/>
                  </a:xfrm>
                </p:grpSpPr>
                <p:grpSp>
                  <p:nvGrpSpPr>
                    <p:cNvPr id="2253" name="グループ化 2252">
                      <a:extLst>
                        <a:ext uri="{FF2B5EF4-FFF2-40B4-BE49-F238E27FC236}">
                          <a16:creationId xmlns:a16="http://schemas.microsoft.com/office/drawing/2014/main" id="{3CED237A-6386-5140-81B3-960B0FCA4ED4}"/>
                        </a:ext>
                      </a:extLst>
                    </p:cNvPr>
                    <p:cNvGrpSpPr/>
                    <p:nvPr/>
                  </p:nvGrpSpPr>
                  <p:grpSpPr>
                    <a:xfrm>
                      <a:off x="6570261" y="13944666"/>
                      <a:ext cx="194113" cy="278147"/>
                      <a:chOff x="6570261" y="13944666"/>
                      <a:chExt cx="194113" cy="278147"/>
                    </a:xfrm>
                  </p:grpSpPr>
                  <p:grpSp>
                    <p:nvGrpSpPr>
                      <p:cNvPr id="2263" name="グループ化 2262">
                        <a:extLst>
                          <a:ext uri="{FF2B5EF4-FFF2-40B4-BE49-F238E27FC236}">
                            <a16:creationId xmlns:a16="http://schemas.microsoft.com/office/drawing/2014/main" id="{B1BB9D19-6FF0-8144-985A-4CE4DADFD84A}"/>
                          </a:ext>
                        </a:extLst>
                      </p:cNvPr>
                      <p:cNvGrpSpPr/>
                      <p:nvPr/>
                    </p:nvGrpSpPr>
                    <p:grpSpPr>
                      <a:xfrm flipV="1">
                        <a:off x="6670834" y="13944666"/>
                        <a:ext cx="93540" cy="269166"/>
                        <a:chOff x="6673031" y="13591956"/>
                        <a:chExt cx="136951" cy="394086"/>
                      </a:xfrm>
                    </p:grpSpPr>
                    <p:sp>
                      <p:nvSpPr>
                        <p:cNvPr id="2268" name="円/楕円 2267">
                          <a:extLst>
                            <a:ext uri="{FF2B5EF4-FFF2-40B4-BE49-F238E27FC236}">
                              <a16:creationId xmlns:a16="http://schemas.microsoft.com/office/drawing/2014/main" id="{17C0B5A0-8185-4A4C-8CB6-7BD0F9D5DE9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69" name="直線コネクタ 2268">
                          <a:extLst>
                            <a:ext uri="{FF2B5EF4-FFF2-40B4-BE49-F238E27FC236}">
                              <a16:creationId xmlns:a16="http://schemas.microsoft.com/office/drawing/2014/main" id="{96A7C04C-D143-984C-B44F-4E17C3380EA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70" name="直線コネクタ 2269">
                          <a:extLst>
                            <a:ext uri="{FF2B5EF4-FFF2-40B4-BE49-F238E27FC236}">
                              <a16:creationId xmlns:a16="http://schemas.microsoft.com/office/drawing/2014/main" id="{749211FD-4C66-4E41-B3B6-E2B52E23AE1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64" name="グループ化 2263">
                        <a:extLst>
                          <a:ext uri="{FF2B5EF4-FFF2-40B4-BE49-F238E27FC236}">
                            <a16:creationId xmlns:a16="http://schemas.microsoft.com/office/drawing/2014/main" id="{3060D94D-728E-AC46-926F-BFD860270F76}"/>
                          </a:ext>
                        </a:extLst>
                      </p:cNvPr>
                      <p:cNvGrpSpPr/>
                      <p:nvPr/>
                    </p:nvGrpSpPr>
                    <p:grpSpPr>
                      <a:xfrm rot="20788443" flipV="1">
                        <a:off x="6570261" y="13953647"/>
                        <a:ext cx="93540" cy="269166"/>
                        <a:chOff x="6673031" y="13591956"/>
                        <a:chExt cx="136951" cy="394086"/>
                      </a:xfrm>
                    </p:grpSpPr>
                    <p:sp>
                      <p:nvSpPr>
                        <p:cNvPr id="2265" name="円/楕円 2264">
                          <a:extLst>
                            <a:ext uri="{FF2B5EF4-FFF2-40B4-BE49-F238E27FC236}">
                              <a16:creationId xmlns:a16="http://schemas.microsoft.com/office/drawing/2014/main" id="{AA9CD0F4-A652-B744-8C78-4DD9CDECD02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66" name="直線コネクタ 2265">
                          <a:extLst>
                            <a:ext uri="{FF2B5EF4-FFF2-40B4-BE49-F238E27FC236}">
                              <a16:creationId xmlns:a16="http://schemas.microsoft.com/office/drawing/2014/main" id="{9C30E9C9-2491-9040-AA65-78A81754043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67" name="直線コネクタ 2266">
                          <a:extLst>
                            <a:ext uri="{FF2B5EF4-FFF2-40B4-BE49-F238E27FC236}">
                              <a16:creationId xmlns:a16="http://schemas.microsoft.com/office/drawing/2014/main" id="{BC2C5ABF-353F-0942-95FF-F0544329A4E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254" name="グループ化 2253">
                      <a:extLst>
                        <a:ext uri="{FF2B5EF4-FFF2-40B4-BE49-F238E27FC236}">
                          <a16:creationId xmlns:a16="http://schemas.microsoft.com/office/drawing/2014/main" id="{1DBDD108-8D87-A84E-A7ED-0497D751CC4E}"/>
                        </a:ext>
                      </a:extLst>
                    </p:cNvPr>
                    <p:cNvGrpSpPr/>
                    <p:nvPr/>
                  </p:nvGrpSpPr>
                  <p:grpSpPr>
                    <a:xfrm rot="19517616">
                      <a:off x="6388084" y="14026254"/>
                      <a:ext cx="194113" cy="278147"/>
                      <a:chOff x="6570261" y="13944666"/>
                      <a:chExt cx="194113" cy="278147"/>
                    </a:xfrm>
                  </p:grpSpPr>
                  <p:grpSp>
                    <p:nvGrpSpPr>
                      <p:cNvPr id="2255" name="グループ化 2254">
                        <a:extLst>
                          <a:ext uri="{FF2B5EF4-FFF2-40B4-BE49-F238E27FC236}">
                            <a16:creationId xmlns:a16="http://schemas.microsoft.com/office/drawing/2014/main" id="{328A894F-D5A7-324E-B3AF-55206E1A16A7}"/>
                          </a:ext>
                        </a:extLst>
                      </p:cNvPr>
                      <p:cNvGrpSpPr/>
                      <p:nvPr/>
                    </p:nvGrpSpPr>
                    <p:grpSpPr>
                      <a:xfrm flipV="1">
                        <a:off x="6670834" y="13944666"/>
                        <a:ext cx="93540" cy="269166"/>
                        <a:chOff x="6673031" y="13591956"/>
                        <a:chExt cx="136951" cy="394086"/>
                      </a:xfrm>
                    </p:grpSpPr>
                    <p:sp>
                      <p:nvSpPr>
                        <p:cNvPr id="2260" name="円/楕円 2259">
                          <a:extLst>
                            <a:ext uri="{FF2B5EF4-FFF2-40B4-BE49-F238E27FC236}">
                              <a16:creationId xmlns:a16="http://schemas.microsoft.com/office/drawing/2014/main" id="{A0FE0D8E-AF60-7342-8803-07E2C6D258E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61" name="直線コネクタ 2260">
                          <a:extLst>
                            <a:ext uri="{FF2B5EF4-FFF2-40B4-BE49-F238E27FC236}">
                              <a16:creationId xmlns:a16="http://schemas.microsoft.com/office/drawing/2014/main" id="{1B4A2955-5989-6F43-985E-B0F7AD6EF7A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62" name="直線コネクタ 2261">
                          <a:extLst>
                            <a:ext uri="{FF2B5EF4-FFF2-40B4-BE49-F238E27FC236}">
                              <a16:creationId xmlns:a16="http://schemas.microsoft.com/office/drawing/2014/main" id="{B6BE4D2D-3706-1C41-A28E-39EDFACB59B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56" name="グループ化 2255">
                        <a:extLst>
                          <a:ext uri="{FF2B5EF4-FFF2-40B4-BE49-F238E27FC236}">
                            <a16:creationId xmlns:a16="http://schemas.microsoft.com/office/drawing/2014/main" id="{777E6915-8599-5D44-B9B4-C1CAB91270E4}"/>
                          </a:ext>
                        </a:extLst>
                      </p:cNvPr>
                      <p:cNvGrpSpPr/>
                      <p:nvPr/>
                    </p:nvGrpSpPr>
                    <p:grpSpPr>
                      <a:xfrm rot="20788443" flipV="1">
                        <a:off x="6570261" y="13953647"/>
                        <a:ext cx="93540" cy="269166"/>
                        <a:chOff x="6673031" y="13591956"/>
                        <a:chExt cx="136951" cy="394086"/>
                      </a:xfrm>
                    </p:grpSpPr>
                    <p:sp>
                      <p:nvSpPr>
                        <p:cNvPr id="2257" name="円/楕円 2256">
                          <a:extLst>
                            <a:ext uri="{FF2B5EF4-FFF2-40B4-BE49-F238E27FC236}">
                              <a16:creationId xmlns:a16="http://schemas.microsoft.com/office/drawing/2014/main" id="{10B55435-038D-EC4C-9106-000CAD18819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58" name="直線コネクタ 2257">
                          <a:extLst>
                            <a:ext uri="{FF2B5EF4-FFF2-40B4-BE49-F238E27FC236}">
                              <a16:creationId xmlns:a16="http://schemas.microsoft.com/office/drawing/2014/main" id="{E4C55E2A-924C-B84D-BD10-0382500C772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59" name="直線コネクタ 2258">
                          <a:extLst>
                            <a:ext uri="{FF2B5EF4-FFF2-40B4-BE49-F238E27FC236}">
                              <a16:creationId xmlns:a16="http://schemas.microsoft.com/office/drawing/2014/main" id="{ABCC5537-34D1-A140-82EB-6B5038F5805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1461" name="グループ化 1460">
                <a:extLst>
                  <a:ext uri="{FF2B5EF4-FFF2-40B4-BE49-F238E27FC236}">
                    <a16:creationId xmlns:a16="http://schemas.microsoft.com/office/drawing/2014/main" id="{D681CEF1-2D90-4C4E-B533-C762E34543D1}"/>
                  </a:ext>
                </a:extLst>
              </p:cNvPr>
              <p:cNvGrpSpPr/>
              <p:nvPr/>
            </p:nvGrpSpPr>
            <p:grpSpPr>
              <a:xfrm>
                <a:off x="8021968" y="14227648"/>
                <a:ext cx="2424571" cy="3546308"/>
                <a:chOff x="8021968" y="14227648"/>
                <a:chExt cx="2424571" cy="3546308"/>
              </a:xfrm>
            </p:grpSpPr>
            <p:grpSp>
              <p:nvGrpSpPr>
                <p:cNvPr id="2084" name="グループ化 2083">
                  <a:extLst>
                    <a:ext uri="{FF2B5EF4-FFF2-40B4-BE49-F238E27FC236}">
                      <a16:creationId xmlns:a16="http://schemas.microsoft.com/office/drawing/2014/main" id="{847E59B0-DCAC-E448-8DB7-E39AEE74CAC5}"/>
                    </a:ext>
                  </a:extLst>
                </p:cNvPr>
                <p:cNvGrpSpPr/>
                <p:nvPr/>
              </p:nvGrpSpPr>
              <p:grpSpPr>
                <a:xfrm>
                  <a:off x="9305013" y="14227648"/>
                  <a:ext cx="1141526" cy="615043"/>
                  <a:chOff x="7958847" y="12932993"/>
                  <a:chExt cx="1141526" cy="615043"/>
                </a:xfrm>
              </p:grpSpPr>
              <p:grpSp>
                <p:nvGrpSpPr>
                  <p:cNvPr id="2202" name="グループ化 2201">
                    <a:extLst>
                      <a:ext uri="{FF2B5EF4-FFF2-40B4-BE49-F238E27FC236}">
                        <a16:creationId xmlns:a16="http://schemas.microsoft.com/office/drawing/2014/main" id="{1FC4F913-E45D-ED43-8726-E0D57825EC71}"/>
                      </a:ext>
                    </a:extLst>
                  </p:cNvPr>
                  <p:cNvGrpSpPr/>
                  <p:nvPr/>
                </p:nvGrpSpPr>
                <p:grpSpPr>
                  <a:xfrm>
                    <a:off x="8516625" y="12932993"/>
                    <a:ext cx="583748" cy="477386"/>
                    <a:chOff x="8516625" y="12932993"/>
                    <a:chExt cx="583748" cy="477386"/>
                  </a:xfrm>
                </p:grpSpPr>
                <p:grpSp>
                  <p:nvGrpSpPr>
                    <p:cNvPr id="2222" name="グループ化 2221">
                      <a:extLst>
                        <a:ext uri="{FF2B5EF4-FFF2-40B4-BE49-F238E27FC236}">
                          <a16:creationId xmlns:a16="http://schemas.microsoft.com/office/drawing/2014/main" id="{9D6F1B07-B0DE-334F-844A-686DBD4BAE62}"/>
                        </a:ext>
                      </a:extLst>
                    </p:cNvPr>
                    <p:cNvGrpSpPr/>
                    <p:nvPr/>
                  </p:nvGrpSpPr>
                  <p:grpSpPr>
                    <a:xfrm>
                      <a:off x="8802643" y="12932993"/>
                      <a:ext cx="297730" cy="440308"/>
                      <a:chOff x="8802643" y="12932993"/>
                      <a:chExt cx="297730" cy="440308"/>
                    </a:xfrm>
                  </p:grpSpPr>
                  <p:grpSp>
                    <p:nvGrpSpPr>
                      <p:cNvPr id="2232" name="グループ化 2231">
                        <a:extLst>
                          <a:ext uri="{FF2B5EF4-FFF2-40B4-BE49-F238E27FC236}">
                            <a16:creationId xmlns:a16="http://schemas.microsoft.com/office/drawing/2014/main" id="{2E8B84E9-4B15-804D-8FEC-17E43CFC7F90}"/>
                          </a:ext>
                        </a:extLst>
                      </p:cNvPr>
                      <p:cNvGrpSpPr/>
                      <p:nvPr/>
                    </p:nvGrpSpPr>
                    <p:grpSpPr>
                      <a:xfrm>
                        <a:off x="8949726" y="12932993"/>
                        <a:ext cx="150647" cy="433494"/>
                        <a:chOff x="6673031" y="13591956"/>
                        <a:chExt cx="136951" cy="394086"/>
                      </a:xfrm>
                    </p:grpSpPr>
                    <p:sp>
                      <p:nvSpPr>
                        <p:cNvPr id="2237" name="円/楕円 2236">
                          <a:extLst>
                            <a:ext uri="{FF2B5EF4-FFF2-40B4-BE49-F238E27FC236}">
                              <a16:creationId xmlns:a16="http://schemas.microsoft.com/office/drawing/2014/main" id="{5B01DADB-1270-D04E-A435-EB6DF1C70D0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38" name="直線コネクタ 2237">
                          <a:extLst>
                            <a:ext uri="{FF2B5EF4-FFF2-40B4-BE49-F238E27FC236}">
                              <a16:creationId xmlns:a16="http://schemas.microsoft.com/office/drawing/2014/main" id="{5ECAEE81-54AE-2647-8CF1-539A264B81E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9" name="直線コネクタ 2238">
                          <a:extLst>
                            <a:ext uri="{FF2B5EF4-FFF2-40B4-BE49-F238E27FC236}">
                              <a16:creationId xmlns:a16="http://schemas.microsoft.com/office/drawing/2014/main" id="{9DE2EB93-97DA-9E4D-B403-6C331ECB39D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33" name="グループ化 2232">
                        <a:extLst>
                          <a:ext uri="{FF2B5EF4-FFF2-40B4-BE49-F238E27FC236}">
                            <a16:creationId xmlns:a16="http://schemas.microsoft.com/office/drawing/2014/main" id="{F9A40A00-F50D-E04D-B322-41ECEA74581B}"/>
                          </a:ext>
                        </a:extLst>
                      </p:cNvPr>
                      <p:cNvGrpSpPr/>
                      <p:nvPr/>
                    </p:nvGrpSpPr>
                    <p:grpSpPr>
                      <a:xfrm rot="21420947">
                        <a:off x="8802643" y="12939807"/>
                        <a:ext cx="150647" cy="433494"/>
                        <a:chOff x="6673031" y="13591956"/>
                        <a:chExt cx="136951" cy="394086"/>
                      </a:xfrm>
                    </p:grpSpPr>
                    <p:sp>
                      <p:nvSpPr>
                        <p:cNvPr id="2234" name="円/楕円 2233">
                          <a:extLst>
                            <a:ext uri="{FF2B5EF4-FFF2-40B4-BE49-F238E27FC236}">
                              <a16:creationId xmlns:a16="http://schemas.microsoft.com/office/drawing/2014/main" id="{C04069E4-44C5-1B43-9C7A-6D79F2DA676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35" name="直線コネクタ 2234">
                          <a:extLst>
                            <a:ext uri="{FF2B5EF4-FFF2-40B4-BE49-F238E27FC236}">
                              <a16:creationId xmlns:a16="http://schemas.microsoft.com/office/drawing/2014/main" id="{D0968ECB-423D-334C-B686-191CC2D80DE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6" name="直線コネクタ 2235">
                          <a:extLst>
                            <a:ext uri="{FF2B5EF4-FFF2-40B4-BE49-F238E27FC236}">
                              <a16:creationId xmlns:a16="http://schemas.microsoft.com/office/drawing/2014/main" id="{786CD6FB-8C3A-5C48-8A9E-4BA2C3B0E98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223" name="グループ化 2222">
                      <a:extLst>
                        <a:ext uri="{FF2B5EF4-FFF2-40B4-BE49-F238E27FC236}">
                          <a16:creationId xmlns:a16="http://schemas.microsoft.com/office/drawing/2014/main" id="{91F45FFE-DDDE-8E41-82F7-1A1FB63088E8}"/>
                        </a:ext>
                      </a:extLst>
                    </p:cNvPr>
                    <p:cNvGrpSpPr/>
                    <p:nvPr/>
                  </p:nvGrpSpPr>
                  <p:grpSpPr>
                    <a:xfrm rot="21136742">
                      <a:off x="8516625" y="12970071"/>
                      <a:ext cx="297730" cy="440308"/>
                      <a:chOff x="8802643" y="12932993"/>
                      <a:chExt cx="297730" cy="440308"/>
                    </a:xfrm>
                  </p:grpSpPr>
                  <p:grpSp>
                    <p:nvGrpSpPr>
                      <p:cNvPr id="2224" name="グループ化 2223">
                        <a:extLst>
                          <a:ext uri="{FF2B5EF4-FFF2-40B4-BE49-F238E27FC236}">
                            <a16:creationId xmlns:a16="http://schemas.microsoft.com/office/drawing/2014/main" id="{8CBE0841-0F4C-064B-8559-FF0A6F29E912}"/>
                          </a:ext>
                        </a:extLst>
                      </p:cNvPr>
                      <p:cNvGrpSpPr/>
                      <p:nvPr/>
                    </p:nvGrpSpPr>
                    <p:grpSpPr>
                      <a:xfrm>
                        <a:off x="8949726" y="12932993"/>
                        <a:ext cx="150647" cy="433494"/>
                        <a:chOff x="6673031" y="13591956"/>
                        <a:chExt cx="136951" cy="394086"/>
                      </a:xfrm>
                    </p:grpSpPr>
                    <p:sp>
                      <p:nvSpPr>
                        <p:cNvPr id="2229" name="円/楕円 2228">
                          <a:extLst>
                            <a:ext uri="{FF2B5EF4-FFF2-40B4-BE49-F238E27FC236}">
                              <a16:creationId xmlns:a16="http://schemas.microsoft.com/office/drawing/2014/main" id="{E3FB11B3-4F4B-AF41-8E9B-9381B4A4F48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30" name="直線コネクタ 2229">
                          <a:extLst>
                            <a:ext uri="{FF2B5EF4-FFF2-40B4-BE49-F238E27FC236}">
                              <a16:creationId xmlns:a16="http://schemas.microsoft.com/office/drawing/2014/main" id="{7E5F55C8-E253-724B-8780-9B0C78F57EB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1" name="直線コネクタ 2230">
                          <a:extLst>
                            <a:ext uri="{FF2B5EF4-FFF2-40B4-BE49-F238E27FC236}">
                              <a16:creationId xmlns:a16="http://schemas.microsoft.com/office/drawing/2014/main" id="{9301ACA7-93F4-2E4C-BF32-F9AA1A87514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25" name="グループ化 2224">
                        <a:extLst>
                          <a:ext uri="{FF2B5EF4-FFF2-40B4-BE49-F238E27FC236}">
                            <a16:creationId xmlns:a16="http://schemas.microsoft.com/office/drawing/2014/main" id="{810DC65E-F7D0-5F4F-862F-CB917403525D}"/>
                          </a:ext>
                        </a:extLst>
                      </p:cNvPr>
                      <p:cNvGrpSpPr/>
                      <p:nvPr/>
                    </p:nvGrpSpPr>
                    <p:grpSpPr>
                      <a:xfrm rot="21420947">
                        <a:off x="8802643" y="12939807"/>
                        <a:ext cx="150647" cy="433494"/>
                        <a:chOff x="6673031" y="13591956"/>
                        <a:chExt cx="136951" cy="394086"/>
                      </a:xfrm>
                    </p:grpSpPr>
                    <p:sp>
                      <p:nvSpPr>
                        <p:cNvPr id="2226" name="円/楕円 2225">
                          <a:extLst>
                            <a:ext uri="{FF2B5EF4-FFF2-40B4-BE49-F238E27FC236}">
                              <a16:creationId xmlns:a16="http://schemas.microsoft.com/office/drawing/2014/main" id="{942253B0-AEE3-3F46-A2C6-59DC597F405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27" name="直線コネクタ 2226">
                          <a:extLst>
                            <a:ext uri="{FF2B5EF4-FFF2-40B4-BE49-F238E27FC236}">
                              <a16:creationId xmlns:a16="http://schemas.microsoft.com/office/drawing/2014/main" id="{F00ADA39-83D7-804B-A2F9-416EB322C12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28" name="直線コネクタ 2227">
                          <a:extLst>
                            <a:ext uri="{FF2B5EF4-FFF2-40B4-BE49-F238E27FC236}">
                              <a16:creationId xmlns:a16="http://schemas.microsoft.com/office/drawing/2014/main" id="{40C01CD6-C41B-DF4D-951B-974D681F518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203" name="グループ化 2202">
                    <a:extLst>
                      <a:ext uri="{FF2B5EF4-FFF2-40B4-BE49-F238E27FC236}">
                        <a16:creationId xmlns:a16="http://schemas.microsoft.com/office/drawing/2014/main" id="{706722F6-B505-8A42-A5EC-0D31011E2DC0}"/>
                      </a:ext>
                    </a:extLst>
                  </p:cNvPr>
                  <p:cNvGrpSpPr/>
                  <p:nvPr/>
                </p:nvGrpSpPr>
                <p:grpSpPr>
                  <a:xfrm rot="20656458">
                    <a:off x="7958847" y="13070650"/>
                    <a:ext cx="583748" cy="477386"/>
                    <a:chOff x="8516625" y="12932993"/>
                    <a:chExt cx="583748" cy="477386"/>
                  </a:xfrm>
                </p:grpSpPr>
                <p:grpSp>
                  <p:nvGrpSpPr>
                    <p:cNvPr id="2204" name="グループ化 2203">
                      <a:extLst>
                        <a:ext uri="{FF2B5EF4-FFF2-40B4-BE49-F238E27FC236}">
                          <a16:creationId xmlns:a16="http://schemas.microsoft.com/office/drawing/2014/main" id="{0AF2CBD9-0A14-C245-B2CE-8B9D003AE8A3}"/>
                        </a:ext>
                      </a:extLst>
                    </p:cNvPr>
                    <p:cNvGrpSpPr/>
                    <p:nvPr/>
                  </p:nvGrpSpPr>
                  <p:grpSpPr>
                    <a:xfrm>
                      <a:off x="8802643" y="12932993"/>
                      <a:ext cx="297730" cy="440308"/>
                      <a:chOff x="8802643" y="12932993"/>
                      <a:chExt cx="297730" cy="440308"/>
                    </a:xfrm>
                  </p:grpSpPr>
                  <p:grpSp>
                    <p:nvGrpSpPr>
                      <p:cNvPr id="2214" name="グループ化 2213">
                        <a:extLst>
                          <a:ext uri="{FF2B5EF4-FFF2-40B4-BE49-F238E27FC236}">
                            <a16:creationId xmlns:a16="http://schemas.microsoft.com/office/drawing/2014/main" id="{CBECA3E0-3337-6A4A-8B7D-D89FF585662F}"/>
                          </a:ext>
                        </a:extLst>
                      </p:cNvPr>
                      <p:cNvGrpSpPr/>
                      <p:nvPr/>
                    </p:nvGrpSpPr>
                    <p:grpSpPr>
                      <a:xfrm>
                        <a:off x="8949726" y="12932993"/>
                        <a:ext cx="150647" cy="433494"/>
                        <a:chOff x="6673031" y="13591956"/>
                        <a:chExt cx="136951" cy="394086"/>
                      </a:xfrm>
                    </p:grpSpPr>
                    <p:sp>
                      <p:nvSpPr>
                        <p:cNvPr id="2219" name="円/楕円 2218">
                          <a:extLst>
                            <a:ext uri="{FF2B5EF4-FFF2-40B4-BE49-F238E27FC236}">
                              <a16:creationId xmlns:a16="http://schemas.microsoft.com/office/drawing/2014/main" id="{638E1A4C-BEFF-2143-8846-18BB564D635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20" name="直線コネクタ 2219">
                          <a:extLst>
                            <a:ext uri="{FF2B5EF4-FFF2-40B4-BE49-F238E27FC236}">
                              <a16:creationId xmlns:a16="http://schemas.microsoft.com/office/drawing/2014/main" id="{A64C9438-5F66-4841-8972-5544BB5A3E3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21" name="直線コネクタ 2220">
                          <a:extLst>
                            <a:ext uri="{FF2B5EF4-FFF2-40B4-BE49-F238E27FC236}">
                              <a16:creationId xmlns:a16="http://schemas.microsoft.com/office/drawing/2014/main" id="{333B8F8A-6931-9445-97BA-01DCA845DAC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15" name="グループ化 2214">
                        <a:extLst>
                          <a:ext uri="{FF2B5EF4-FFF2-40B4-BE49-F238E27FC236}">
                            <a16:creationId xmlns:a16="http://schemas.microsoft.com/office/drawing/2014/main" id="{05CDBA73-120E-D84B-B287-E511B935ACE4}"/>
                          </a:ext>
                        </a:extLst>
                      </p:cNvPr>
                      <p:cNvGrpSpPr/>
                      <p:nvPr/>
                    </p:nvGrpSpPr>
                    <p:grpSpPr>
                      <a:xfrm rot="21420947">
                        <a:off x="8802643" y="12939807"/>
                        <a:ext cx="150647" cy="433494"/>
                        <a:chOff x="6673031" y="13591956"/>
                        <a:chExt cx="136951" cy="394086"/>
                      </a:xfrm>
                    </p:grpSpPr>
                    <p:sp>
                      <p:nvSpPr>
                        <p:cNvPr id="2216" name="円/楕円 2215">
                          <a:extLst>
                            <a:ext uri="{FF2B5EF4-FFF2-40B4-BE49-F238E27FC236}">
                              <a16:creationId xmlns:a16="http://schemas.microsoft.com/office/drawing/2014/main" id="{42872187-7793-6940-81A3-98E0D9C4084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17" name="直線コネクタ 2216">
                          <a:extLst>
                            <a:ext uri="{FF2B5EF4-FFF2-40B4-BE49-F238E27FC236}">
                              <a16:creationId xmlns:a16="http://schemas.microsoft.com/office/drawing/2014/main" id="{5198A943-6D37-0D44-9A55-2996C97036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18" name="直線コネクタ 2217">
                          <a:extLst>
                            <a:ext uri="{FF2B5EF4-FFF2-40B4-BE49-F238E27FC236}">
                              <a16:creationId xmlns:a16="http://schemas.microsoft.com/office/drawing/2014/main" id="{065C0BC2-9E2B-5C47-B8BD-DBCDB0E4C65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205" name="グループ化 2204">
                      <a:extLst>
                        <a:ext uri="{FF2B5EF4-FFF2-40B4-BE49-F238E27FC236}">
                          <a16:creationId xmlns:a16="http://schemas.microsoft.com/office/drawing/2014/main" id="{B0F12557-E906-A94A-82A7-18D94743959D}"/>
                        </a:ext>
                      </a:extLst>
                    </p:cNvPr>
                    <p:cNvGrpSpPr/>
                    <p:nvPr/>
                  </p:nvGrpSpPr>
                  <p:grpSpPr>
                    <a:xfrm rot="21136742">
                      <a:off x="8516625" y="12970071"/>
                      <a:ext cx="297730" cy="440308"/>
                      <a:chOff x="8802643" y="12932993"/>
                      <a:chExt cx="297730" cy="440308"/>
                    </a:xfrm>
                  </p:grpSpPr>
                  <p:grpSp>
                    <p:nvGrpSpPr>
                      <p:cNvPr id="2206" name="グループ化 2205">
                        <a:extLst>
                          <a:ext uri="{FF2B5EF4-FFF2-40B4-BE49-F238E27FC236}">
                            <a16:creationId xmlns:a16="http://schemas.microsoft.com/office/drawing/2014/main" id="{3F7A5D2D-FB43-F541-A456-654E0068D24A}"/>
                          </a:ext>
                        </a:extLst>
                      </p:cNvPr>
                      <p:cNvGrpSpPr/>
                      <p:nvPr/>
                    </p:nvGrpSpPr>
                    <p:grpSpPr>
                      <a:xfrm>
                        <a:off x="8949726" y="12932993"/>
                        <a:ext cx="150647" cy="433494"/>
                        <a:chOff x="6673031" y="13591956"/>
                        <a:chExt cx="136951" cy="394086"/>
                      </a:xfrm>
                    </p:grpSpPr>
                    <p:sp>
                      <p:nvSpPr>
                        <p:cNvPr id="2211" name="円/楕円 2210">
                          <a:extLst>
                            <a:ext uri="{FF2B5EF4-FFF2-40B4-BE49-F238E27FC236}">
                              <a16:creationId xmlns:a16="http://schemas.microsoft.com/office/drawing/2014/main" id="{CBD01D77-8F41-C943-B652-DC2D87CEF9F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12" name="直線コネクタ 2211">
                          <a:extLst>
                            <a:ext uri="{FF2B5EF4-FFF2-40B4-BE49-F238E27FC236}">
                              <a16:creationId xmlns:a16="http://schemas.microsoft.com/office/drawing/2014/main" id="{7812BA28-711B-3E45-BF48-B5E6519F734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13" name="直線コネクタ 2212">
                          <a:extLst>
                            <a:ext uri="{FF2B5EF4-FFF2-40B4-BE49-F238E27FC236}">
                              <a16:creationId xmlns:a16="http://schemas.microsoft.com/office/drawing/2014/main" id="{448FF952-02F2-4D42-8864-5F5293D3A21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07" name="グループ化 2206">
                        <a:extLst>
                          <a:ext uri="{FF2B5EF4-FFF2-40B4-BE49-F238E27FC236}">
                            <a16:creationId xmlns:a16="http://schemas.microsoft.com/office/drawing/2014/main" id="{8B310D53-C47D-7442-994E-81270F41BC31}"/>
                          </a:ext>
                        </a:extLst>
                      </p:cNvPr>
                      <p:cNvGrpSpPr/>
                      <p:nvPr/>
                    </p:nvGrpSpPr>
                    <p:grpSpPr>
                      <a:xfrm rot="21420947">
                        <a:off x="8802643" y="12939807"/>
                        <a:ext cx="150647" cy="433494"/>
                        <a:chOff x="6673031" y="13591956"/>
                        <a:chExt cx="136951" cy="394086"/>
                      </a:xfrm>
                    </p:grpSpPr>
                    <p:sp>
                      <p:nvSpPr>
                        <p:cNvPr id="2208" name="円/楕円 2207">
                          <a:extLst>
                            <a:ext uri="{FF2B5EF4-FFF2-40B4-BE49-F238E27FC236}">
                              <a16:creationId xmlns:a16="http://schemas.microsoft.com/office/drawing/2014/main" id="{B66EC2D0-4A00-C94F-988A-126E8093CB7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09" name="直線コネクタ 2208">
                          <a:extLst>
                            <a:ext uri="{FF2B5EF4-FFF2-40B4-BE49-F238E27FC236}">
                              <a16:creationId xmlns:a16="http://schemas.microsoft.com/office/drawing/2014/main" id="{97A087B3-6D10-E04F-AD9B-FDFE9A355BC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10" name="直線コネクタ 2209">
                          <a:extLst>
                            <a:ext uri="{FF2B5EF4-FFF2-40B4-BE49-F238E27FC236}">
                              <a16:creationId xmlns:a16="http://schemas.microsoft.com/office/drawing/2014/main" id="{07E18F67-1FD0-344A-9E10-C122B5D2FBA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085" name="グループ化 2084">
                  <a:extLst>
                    <a:ext uri="{FF2B5EF4-FFF2-40B4-BE49-F238E27FC236}">
                      <a16:creationId xmlns:a16="http://schemas.microsoft.com/office/drawing/2014/main" id="{F11A4D47-E01F-904C-B2A0-3D1E2D69ECA2}"/>
                    </a:ext>
                  </a:extLst>
                </p:cNvPr>
                <p:cNvGrpSpPr/>
                <p:nvPr/>
              </p:nvGrpSpPr>
              <p:grpSpPr>
                <a:xfrm rot="19662784">
                  <a:off x="8337263" y="14799168"/>
                  <a:ext cx="1141526" cy="615043"/>
                  <a:chOff x="7958847" y="12932993"/>
                  <a:chExt cx="1141526" cy="615043"/>
                </a:xfrm>
              </p:grpSpPr>
              <p:grpSp>
                <p:nvGrpSpPr>
                  <p:cNvPr id="2164" name="グループ化 2163">
                    <a:extLst>
                      <a:ext uri="{FF2B5EF4-FFF2-40B4-BE49-F238E27FC236}">
                        <a16:creationId xmlns:a16="http://schemas.microsoft.com/office/drawing/2014/main" id="{F16134BB-091C-9C4E-9C54-5FA44E44D339}"/>
                      </a:ext>
                    </a:extLst>
                  </p:cNvPr>
                  <p:cNvGrpSpPr/>
                  <p:nvPr/>
                </p:nvGrpSpPr>
                <p:grpSpPr>
                  <a:xfrm>
                    <a:off x="8516625" y="12932993"/>
                    <a:ext cx="583748" cy="477386"/>
                    <a:chOff x="8516625" y="12932993"/>
                    <a:chExt cx="583748" cy="477386"/>
                  </a:xfrm>
                </p:grpSpPr>
                <p:grpSp>
                  <p:nvGrpSpPr>
                    <p:cNvPr id="2184" name="グループ化 2183">
                      <a:extLst>
                        <a:ext uri="{FF2B5EF4-FFF2-40B4-BE49-F238E27FC236}">
                          <a16:creationId xmlns:a16="http://schemas.microsoft.com/office/drawing/2014/main" id="{66946197-133A-654C-A9DF-A2E144A8D794}"/>
                        </a:ext>
                      </a:extLst>
                    </p:cNvPr>
                    <p:cNvGrpSpPr/>
                    <p:nvPr/>
                  </p:nvGrpSpPr>
                  <p:grpSpPr>
                    <a:xfrm>
                      <a:off x="8802643" y="12932993"/>
                      <a:ext cx="297730" cy="440308"/>
                      <a:chOff x="8802643" y="12932993"/>
                      <a:chExt cx="297730" cy="440308"/>
                    </a:xfrm>
                  </p:grpSpPr>
                  <p:grpSp>
                    <p:nvGrpSpPr>
                      <p:cNvPr id="2194" name="グループ化 2193">
                        <a:extLst>
                          <a:ext uri="{FF2B5EF4-FFF2-40B4-BE49-F238E27FC236}">
                            <a16:creationId xmlns:a16="http://schemas.microsoft.com/office/drawing/2014/main" id="{2B8CD4DC-533A-3341-9DD0-BFC930F67867}"/>
                          </a:ext>
                        </a:extLst>
                      </p:cNvPr>
                      <p:cNvGrpSpPr/>
                      <p:nvPr/>
                    </p:nvGrpSpPr>
                    <p:grpSpPr>
                      <a:xfrm>
                        <a:off x="8949726" y="12932993"/>
                        <a:ext cx="150647" cy="433494"/>
                        <a:chOff x="6673031" y="13591956"/>
                        <a:chExt cx="136951" cy="394086"/>
                      </a:xfrm>
                    </p:grpSpPr>
                    <p:sp>
                      <p:nvSpPr>
                        <p:cNvPr id="2199" name="円/楕円 2198">
                          <a:extLst>
                            <a:ext uri="{FF2B5EF4-FFF2-40B4-BE49-F238E27FC236}">
                              <a16:creationId xmlns:a16="http://schemas.microsoft.com/office/drawing/2014/main" id="{D438876A-1C4A-C74C-A1D3-BB0605012FC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200" name="直線コネクタ 2199">
                          <a:extLst>
                            <a:ext uri="{FF2B5EF4-FFF2-40B4-BE49-F238E27FC236}">
                              <a16:creationId xmlns:a16="http://schemas.microsoft.com/office/drawing/2014/main" id="{5B6AECF7-FB78-8444-9D10-95DB66F0576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01" name="直線コネクタ 2200">
                          <a:extLst>
                            <a:ext uri="{FF2B5EF4-FFF2-40B4-BE49-F238E27FC236}">
                              <a16:creationId xmlns:a16="http://schemas.microsoft.com/office/drawing/2014/main" id="{AD079514-808A-564E-A7BF-EF76EC79E62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95" name="グループ化 2194">
                        <a:extLst>
                          <a:ext uri="{FF2B5EF4-FFF2-40B4-BE49-F238E27FC236}">
                            <a16:creationId xmlns:a16="http://schemas.microsoft.com/office/drawing/2014/main" id="{C212FDE1-066B-FF46-8895-AD868039A055}"/>
                          </a:ext>
                        </a:extLst>
                      </p:cNvPr>
                      <p:cNvGrpSpPr/>
                      <p:nvPr/>
                    </p:nvGrpSpPr>
                    <p:grpSpPr>
                      <a:xfrm rot="21420947">
                        <a:off x="8802643" y="12939807"/>
                        <a:ext cx="150647" cy="433494"/>
                        <a:chOff x="6673031" y="13591956"/>
                        <a:chExt cx="136951" cy="394086"/>
                      </a:xfrm>
                    </p:grpSpPr>
                    <p:sp>
                      <p:nvSpPr>
                        <p:cNvPr id="2196" name="円/楕円 2195">
                          <a:extLst>
                            <a:ext uri="{FF2B5EF4-FFF2-40B4-BE49-F238E27FC236}">
                              <a16:creationId xmlns:a16="http://schemas.microsoft.com/office/drawing/2014/main" id="{852F09C4-241B-0648-9D1C-9A11F54C2BA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97" name="直線コネクタ 2196">
                          <a:extLst>
                            <a:ext uri="{FF2B5EF4-FFF2-40B4-BE49-F238E27FC236}">
                              <a16:creationId xmlns:a16="http://schemas.microsoft.com/office/drawing/2014/main" id="{EE3AA524-68D4-C84A-B050-767528F9373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98" name="直線コネクタ 2197">
                          <a:extLst>
                            <a:ext uri="{FF2B5EF4-FFF2-40B4-BE49-F238E27FC236}">
                              <a16:creationId xmlns:a16="http://schemas.microsoft.com/office/drawing/2014/main" id="{3DD0B67C-D1CD-5A44-982B-CA1508CDBE2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185" name="グループ化 2184">
                      <a:extLst>
                        <a:ext uri="{FF2B5EF4-FFF2-40B4-BE49-F238E27FC236}">
                          <a16:creationId xmlns:a16="http://schemas.microsoft.com/office/drawing/2014/main" id="{35752CE5-DF59-7045-A67B-7F4C02535F6E}"/>
                        </a:ext>
                      </a:extLst>
                    </p:cNvPr>
                    <p:cNvGrpSpPr/>
                    <p:nvPr/>
                  </p:nvGrpSpPr>
                  <p:grpSpPr>
                    <a:xfrm rot="21136742">
                      <a:off x="8516625" y="12970071"/>
                      <a:ext cx="297730" cy="440308"/>
                      <a:chOff x="8802643" y="12932993"/>
                      <a:chExt cx="297730" cy="440308"/>
                    </a:xfrm>
                  </p:grpSpPr>
                  <p:grpSp>
                    <p:nvGrpSpPr>
                      <p:cNvPr id="2186" name="グループ化 2185">
                        <a:extLst>
                          <a:ext uri="{FF2B5EF4-FFF2-40B4-BE49-F238E27FC236}">
                            <a16:creationId xmlns:a16="http://schemas.microsoft.com/office/drawing/2014/main" id="{802A7C83-D718-514B-9543-5C60D4EBB030}"/>
                          </a:ext>
                        </a:extLst>
                      </p:cNvPr>
                      <p:cNvGrpSpPr/>
                      <p:nvPr/>
                    </p:nvGrpSpPr>
                    <p:grpSpPr>
                      <a:xfrm>
                        <a:off x="8949726" y="12932993"/>
                        <a:ext cx="150647" cy="433494"/>
                        <a:chOff x="6673031" y="13591956"/>
                        <a:chExt cx="136951" cy="394086"/>
                      </a:xfrm>
                    </p:grpSpPr>
                    <p:sp>
                      <p:nvSpPr>
                        <p:cNvPr id="2191" name="円/楕円 2190">
                          <a:extLst>
                            <a:ext uri="{FF2B5EF4-FFF2-40B4-BE49-F238E27FC236}">
                              <a16:creationId xmlns:a16="http://schemas.microsoft.com/office/drawing/2014/main" id="{BCE2BDE1-CC15-CE4F-895F-486DB9D5E72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92" name="直線コネクタ 2191">
                          <a:extLst>
                            <a:ext uri="{FF2B5EF4-FFF2-40B4-BE49-F238E27FC236}">
                              <a16:creationId xmlns:a16="http://schemas.microsoft.com/office/drawing/2014/main" id="{60DD0407-2779-534B-8CE0-3963C96834A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93" name="直線コネクタ 2192">
                          <a:extLst>
                            <a:ext uri="{FF2B5EF4-FFF2-40B4-BE49-F238E27FC236}">
                              <a16:creationId xmlns:a16="http://schemas.microsoft.com/office/drawing/2014/main" id="{599B0578-B3E9-784D-99D2-7D1EE778AAF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87" name="グループ化 2186">
                        <a:extLst>
                          <a:ext uri="{FF2B5EF4-FFF2-40B4-BE49-F238E27FC236}">
                            <a16:creationId xmlns:a16="http://schemas.microsoft.com/office/drawing/2014/main" id="{161042A6-4C61-3445-8041-5E7C4C098159}"/>
                          </a:ext>
                        </a:extLst>
                      </p:cNvPr>
                      <p:cNvGrpSpPr/>
                      <p:nvPr/>
                    </p:nvGrpSpPr>
                    <p:grpSpPr>
                      <a:xfrm rot="21420947">
                        <a:off x="8802643" y="12939807"/>
                        <a:ext cx="150647" cy="433494"/>
                        <a:chOff x="6673031" y="13591956"/>
                        <a:chExt cx="136951" cy="394086"/>
                      </a:xfrm>
                    </p:grpSpPr>
                    <p:sp>
                      <p:nvSpPr>
                        <p:cNvPr id="2188" name="円/楕円 2187">
                          <a:extLst>
                            <a:ext uri="{FF2B5EF4-FFF2-40B4-BE49-F238E27FC236}">
                              <a16:creationId xmlns:a16="http://schemas.microsoft.com/office/drawing/2014/main" id="{4160F3A1-6BC5-0247-A305-D8C74450162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89" name="直線コネクタ 2188">
                          <a:extLst>
                            <a:ext uri="{FF2B5EF4-FFF2-40B4-BE49-F238E27FC236}">
                              <a16:creationId xmlns:a16="http://schemas.microsoft.com/office/drawing/2014/main" id="{944E61A4-059C-1342-B89B-9A2566A666C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90" name="直線コネクタ 2189">
                          <a:extLst>
                            <a:ext uri="{FF2B5EF4-FFF2-40B4-BE49-F238E27FC236}">
                              <a16:creationId xmlns:a16="http://schemas.microsoft.com/office/drawing/2014/main" id="{BF32CC60-19EA-AB4B-BD87-4EF40AAE41E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165" name="グループ化 2164">
                    <a:extLst>
                      <a:ext uri="{FF2B5EF4-FFF2-40B4-BE49-F238E27FC236}">
                        <a16:creationId xmlns:a16="http://schemas.microsoft.com/office/drawing/2014/main" id="{4A0179F0-BBEF-BD4C-8DEE-90B4FB9F2B2B}"/>
                      </a:ext>
                    </a:extLst>
                  </p:cNvPr>
                  <p:cNvGrpSpPr/>
                  <p:nvPr/>
                </p:nvGrpSpPr>
                <p:grpSpPr>
                  <a:xfrm rot="20656458">
                    <a:off x="7958847" y="13070650"/>
                    <a:ext cx="583748" cy="477386"/>
                    <a:chOff x="8516625" y="12932993"/>
                    <a:chExt cx="583748" cy="477386"/>
                  </a:xfrm>
                </p:grpSpPr>
                <p:grpSp>
                  <p:nvGrpSpPr>
                    <p:cNvPr id="2166" name="グループ化 2165">
                      <a:extLst>
                        <a:ext uri="{FF2B5EF4-FFF2-40B4-BE49-F238E27FC236}">
                          <a16:creationId xmlns:a16="http://schemas.microsoft.com/office/drawing/2014/main" id="{4300FAE7-A453-FA44-9349-A10B8CB21EF1}"/>
                        </a:ext>
                      </a:extLst>
                    </p:cNvPr>
                    <p:cNvGrpSpPr/>
                    <p:nvPr/>
                  </p:nvGrpSpPr>
                  <p:grpSpPr>
                    <a:xfrm>
                      <a:off x="8802643" y="12932993"/>
                      <a:ext cx="297730" cy="440308"/>
                      <a:chOff x="8802643" y="12932993"/>
                      <a:chExt cx="297730" cy="440308"/>
                    </a:xfrm>
                  </p:grpSpPr>
                  <p:grpSp>
                    <p:nvGrpSpPr>
                      <p:cNvPr id="2176" name="グループ化 2175">
                        <a:extLst>
                          <a:ext uri="{FF2B5EF4-FFF2-40B4-BE49-F238E27FC236}">
                            <a16:creationId xmlns:a16="http://schemas.microsoft.com/office/drawing/2014/main" id="{39588B34-C1EE-124D-9AC4-6BD32AC30DCD}"/>
                          </a:ext>
                        </a:extLst>
                      </p:cNvPr>
                      <p:cNvGrpSpPr/>
                      <p:nvPr/>
                    </p:nvGrpSpPr>
                    <p:grpSpPr>
                      <a:xfrm>
                        <a:off x="8949726" y="12932993"/>
                        <a:ext cx="150647" cy="433494"/>
                        <a:chOff x="6673031" y="13591956"/>
                        <a:chExt cx="136951" cy="394086"/>
                      </a:xfrm>
                    </p:grpSpPr>
                    <p:sp>
                      <p:nvSpPr>
                        <p:cNvPr id="2181" name="円/楕円 2180">
                          <a:extLst>
                            <a:ext uri="{FF2B5EF4-FFF2-40B4-BE49-F238E27FC236}">
                              <a16:creationId xmlns:a16="http://schemas.microsoft.com/office/drawing/2014/main" id="{D453C44B-41C2-C340-BF98-6B0338D7E0D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82" name="直線コネクタ 2181">
                          <a:extLst>
                            <a:ext uri="{FF2B5EF4-FFF2-40B4-BE49-F238E27FC236}">
                              <a16:creationId xmlns:a16="http://schemas.microsoft.com/office/drawing/2014/main" id="{81EF651F-0F26-CD46-AD0E-E632A1BC3CC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83" name="直線コネクタ 2182">
                          <a:extLst>
                            <a:ext uri="{FF2B5EF4-FFF2-40B4-BE49-F238E27FC236}">
                              <a16:creationId xmlns:a16="http://schemas.microsoft.com/office/drawing/2014/main" id="{EA19136A-A22B-C849-B5DC-348BD111BAD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77" name="グループ化 2176">
                        <a:extLst>
                          <a:ext uri="{FF2B5EF4-FFF2-40B4-BE49-F238E27FC236}">
                            <a16:creationId xmlns:a16="http://schemas.microsoft.com/office/drawing/2014/main" id="{1B8FB810-BEFA-2E40-86EC-93631FB8B364}"/>
                          </a:ext>
                        </a:extLst>
                      </p:cNvPr>
                      <p:cNvGrpSpPr/>
                      <p:nvPr/>
                    </p:nvGrpSpPr>
                    <p:grpSpPr>
                      <a:xfrm rot="21420947">
                        <a:off x="8802643" y="12939807"/>
                        <a:ext cx="150647" cy="433494"/>
                        <a:chOff x="6673031" y="13591956"/>
                        <a:chExt cx="136951" cy="394086"/>
                      </a:xfrm>
                    </p:grpSpPr>
                    <p:sp>
                      <p:nvSpPr>
                        <p:cNvPr id="2178" name="円/楕円 2177">
                          <a:extLst>
                            <a:ext uri="{FF2B5EF4-FFF2-40B4-BE49-F238E27FC236}">
                              <a16:creationId xmlns:a16="http://schemas.microsoft.com/office/drawing/2014/main" id="{2E3646A9-4150-644F-BAC8-97016FFDB3D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79" name="直線コネクタ 2178">
                          <a:extLst>
                            <a:ext uri="{FF2B5EF4-FFF2-40B4-BE49-F238E27FC236}">
                              <a16:creationId xmlns:a16="http://schemas.microsoft.com/office/drawing/2014/main" id="{2E03B9A4-A81F-9D45-8093-4FE8D9C949E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80" name="直線コネクタ 2179">
                          <a:extLst>
                            <a:ext uri="{FF2B5EF4-FFF2-40B4-BE49-F238E27FC236}">
                              <a16:creationId xmlns:a16="http://schemas.microsoft.com/office/drawing/2014/main" id="{E8F08C9F-4E9F-D640-A8E2-29554549493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167" name="グループ化 2166">
                      <a:extLst>
                        <a:ext uri="{FF2B5EF4-FFF2-40B4-BE49-F238E27FC236}">
                          <a16:creationId xmlns:a16="http://schemas.microsoft.com/office/drawing/2014/main" id="{074A24D0-1540-0241-B79C-4EB12F2433DD}"/>
                        </a:ext>
                      </a:extLst>
                    </p:cNvPr>
                    <p:cNvGrpSpPr/>
                    <p:nvPr/>
                  </p:nvGrpSpPr>
                  <p:grpSpPr>
                    <a:xfrm rot="21136742">
                      <a:off x="8516625" y="12970071"/>
                      <a:ext cx="297730" cy="440308"/>
                      <a:chOff x="8802643" y="12932993"/>
                      <a:chExt cx="297730" cy="440308"/>
                    </a:xfrm>
                  </p:grpSpPr>
                  <p:grpSp>
                    <p:nvGrpSpPr>
                      <p:cNvPr id="2168" name="グループ化 2167">
                        <a:extLst>
                          <a:ext uri="{FF2B5EF4-FFF2-40B4-BE49-F238E27FC236}">
                            <a16:creationId xmlns:a16="http://schemas.microsoft.com/office/drawing/2014/main" id="{5F0E98D7-F0A1-794E-84C5-D4E661BBDC17}"/>
                          </a:ext>
                        </a:extLst>
                      </p:cNvPr>
                      <p:cNvGrpSpPr/>
                      <p:nvPr/>
                    </p:nvGrpSpPr>
                    <p:grpSpPr>
                      <a:xfrm>
                        <a:off x="8949726" y="12932993"/>
                        <a:ext cx="150647" cy="433494"/>
                        <a:chOff x="6673031" y="13591956"/>
                        <a:chExt cx="136951" cy="394086"/>
                      </a:xfrm>
                    </p:grpSpPr>
                    <p:sp>
                      <p:nvSpPr>
                        <p:cNvPr id="2173" name="円/楕円 2172">
                          <a:extLst>
                            <a:ext uri="{FF2B5EF4-FFF2-40B4-BE49-F238E27FC236}">
                              <a16:creationId xmlns:a16="http://schemas.microsoft.com/office/drawing/2014/main" id="{15D5EE2F-3B14-144F-B374-7F3B2378DF4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74" name="直線コネクタ 2173">
                          <a:extLst>
                            <a:ext uri="{FF2B5EF4-FFF2-40B4-BE49-F238E27FC236}">
                              <a16:creationId xmlns:a16="http://schemas.microsoft.com/office/drawing/2014/main" id="{2902CF98-FA44-B048-9849-F84282B5867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75" name="直線コネクタ 2174">
                          <a:extLst>
                            <a:ext uri="{FF2B5EF4-FFF2-40B4-BE49-F238E27FC236}">
                              <a16:creationId xmlns:a16="http://schemas.microsoft.com/office/drawing/2014/main" id="{C342BC20-3C1C-0541-9E08-F45BCB876ED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69" name="グループ化 2168">
                        <a:extLst>
                          <a:ext uri="{FF2B5EF4-FFF2-40B4-BE49-F238E27FC236}">
                            <a16:creationId xmlns:a16="http://schemas.microsoft.com/office/drawing/2014/main" id="{7C47E6FB-6729-3B42-B626-EB7830A5E68B}"/>
                          </a:ext>
                        </a:extLst>
                      </p:cNvPr>
                      <p:cNvGrpSpPr/>
                      <p:nvPr/>
                    </p:nvGrpSpPr>
                    <p:grpSpPr>
                      <a:xfrm rot="21420947">
                        <a:off x="8802643" y="12939807"/>
                        <a:ext cx="150647" cy="433494"/>
                        <a:chOff x="6673031" y="13591956"/>
                        <a:chExt cx="136951" cy="394086"/>
                      </a:xfrm>
                    </p:grpSpPr>
                    <p:sp>
                      <p:nvSpPr>
                        <p:cNvPr id="2170" name="円/楕円 2169">
                          <a:extLst>
                            <a:ext uri="{FF2B5EF4-FFF2-40B4-BE49-F238E27FC236}">
                              <a16:creationId xmlns:a16="http://schemas.microsoft.com/office/drawing/2014/main" id="{CEB51F6E-928A-5A43-9D78-EEB2365AB40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71" name="直線コネクタ 2170">
                          <a:extLst>
                            <a:ext uri="{FF2B5EF4-FFF2-40B4-BE49-F238E27FC236}">
                              <a16:creationId xmlns:a16="http://schemas.microsoft.com/office/drawing/2014/main" id="{F59C61E6-C4B0-5842-9424-1E368E7074A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72" name="直線コネクタ 2171">
                          <a:extLst>
                            <a:ext uri="{FF2B5EF4-FFF2-40B4-BE49-F238E27FC236}">
                              <a16:creationId xmlns:a16="http://schemas.microsoft.com/office/drawing/2014/main" id="{25BA2546-6D5A-EC42-A3A9-5B87AA405A6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086" name="グループ化 2085">
                  <a:extLst>
                    <a:ext uri="{FF2B5EF4-FFF2-40B4-BE49-F238E27FC236}">
                      <a16:creationId xmlns:a16="http://schemas.microsoft.com/office/drawing/2014/main" id="{03F8427C-B6F6-AB4D-AE86-0FDEE3E0921E}"/>
                    </a:ext>
                  </a:extLst>
                </p:cNvPr>
                <p:cNvGrpSpPr/>
                <p:nvPr/>
              </p:nvGrpSpPr>
              <p:grpSpPr>
                <a:xfrm rot="18051543">
                  <a:off x="7764503" y="15771775"/>
                  <a:ext cx="1141526" cy="615043"/>
                  <a:chOff x="7958847" y="12932993"/>
                  <a:chExt cx="1141526" cy="615043"/>
                </a:xfrm>
              </p:grpSpPr>
              <p:grpSp>
                <p:nvGrpSpPr>
                  <p:cNvPr id="2126" name="グループ化 2125">
                    <a:extLst>
                      <a:ext uri="{FF2B5EF4-FFF2-40B4-BE49-F238E27FC236}">
                        <a16:creationId xmlns:a16="http://schemas.microsoft.com/office/drawing/2014/main" id="{EF279D50-7DFD-A246-BBE8-953B914247E4}"/>
                      </a:ext>
                    </a:extLst>
                  </p:cNvPr>
                  <p:cNvGrpSpPr/>
                  <p:nvPr/>
                </p:nvGrpSpPr>
                <p:grpSpPr>
                  <a:xfrm>
                    <a:off x="8516625" y="12932993"/>
                    <a:ext cx="583748" cy="477386"/>
                    <a:chOff x="8516625" y="12932993"/>
                    <a:chExt cx="583748" cy="477386"/>
                  </a:xfrm>
                </p:grpSpPr>
                <p:grpSp>
                  <p:nvGrpSpPr>
                    <p:cNvPr id="2146" name="グループ化 2145">
                      <a:extLst>
                        <a:ext uri="{FF2B5EF4-FFF2-40B4-BE49-F238E27FC236}">
                          <a16:creationId xmlns:a16="http://schemas.microsoft.com/office/drawing/2014/main" id="{6211D98A-0EA6-0546-8EBB-95228C0A9C6A}"/>
                        </a:ext>
                      </a:extLst>
                    </p:cNvPr>
                    <p:cNvGrpSpPr/>
                    <p:nvPr/>
                  </p:nvGrpSpPr>
                  <p:grpSpPr>
                    <a:xfrm>
                      <a:off x="8802643" y="12932993"/>
                      <a:ext cx="297730" cy="440308"/>
                      <a:chOff x="8802643" y="12932993"/>
                      <a:chExt cx="297730" cy="440308"/>
                    </a:xfrm>
                  </p:grpSpPr>
                  <p:grpSp>
                    <p:nvGrpSpPr>
                      <p:cNvPr id="2156" name="グループ化 2155">
                        <a:extLst>
                          <a:ext uri="{FF2B5EF4-FFF2-40B4-BE49-F238E27FC236}">
                            <a16:creationId xmlns:a16="http://schemas.microsoft.com/office/drawing/2014/main" id="{210F6CC1-4774-A442-A1E2-1757ACA53E21}"/>
                          </a:ext>
                        </a:extLst>
                      </p:cNvPr>
                      <p:cNvGrpSpPr/>
                      <p:nvPr/>
                    </p:nvGrpSpPr>
                    <p:grpSpPr>
                      <a:xfrm>
                        <a:off x="8949726" y="12932993"/>
                        <a:ext cx="150647" cy="433494"/>
                        <a:chOff x="6673031" y="13591956"/>
                        <a:chExt cx="136951" cy="394086"/>
                      </a:xfrm>
                    </p:grpSpPr>
                    <p:sp>
                      <p:nvSpPr>
                        <p:cNvPr id="2161" name="円/楕円 2160">
                          <a:extLst>
                            <a:ext uri="{FF2B5EF4-FFF2-40B4-BE49-F238E27FC236}">
                              <a16:creationId xmlns:a16="http://schemas.microsoft.com/office/drawing/2014/main" id="{3F8F7656-DF2A-5E46-9A06-B4F520D2386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62" name="直線コネクタ 2161">
                          <a:extLst>
                            <a:ext uri="{FF2B5EF4-FFF2-40B4-BE49-F238E27FC236}">
                              <a16:creationId xmlns:a16="http://schemas.microsoft.com/office/drawing/2014/main" id="{B3F0EC9C-7AC9-1C41-B8A2-EFD4146C409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63" name="直線コネクタ 2162">
                          <a:extLst>
                            <a:ext uri="{FF2B5EF4-FFF2-40B4-BE49-F238E27FC236}">
                              <a16:creationId xmlns:a16="http://schemas.microsoft.com/office/drawing/2014/main" id="{5B4467DA-4307-DC40-987F-21FB946D9F4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57" name="グループ化 2156">
                        <a:extLst>
                          <a:ext uri="{FF2B5EF4-FFF2-40B4-BE49-F238E27FC236}">
                            <a16:creationId xmlns:a16="http://schemas.microsoft.com/office/drawing/2014/main" id="{3747AC20-947A-264B-A0B9-C9C5D0ADC3C1}"/>
                          </a:ext>
                        </a:extLst>
                      </p:cNvPr>
                      <p:cNvGrpSpPr/>
                      <p:nvPr/>
                    </p:nvGrpSpPr>
                    <p:grpSpPr>
                      <a:xfrm rot="21420947">
                        <a:off x="8802643" y="12939807"/>
                        <a:ext cx="150647" cy="433494"/>
                        <a:chOff x="6673031" y="13591956"/>
                        <a:chExt cx="136951" cy="394086"/>
                      </a:xfrm>
                    </p:grpSpPr>
                    <p:sp>
                      <p:nvSpPr>
                        <p:cNvPr id="2158" name="円/楕円 2157">
                          <a:extLst>
                            <a:ext uri="{FF2B5EF4-FFF2-40B4-BE49-F238E27FC236}">
                              <a16:creationId xmlns:a16="http://schemas.microsoft.com/office/drawing/2014/main" id="{57870CF0-764F-114D-AF9E-5BCB47655AE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59" name="直線コネクタ 2158">
                          <a:extLst>
                            <a:ext uri="{FF2B5EF4-FFF2-40B4-BE49-F238E27FC236}">
                              <a16:creationId xmlns:a16="http://schemas.microsoft.com/office/drawing/2014/main" id="{73334C62-A98C-4D41-811C-A921ECA4330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60" name="直線コネクタ 2159">
                          <a:extLst>
                            <a:ext uri="{FF2B5EF4-FFF2-40B4-BE49-F238E27FC236}">
                              <a16:creationId xmlns:a16="http://schemas.microsoft.com/office/drawing/2014/main" id="{8B4D3AF7-1C13-A643-9229-68D3F6369FE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147" name="グループ化 2146">
                      <a:extLst>
                        <a:ext uri="{FF2B5EF4-FFF2-40B4-BE49-F238E27FC236}">
                          <a16:creationId xmlns:a16="http://schemas.microsoft.com/office/drawing/2014/main" id="{3B1D56E4-6B07-4644-B418-8FAC136E508B}"/>
                        </a:ext>
                      </a:extLst>
                    </p:cNvPr>
                    <p:cNvGrpSpPr/>
                    <p:nvPr/>
                  </p:nvGrpSpPr>
                  <p:grpSpPr>
                    <a:xfrm rot="21136742">
                      <a:off x="8516625" y="12970071"/>
                      <a:ext cx="297730" cy="440308"/>
                      <a:chOff x="8802643" y="12932993"/>
                      <a:chExt cx="297730" cy="440308"/>
                    </a:xfrm>
                  </p:grpSpPr>
                  <p:grpSp>
                    <p:nvGrpSpPr>
                      <p:cNvPr id="2148" name="グループ化 2147">
                        <a:extLst>
                          <a:ext uri="{FF2B5EF4-FFF2-40B4-BE49-F238E27FC236}">
                            <a16:creationId xmlns:a16="http://schemas.microsoft.com/office/drawing/2014/main" id="{3C094AC6-E83E-5B4C-A398-71F6DA1E6C7A}"/>
                          </a:ext>
                        </a:extLst>
                      </p:cNvPr>
                      <p:cNvGrpSpPr/>
                      <p:nvPr/>
                    </p:nvGrpSpPr>
                    <p:grpSpPr>
                      <a:xfrm>
                        <a:off x="8949726" y="12932993"/>
                        <a:ext cx="150647" cy="433494"/>
                        <a:chOff x="6673031" y="13591956"/>
                        <a:chExt cx="136951" cy="394086"/>
                      </a:xfrm>
                    </p:grpSpPr>
                    <p:sp>
                      <p:nvSpPr>
                        <p:cNvPr id="2153" name="円/楕円 2152">
                          <a:extLst>
                            <a:ext uri="{FF2B5EF4-FFF2-40B4-BE49-F238E27FC236}">
                              <a16:creationId xmlns:a16="http://schemas.microsoft.com/office/drawing/2014/main" id="{DD1B3357-0F56-FF45-9B08-F59A6BCC1E1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54" name="直線コネクタ 2153">
                          <a:extLst>
                            <a:ext uri="{FF2B5EF4-FFF2-40B4-BE49-F238E27FC236}">
                              <a16:creationId xmlns:a16="http://schemas.microsoft.com/office/drawing/2014/main" id="{39601B2C-8E6E-7745-A637-81C6BBBE287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55" name="直線コネクタ 2154">
                          <a:extLst>
                            <a:ext uri="{FF2B5EF4-FFF2-40B4-BE49-F238E27FC236}">
                              <a16:creationId xmlns:a16="http://schemas.microsoft.com/office/drawing/2014/main" id="{3C616BAD-30C2-AE4F-A61F-50A8AA4AAFC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49" name="グループ化 2148">
                        <a:extLst>
                          <a:ext uri="{FF2B5EF4-FFF2-40B4-BE49-F238E27FC236}">
                            <a16:creationId xmlns:a16="http://schemas.microsoft.com/office/drawing/2014/main" id="{D98A446E-41F1-EE4B-BDA6-2685541542F0}"/>
                          </a:ext>
                        </a:extLst>
                      </p:cNvPr>
                      <p:cNvGrpSpPr/>
                      <p:nvPr/>
                    </p:nvGrpSpPr>
                    <p:grpSpPr>
                      <a:xfrm rot="21420947">
                        <a:off x="8802643" y="12939807"/>
                        <a:ext cx="150647" cy="433494"/>
                        <a:chOff x="6673031" y="13591956"/>
                        <a:chExt cx="136951" cy="394086"/>
                      </a:xfrm>
                    </p:grpSpPr>
                    <p:sp>
                      <p:nvSpPr>
                        <p:cNvPr id="2150" name="円/楕円 2149">
                          <a:extLst>
                            <a:ext uri="{FF2B5EF4-FFF2-40B4-BE49-F238E27FC236}">
                              <a16:creationId xmlns:a16="http://schemas.microsoft.com/office/drawing/2014/main" id="{3D4E1315-7E63-3545-867E-B9393316B72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51" name="直線コネクタ 2150">
                          <a:extLst>
                            <a:ext uri="{FF2B5EF4-FFF2-40B4-BE49-F238E27FC236}">
                              <a16:creationId xmlns:a16="http://schemas.microsoft.com/office/drawing/2014/main" id="{095F40F4-1FEE-4D47-ACB4-CECCBB3F7FB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52" name="直線コネクタ 2151">
                          <a:extLst>
                            <a:ext uri="{FF2B5EF4-FFF2-40B4-BE49-F238E27FC236}">
                              <a16:creationId xmlns:a16="http://schemas.microsoft.com/office/drawing/2014/main" id="{55E0C500-BD59-B349-AABE-9419A7C794E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127" name="グループ化 2126">
                    <a:extLst>
                      <a:ext uri="{FF2B5EF4-FFF2-40B4-BE49-F238E27FC236}">
                        <a16:creationId xmlns:a16="http://schemas.microsoft.com/office/drawing/2014/main" id="{81DF4317-2E9E-0049-92C7-437451E3F827}"/>
                      </a:ext>
                    </a:extLst>
                  </p:cNvPr>
                  <p:cNvGrpSpPr/>
                  <p:nvPr/>
                </p:nvGrpSpPr>
                <p:grpSpPr>
                  <a:xfrm rot="20656458">
                    <a:off x="7958847" y="13070650"/>
                    <a:ext cx="583748" cy="477386"/>
                    <a:chOff x="8516625" y="12932993"/>
                    <a:chExt cx="583748" cy="477386"/>
                  </a:xfrm>
                </p:grpSpPr>
                <p:grpSp>
                  <p:nvGrpSpPr>
                    <p:cNvPr id="2128" name="グループ化 2127">
                      <a:extLst>
                        <a:ext uri="{FF2B5EF4-FFF2-40B4-BE49-F238E27FC236}">
                          <a16:creationId xmlns:a16="http://schemas.microsoft.com/office/drawing/2014/main" id="{D8B525EA-29C6-864A-89EE-73EC0105120B}"/>
                        </a:ext>
                      </a:extLst>
                    </p:cNvPr>
                    <p:cNvGrpSpPr/>
                    <p:nvPr/>
                  </p:nvGrpSpPr>
                  <p:grpSpPr>
                    <a:xfrm>
                      <a:off x="8802643" y="12932993"/>
                      <a:ext cx="297730" cy="440308"/>
                      <a:chOff x="8802643" y="12932993"/>
                      <a:chExt cx="297730" cy="440308"/>
                    </a:xfrm>
                  </p:grpSpPr>
                  <p:grpSp>
                    <p:nvGrpSpPr>
                      <p:cNvPr id="2138" name="グループ化 2137">
                        <a:extLst>
                          <a:ext uri="{FF2B5EF4-FFF2-40B4-BE49-F238E27FC236}">
                            <a16:creationId xmlns:a16="http://schemas.microsoft.com/office/drawing/2014/main" id="{A110F4CC-064A-2645-93C3-F1809319EC61}"/>
                          </a:ext>
                        </a:extLst>
                      </p:cNvPr>
                      <p:cNvGrpSpPr/>
                      <p:nvPr/>
                    </p:nvGrpSpPr>
                    <p:grpSpPr>
                      <a:xfrm>
                        <a:off x="8949726" y="12932993"/>
                        <a:ext cx="150647" cy="433494"/>
                        <a:chOff x="6673031" y="13591956"/>
                        <a:chExt cx="136951" cy="394086"/>
                      </a:xfrm>
                    </p:grpSpPr>
                    <p:sp>
                      <p:nvSpPr>
                        <p:cNvPr id="2143" name="円/楕円 2142">
                          <a:extLst>
                            <a:ext uri="{FF2B5EF4-FFF2-40B4-BE49-F238E27FC236}">
                              <a16:creationId xmlns:a16="http://schemas.microsoft.com/office/drawing/2014/main" id="{7FF9F123-A9F8-0B49-AC5A-BCE000EA711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44" name="直線コネクタ 2143">
                          <a:extLst>
                            <a:ext uri="{FF2B5EF4-FFF2-40B4-BE49-F238E27FC236}">
                              <a16:creationId xmlns:a16="http://schemas.microsoft.com/office/drawing/2014/main" id="{8F7F4B3A-6FD6-D84B-8B48-50408DA1D73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45" name="直線コネクタ 2144">
                          <a:extLst>
                            <a:ext uri="{FF2B5EF4-FFF2-40B4-BE49-F238E27FC236}">
                              <a16:creationId xmlns:a16="http://schemas.microsoft.com/office/drawing/2014/main" id="{41E95629-598B-874E-97FC-035AC0F906B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39" name="グループ化 2138">
                        <a:extLst>
                          <a:ext uri="{FF2B5EF4-FFF2-40B4-BE49-F238E27FC236}">
                            <a16:creationId xmlns:a16="http://schemas.microsoft.com/office/drawing/2014/main" id="{071BF9B7-D6A9-AB46-A1D7-1597D9DD5FD5}"/>
                          </a:ext>
                        </a:extLst>
                      </p:cNvPr>
                      <p:cNvGrpSpPr/>
                      <p:nvPr/>
                    </p:nvGrpSpPr>
                    <p:grpSpPr>
                      <a:xfrm rot="21420947">
                        <a:off x="8802643" y="12939807"/>
                        <a:ext cx="150647" cy="433494"/>
                        <a:chOff x="6673031" y="13591956"/>
                        <a:chExt cx="136951" cy="394086"/>
                      </a:xfrm>
                    </p:grpSpPr>
                    <p:sp>
                      <p:nvSpPr>
                        <p:cNvPr id="2140" name="円/楕円 2139">
                          <a:extLst>
                            <a:ext uri="{FF2B5EF4-FFF2-40B4-BE49-F238E27FC236}">
                              <a16:creationId xmlns:a16="http://schemas.microsoft.com/office/drawing/2014/main" id="{F8EE125A-1166-C24A-A49B-7C858BCE359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41" name="直線コネクタ 2140">
                          <a:extLst>
                            <a:ext uri="{FF2B5EF4-FFF2-40B4-BE49-F238E27FC236}">
                              <a16:creationId xmlns:a16="http://schemas.microsoft.com/office/drawing/2014/main" id="{1BC531B0-C617-5146-9C70-7C841463871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42" name="直線コネクタ 2141">
                          <a:extLst>
                            <a:ext uri="{FF2B5EF4-FFF2-40B4-BE49-F238E27FC236}">
                              <a16:creationId xmlns:a16="http://schemas.microsoft.com/office/drawing/2014/main" id="{4A44EF37-1F5F-7A43-A733-2350A7005A7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129" name="グループ化 2128">
                      <a:extLst>
                        <a:ext uri="{FF2B5EF4-FFF2-40B4-BE49-F238E27FC236}">
                          <a16:creationId xmlns:a16="http://schemas.microsoft.com/office/drawing/2014/main" id="{04F2CA2B-C342-6A4C-8A3F-817791CB4E27}"/>
                        </a:ext>
                      </a:extLst>
                    </p:cNvPr>
                    <p:cNvGrpSpPr/>
                    <p:nvPr/>
                  </p:nvGrpSpPr>
                  <p:grpSpPr>
                    <a:xfrm rot="21136742">
                      <a:off x="8516625" y="12970071"/>
                      <a:ext cx="297730" cy="440308"/>
                      <a:chOff x="8802643" y="12932993"/>
                      <a:chExt cx="297730" cy="440308"/>
                    </a:xfrm>
                  </p:grpSpPr>
                  <p:grpSp>
                    <p:nvGrpSpPr>
                      <p:cNvPr id="2130" name="グループ化 2129">
                        <a:extLst>
                          <a:ext uri="{FF2B5EF4-FFF2-40B4-BE49-F238E27FC236}">
                            <a16:creationId xmlns:a16="http://schemas.microsoft.com/office/drawing/2014/main" id="{93B29FD5-0F90-944D-B43B-CDD096470370}"/>
                          </a:ext>
                        </a:extLst>
                      </p:cNvPr>
                      <p:cNvGrpSpPr/>
                      <p:nvPr/>
                    </p:nvGrpSpPr>
                    <p:grpSpPr>
                      <a:xfrm>
                        <a:off x="8949726" y="12932993"/>
                        <a:ext cx="150647" cy="433494"/>
                        <a:chOff x="6673031" y="13591956"/>
                        <a:chExt cx="136951" cy="394086"/>
                      </a:xfrm>
                    </p:grpSpPr>
                    <p:sp>
                      <p:nvSpPr>
                        <p:cNvPr id="2135" name="円/楕円 2134">
                          <a:extLst>
                            <a:ext uri="{FF2B5EF4-FFF2-40B4-BE49-F238E27FC236}">
                              <a16:creationId xmlns:a16="http://schemas.microsoft.com/office/drawing/2014/main" id="{290675D7-282B-AF47-A29E-4824A67188F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36" name="直線コネクタ 2135">
                          <a:extLst>
                            <a:ext uri="{FF2B5EF4-FFF2-40B4-BE49-F238E27FC236}">
                              <a16:creationId xmlns:a16="http://schemas.microsoft.com/office/drawing/2014/main" id="{3CEB3947-BC8B-2042-A094-89604F5656F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37" name="直線コネクタ 2136">
                          <a:extLst>
                            <a:ext uri="{FF2B5EF4-FFF2-40B4-BE49-F238E27FC236}">
                              <a16:creationId xmlns:a16="http://schemas.microsoft.com/office/drawing/2014/main" id="{BF71D674-B242-494C-A115-4984A3C063F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31" name="グループ化 2130">
                        <a:extLst>
                          <a:ext uri="{FF2B5EF4-FFF2-40B4-BE49-F238E27FC236}">
                            <a16:creationId xmlns:a16="http://schemas.microsoft.com/office/drawing/2014/main" id="{7F77E4AF-660C-0A42-A175-8F2401D29BBE}"/>
                          </a:ext>
                        </a:extLst>
                      </p:cNvPr>
                      <p:cNvGrpSpPr/>
                      <p:nvPr/>
                    </p:nvGrpSpPr>
                    <p:grpSpPr>
                      <a:xfrm rot="21420947">
                        <a:off x="8802643" y="12939807"/>
                        <a:ext cx="150647" cy="433494"/>
                        <a:chOff x="6673031" y="13591956"/>
                        <a:chExt cx="136951" cy="394086"/>
                      </a:xfrm>
                    </p:grpSpPr>
                    <p:sp>
                      <p:nvSpPr>
                        <p:cNvPr id="2132" name="円/楕円 2131">
                          <a:extLst>
                            <a:ext uri="{FF2B5EF4-FFF2-40B4-BE49-F238E27FC236}">
                              <a16:creationId xmlns:a16="http://schemas.microsoft.com/office/drawing/2014/main" id="{38D7DDBC-9CEF-9F43-B723-1EA7F38A452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33" name="直線コネクタ 2132">
                          <a:extLst>
                            <a:ext uri="{FF2B5EF4-FFF2-40B4-BE49-F238E27FC236}">
                              <a16:creationId xmlns:a16="http://schemas.microsoft.com/office/drawing/2014/main" id="{F9DA97D2-940B-3F4D-BDF5-CF5749F1309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34" name="直線コネクタ 2133">
                          <a:extLst>
                            <a:ext uri="{FF2B5EF4-FFF2-40B4-BE49-F238E27FC236}">
                              <a16:creationId xmlns:a16="http://schemas.microsoft.com/office/drawing/2014/main" id="{0590F5EC-D812-CB44-B524-27D8142FC58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087" name="グループ化 2086">
                  <a:extLst>
                    <a:ext uri="{FF2B5EF4-FFF2-40B4-BE49-F238E27FC236}">
                      <a16:creationId xmlns:a16="http://schemas.microsoft.com/office/drawing/2014/main" id="{3B4D063F-C83B-1E4D-9288-76FBFCA8CD57}"/>
                    </a:ext>
                  </a:extLst>
                </p:cNvPr>
                <p:cNvGrpSpPr/>
                <p:nvPr/>
              </p:nvGrpSpPr>
              <p:grpSpPr>
                <a:xfrm rot="16114327">
                  <a:off x="7758727" y="16895671"/>
                  <a:ext cx="1141526" cy="615043"/>
                  <a:chOff x="7958847" y="12932993"/>
                  <a:chExt cx="1141526" cy="615043"/>
                </a:xfrm>
              </p:grpSpPr>
              <p:grpSp>
                <p:nvGrpSpPr>
                  <p:cNvPr id="2088" name="グループ化 2087">
                    <a:extLst>
                      <a:ext uri="{FF2B5EF4-FFF2-40B4-BE49-F238E27FC236}">
                        <a16:creationId xmlns:a16="http://schemas.microsoft.com/office/drawing/2014/main" id="{C6880143-C7AE-A946-B31B-1D9A03E5476C}"/>
                      </a:ext>
                    </a:extLst>
                  </p:cNvPr>
                  <p:cNvGrpSpPr/>
                  <p:nvPr/>
                </p:nvGrpSpPr>
                <p:grpSpPr>
                  <a:xfrm>
                    <a:off x="8516625" y="12932993"/>
                    <a:ext cx="583748" cy="477386"/>
                    <a:chOff x="8516625" y="12932993"/>
                    <a:chExt cx="583748" cy="477386"/>
                  </a:xfrm>
                </p:grpSpPr>
                <p:grpSp>
                  <p:nvGrpSpPr>
                    <p:cNvPr id="2108" name="グループ化 2107">
                      <a:extLst>
                        <a:ext uri="{FF2B5EF4-FFF2-40B4-BE49-F238E27FC236}">
                          <a16:creationId xmlns:a16="http://schemas.microsoft.com/office/drawing/2014/main" id="{69FF4C74-7096-9042-85D8-3A7FA6B4BE36}"/>
                        </a:ext>
                      </a:extLst>
                    </p:cNvPr>
                    <p:cNvGrpSpPr/>
                    <p:nvPr/>
                  </p:nvGrpSpPr>
                  <p:grpSpPr>
                    <a:xfrm>
                      <a:off x="8802643" y="12932993"/>
                      <a:ext cx="297730" cy="440308"/>
                      <a:chOff x="8802643" y="12932993"/>
                      <a:chExt cx="297730" cy="440308"/>
                    </a:xfrm>
                  </p:grpSpPr>
                  <p:grpSp>
                    <p:nvGrpSpPr>
                      <p:cNvPr id="2118" name="グループ化 2117">
                        <a:extLst>
                          <a:ext uri="{FF2B5EF4-FFF2-40B4-BE49-F238E27FC236}">
                            <a16:creationId xmlns:a16="http://schemas.microsoft.com/office/drawing/2014/main" id="{75440F9B-D984-D945-BB46-E6C4B42BCCF0}"/>
                          </a:ext>
                        </a:extLst>
                      </p:cNvPr>
                      <p:cNvGrpSpPr/>
                      <p:nvPr/>
                    </p:nvGrpSpPr>
                    <p:grpSpPr>
                      <a:xfrm>
                        <a:off x="8949726" y="12932993"/>
                        <a:ext cx="150647" cy="433494"/>
                        <a:chOff x="6673031" y="13591956"/>
                        <a:chExt cx="136951" cy="394086"/>
                      </a:xfrm>
                    </p:grpSpPr>
                    <p:sp>
                      <p:nvSpPr>
                        <p:cNvPr id="2123" name="円/楕円 2122">
                          <a:extLst>
                            <a:ext uri="{FF2B5EF4-FFF2-40B4-BE49-F238E27FC236}">
                              <a16:creationId xmlns:a16="http://schemas.microsoft.com/office/drawing/2014/main" id="{BC64FFCE-2EEE-0944-8D7F-6C4D80AE45A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24" name="直線コネクタ 2123">
                          <a:extLst>
                            <a:ext uri="{FF2B5EF4-FFF2-40B4-BE49-F238E27FC236}">
                              <a16:creationId xmlns:a16="http://schemas.microsoft.com/office/drawing/2014/main" id="{EFE58765-87E1-EB40-AD37-39324F158F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5" name="直線コネクタ 2124">
                          <a:extLst>
                            <a:ext uri="{FF2B5EF4-FFF2-40B4-BE49-F238E27FC236}">
                              <a16:creationId xmlns:a16="http://schemas.microsoft.com/office/drawing/2014/main" id="{4C73880A-8395-BE4D-9C36-8DEFA362FE5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19" name="グループ化 2118">
                        <a:extLst>
                          <a:ext uri="{FF2B5EF4-FFF2-40B4-BE49-F238E27FC236}">
                            <a16:creationId xmlns:a16="http://schemas.microsoft.com/office/drawing/2014/main" id="{FFA1F620-7D35-A24C-8EC1-049AA19A75C6}"/>
                          </a:ext>
                        </a:extLst>
                      </p:cNvPr>
                      <p:cNvGrpSpPr/>
                      <p:nvPr/>
                    </p:nvGrpSpPr>
                    <p:grpSpPr>
                      <a:xfrm rot="21420947">
                        <a:off x="8802643" y="12939807"/>
                        <a:ext cx="150647" cy="433494"/>
                        <a:chOff x="6673031" y="13591956"/>
                        <a:chExt cx="136951" cy="394086"/>
                      </a:xfrm>
                    </p:grpSpPr>
                    <p:sp>
                      <p:nvSpPr>
                        <p:cNvPr id="2120" name="円/楕円 2119">
                          <a:extLst>
                            <a:ext uri="{FF2B5EF4-FFF2-40B4-BE49-F238E27FC236}">
                              <a16:creationId xmlns:a16="http://schemas.microsoft.com/office/drawing/2014/main" id="{F0240289-B0F9-4147-94DD-E256749D1E6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21" name="直線コネクタ 2120">
                          <a:extLst>
                            <a:ext uri="{FF2B5EF4-FFF2-40B4-BE49-F238E27FC236}">
                              <a16:creationId xmlns:a16="http://schemas.microsoft.com/office/drawing/2014/main" id="{4F90EEE6-571B-4A4A-8475-CD5AFB9F1C5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22" name="直線コネクタ 2121">
                          <a:extLst>
                            <a:ext uri="{FF2B5EF4-FFF2-40B4-BE49-F238E27FC236}">
                              <a16:creationId xmlns:a16="http://schemas.microsoft.com/office/drawing/2014/main" id="{23996205-4F99-E248-83C2-B290DC75456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109" name="グループ化 2108">
                      <a:extLst>
                        <a:ext uri="{FF2B5EF4-FFF2-40B4-BE49-F238E27FC236}">
                          <a16:creationId xmlns:a16="http://schemas.microsoft.com/office/drawing/2014/main" id="{D23DA5AE-CE44-0649-B5DB-1DB02A26F49E}"/>
                        </a:ext>
                      </a:extLst>
                    </p:cNvPr>
                    <p:cNvGrpSpPr/>
                    <p:nvPr/>
                  </p:nvGrpSpPr>
                  <p:grpSpPr>
                    <a:xfrm rot="21136742">
                      <a:off x="8516625" y="12970071"/>
                      <a:ext cx="297730" cy="440308"/>
                      <a:chOff x="8802643" y="12932993"/>
                      <a:chExt cx="297730" cy="440308"/>
                    </a:xfrm>
                  </p:grpSpPr>
                  <p:grpSp>
                    <p:nvGrpSpPr>
                      <p:cNvPr id="2110" name="グループ化 2109">
                        <a:extLst>
                          <a:ext uri="{FF2B5EF4-FFF2-40B4-BE49-F238E27FC236}">
                            <a16:creationId xmlns:a16="http://schemas.microsoft.com/office/drawing/2014/main" id="{A802B7CC-4306-AE4A-9133-1F6CC2A786B1}"/>
                          </a:ext>
                        </a:extLst>
                      </p:cNvPr>
                      <p:cNvGrpSpPr/>
                      <p:nvPr/>
                    </p:nvGrpSpPr>
                    <p:grpSpPr>
                      <a:xfrm>
                        <a:off x="8949726" y="12932993"/>
                        <a:ext cx="150647" cy="433494"/>
                        <a:chOff x="6673031" y="13591956"/>
                        <a:chExt cx="136951" cy="394086"/>
                      </a:xfrm>
                    </p:grpSpPr>
                    <p:sp>
                      <p:nvSpPr>
                        <p:cNvPr id="2115" name="円/楕円 2114">
                          <a:extLst>
                            <a:ext uri="{FF2B5EF4-FFF2-40B4-BE49-F238E27FC236}">
                              <a16:creationId xmlns:a16="http://schemas.microsoft.com/office/drawing/2014/main" id="{B9964C56-125E-9940-A265-34FAF91C7E2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16" name="直線コネクタ 2115">
                          <a:extLst>
                            <a:ext uri="{FF2B5EF4-FFF2-40B4-BE49-F238E27FC236}">
                              <a16:creationId xmlns:a16="http://schemas.microsoft.com/office/drawing/2014/main" id="{8DEC69EA-4DF5-3D4C-B7C0-0D2919B048E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7" name="直線コネクタ 2116">
                          <a:extLst>
                            <a:ext uri="{FF2B5EF4-FFF2-40B4-BE49-F238E27FC236}">
                              <a16:creationId xmlns:a16="http://schemas.microsoft.com/office/drawing/2014/main" id="{B3B0079D-B427-B14D-8C68-B74A80B675D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11" name="グループ化 2110">
                        <a:extLst>
                          <a:ext uri="{FF2B5EF4-FFF2-40B4-BE49-F238E27FC236}">
                            <a16:creationId xmlns:a16="http://schemas.microsoft.com/office/drawing/2014/main" id="{E5598835-3645-B247-8D78-5285FD45EC82}"/>
                          </a:ext>
                        </a:extLst>
                      </p:cNvPr>
                      <p:cNvGrpSpPr/>
                      <p:nvPr/>
                    </p:nvGrpSpPr>
                    <p:grpSpPr>
                      <a:xfrm rot="21420947">
                        <a:off x="8802643" y="12939807"/>
                        <a:ext cx="150647" cy="433494"/>
                        <a:chOff x="6673031" y="13591956"/>
                        <a:chExt cx="136951" cy="394086"/>
                      </a:xfrm>
                    </p:grpSpPr>
                    <p:sp>
                      <p:nvSpPr>
                        <p:cNvPr id="2112" name="円/楕円 2111">
                          <a:extLst>
                            <a:ext uri="{FF2B5EF4-FFF2-40B4-BE49-F238E27FC236}">
                              <a16:creationId xmlns:a16="http://schemas.microsoft.com/office/drawing/2014/main" id="{7F329BF5-C3D5-084E-B693-098337B8EEA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13" name="直線コネクタ 2112">
                          <a:extLst>
                            <a:ext uri="{FF2B5EF4-FFF2-40B4-BE49-F238E27FC236}">
                              <a16:creationId xmlns:a16="http://schemas.microsoft.com/office/drawing/2014/main" id="{141B6E54-F068-E049-A304-817D8622425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14" name="直線コネクタ 2113">
                          <a:extLst>
                            <a:ext uri="{FF2B5EF4-FFF2-40B4-BE49-F238E27FC236}">
                              <a16:creationId xmlns:a16="http://schemas.microsoft.com/office/drawing/2014/main" id="{1A989709-F1FE-B442-A3C9-3E61FBE204F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089" name="グループ化 2088">
                    <a:extLst>
                      <a:ext uri="{FF2B5EF4-FFF2-40B4-BE49-F238E27FC236}">
                        <a16:creationId xmlns:a16="http://schemas.microsoft.com/office/drawing/2014/main" id="{121DB4D1-11CE-DE4F-9B07-30C3C7BC60ED}"/>
                      </a:ext>
                    </a:extLst>
                  </p:cNvPr>
                  <p:cNvGrpSpPr/>
                  <p:nvPr/>
                </p:nvGrpSpPr>
                <p:grpSpPr>
                  <a:xfrm rot="20656458">
                    <a:off x="7958847" y="13070650"/>
                    <a:ext cx="583748" cy="477386"/>
                    <a:chOff x="8516625" y="12932993"/>
                    <a:chExt cx="583748" cy="477386"/>
                  </a:xfrm>
                </p:grpSpPr>
                <p:grpSp>
                  <p:nvGrpSpPr>
                    <p:cNvPr id="2090" name="グループ化 2089">
                      <a:extLst>
                        <a:ext uri="{FF2B5EF4-FFF2-40B4-BE49-F238E27FC236}">
                          <a16:creationId xmlns:a16="http://schemas.microsoft.com/office/drawing/2014/main" id="{0DE1088A-74BE-AD4F-AFF7-C115C9ADACD5}"/>
                        </a:ext>
                      </a:extLst>
                    </p:cNvPr>
                    <p:cNvGrpSpPr/>
                    <p:nvPr/>
                  </p:nvGrpSpPr>
                  <p:grpSpPr>
                    <a:xfrm>
                      <a:off x="8802643" y="12932993"/>
                      <a:ext cx="297730" cy="440308"/>
                      <a:chOff x="8802643" y="12932993"/>
                      <a:chExt cx="297730" cy="440308"/>
                    </a:xfrm>
                  </p:grpSpPr>
                  <p:grpSp>
                    <p:nvGrpSpPr>
                      <p:cNvPr id="2100" name="グループ化 2099">
                        <a:extLst>
                          <a:ext uri="{FF2B5EF4-FFF2-40B4-BE49-F238E27FC236}">
                            <a16:creationId xmlns:a16="http://schemas.microsoft.com/office/drawing/2014/main" id="{4920A00F-D0B9-894C-A704-5A684C06CB3F}"/>
                          </a:ext>
                        </a:extLst>
                      </p:cNvPr>
                      <p:cNvGrpSpPr/>
                      <p:nvPr/>
                    </p:nvGrpSpPr>
                    <p:grpSpPr>
                      <a:xfrm>
                        <a:off x="8949726" y="12932993"/>
                        <a:ext cx="150647" cy="433494"/>
                        <a:chOff x="6673031" y="13591956"/>
                        <a:chExt cx="136951" cy="394086"/>
                      </a:xfrm>
                    </p:grpSpPr>
                    <p:sp>
                      <p:nvSpPr>
                        <p:cNvPr id="2105" name="円/楕円 2104">
                          <a:extLst>
                            <a:ext uri="{FF2B5EF4-FFF2-40B4-BE49-F238E27FC236}">
                              <a16:creationId xmlns:a16="http://schemas.microsoft.com/office/drawing/2014/main" id="{2271D317-957B-9345-8B3E-E4E86DAB8CD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06" name="直線コネクタ 2105">
                          <a:extLst>
                            <a:ext uri="{FF2B5EF4-FFF2-40B4-BE49-F238E27FC236}">
                              <a16:creationId xmlns:a16="http://schemas.microsoft.com/office/drawing/2014/main" id="{63A5E1A4-26A7-2E4E-9185-43DEFC3D2F6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7" name="直線コネクタ 2106">
                          <a:extLst>
                            <a:ext uri="{FF2B5EF4-FFF2-40B4-BE49-F238E27FC236}">
                              <a16:creationId xmlns:a16="http://schemas.microsoft.com/office/drawing/2014/main" id="{F010F0CC-CC28-7548-9A85-A0825DA7F30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01" name="グループ化 2100">
                        <a:extLst>
                          <a:ext uri="{FF2B5EF4-FFF2-40B4-BE49-F238E27FC236}">
                            <a16:creationId xmlns:a16="http://schemas.microsoft.com/office/drawing/2014/main" id="{308E592C-454B-8E42-A1C5-75FDB842E1DE}"/>
                          </a:ext>
                        </a:extLst>
                      </p:cNvPr>
                      <p:cNvGrpSpPr/>
                      <p:nvPr/>
                    </p:nvGrpSpPr>
                    <p:grpSpPr>
                      <a:xfrm rot="21420947">
                        <a:off x="8802643" y="12939807"/>
                        <a:ext cx="150647" cy="433494"/>
                        <a:chOff x="6673031" y="13591956"/>
                        <a:chExt cx="136951" cy="394086"/>
                      </a:xfrm>
                    </p:grpSpPr>
                    <p:sp>
                      <p:nvSpPr>
                        <p:cNvPr id="2102" name="円/楕円 2101">
                          <a:extLst>
                            <a:ext uri="{FF2B5EF4-FFF2-40B4-BE49-F238E27FC236}">
                              <a16:creationId xmlns:a16="http://schemas.microsoft.com/office/drawing/2014/main" id="{D5B5C566-9E33-964E-8F34-C98D4DBEDD5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103" name="直線コネクタ 2102">
                          <a:extLst>
                            <a:ext uri="{FF2B5EF4-FFF2-40B4-BE49-F238E27FC236}">
                              <a16:creationId xmlns:a16="http://schemas.microsoft.com/office/drawing/2014/main" id="{E37060C5-C50D-8141-8ACC-F05BA71D1E9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04" name="直線コネクタ 2103">
                          <a:extLst>
                            <a:ext uri="{FF2B5EF4-FFF2-40B4-BE49-F238E27FC236}">
                              <a16:creationId xmlns:a16="http://schemas.microsoft.com/office/drawing/2014/main" id="{FDD1B946-BDE6-AA4F-9936-165E05EF2B9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091" name="グループ化 2090">
                      <a:extLst>
                        <a:ext uri="{FF2B5EF4-FFF2-40B4-BE49-F238E27FC236}">
                          <a16:creationId xmlns:a16="http://schemas.microsoft.com/office/drawing/2014/main" id="{315EE75D-7995-F546-B38E-7018AF57C78D}"/>
                        </a:ext>
                      </a:extLst>
                    </p:cNvPr>
                    <p:cNvGrpSpPr/>
                    <p:nvPr/>
                  </p:nvGrpSpPr>
                  <p:grpSpPr>
                    <a:xfrm rot="21136742">
                      <a:off x="8516625" y="12970071"/>
                      <a:ext cx="297730" cy="440308"/>
                      <a:chOff x="8802643" y="12932993"/>
                      <a:chExt cx="297730" cy="440308"/>
                    </a:xfrm>
                  </p:grpSpPr>
                  <p:grpSp>
                    <p:nvGrpSpPr>
                      <p:cNvPr id="2092" name="グループ化 2091">
                        <a:extLst>
                          <a:ext uri="{FF2B5EF4-FFF2-40B4-BE49-F238E27FC236}">
                            <a16:creationId xmlns:a16="http://schemas.microsoft.com/office/drawing/2014/main" id="{C85DA175-864E-5647-B337-C3A52EC1DB9D}"/>
                          </a:ext>
                        </a:extLst>
                      </p:cNvPr>
                      <p:cNvGrpSpPr/>
                      <p:nvPr/>
                    </p:nvGrpSpPr>
                    <p:grpSpPr>
                      <a:xfrm>
                        <a:off x="8949726" y="12932993"/>
                        <a:ext cx="150647" cy="433494"/>
                        <a:chOff x="6673031" y="13591956"/>
                        <a:chExt cx="136951" cy="394086"/>
                      </a:xfrm>
                    </p:grpSpPr>
                    <p:sp>
                      <p:nvSpPr>
                        <p:cNvPr id="2097" name="円/楕円 2096">
                          <a:extLst>
                            <a:ext uri="{FF2B5EF4-FFF2-40B4-BE49-F238E27FC236}">
                              <a16:creationId xmlns:a16="http://schemas.microsoft.com/office/drawing/2014/main" id="{E3879C27-070C-6949-8AE2-68782B4DA2F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98" name="直線コネクタ 2097">
                          <a:extLst>
                            <a:ext uri="{FF2B5EF4-FFF2-40B4-BE49-F238E27FC236}">
                              <a16:creationId xmlns:a16="http://schemas.microsoft.com/office/drawing/2014/main" id="{EA715C83-1383-464B-9EFF-812FFC5B3E7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99" name="直線コネクタ 2098">
                          <a:extLst>
                            <a:ext uri="{FF2B5EF4-FFF2-40B4-BE49-F238E27FC236}">
                              <a16:creationId xmlns:a16="http://schemas.microsoft.com/office/drawing/2014/main" id="{2CF88370-95CB-9548-B224-83C07EB1D8C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93" name="グループ化 2092">
                        <a:extLst>
                          <a:ext uri="{FF2B5EF4-FFF2-40B4-BE49-F238E27FC236}">
                            <a16:creationId xmlns:a16="http://schemas.microsoft.com/office/drawing/2014/main" id="{EAB395E8-DC8D-DE43-BB02-0DF0C86C0945}"/>
                          </a:ext>
                        </a:extLst>
                      </p:cNvPr>
                      <p:cNvGrpSpPr/>
                      <p:nvPr/>
                    </p:nvGrpSpPr>
                    <p:grpSpPr>
                      <a:xfrm rot="21420947">
                        <a:off x="8802643" y="12939807"/>
                        <a:ext cx="150647" cy="433494"/>
                        <a:chOff x="6673031" y="13591956"/>
                        <a:chExt cx="136951" cy="394086"/>
                      </a:xfrm>
                    </p:grpSpPr>
                    <p:sp>
                      <p:nvSpPr>
                        <p:cNvPr id="2094" name="円/楕円 2093">
                          <a:extLst>
                            <a:ext uri="{FF2B5EF4-FFF2-40B4-BE49-F238E27FC236}">
                              <a16:creationId xmlns:a16="http://schemas.microsoft.com/office/drawing/2014/main" id="{5366D263-76BF-8D44-ABB7-F2C0DE985BC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95" name="直線コネクタ 2094">
                          <a:extLst>
                            <a:ext uri="{FF2B5EF4-FFF2-40B4-BE49-F238E27FC236}">
                              <a16:creationId xmlns:a16="http://schemas.microsoft.com/office/drawing/2014/main" id="{2C2D69CF-05F8-154C-9246-13DF332AB8F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96" name="直線コネクタ 2095">
                          <a:extLst>
                            <a:ext uri="{FF2B5EF4-FFF2-40B4-BE49-F238E27FC236}">
                              <a16:creationId xmlns:a16="http://schemas.microsoft.com/office/drawing/2014/main" id="{DD8A2483-7EE2-A741-9D70-6FDF1B952D3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1462" name="グループ化 1461">
                <a:extLst>
                  <a:ext uri="{FF2B5EF4-FFF2-40B4-BE49-F238E27FC236}">
                    <a16:creationId xmlns:a16="http://schemas.microsoft.com/office/drawing/2014/main" id="{ECAC0B35-3BF7-8440-9F15-DD585D12353E}"/>
                  </a:ext>
                </a:extLst>
              </p:cNvPr>
              <p:cNvGrpSpPr/>
              <p:nvPr/>
            </p:nvGrpSpPr>
            <p:grpSpPr>
              <a:xfrm rot="10539424">
                <a:off x="10419734" y="18392022"/>
                <a:ext cx="1141526" cy="615043"/>
                <a:chOff x="7958847" y="12932993"/>
                <a:chExt cx="1141526" cy="615043"/>
              </a:xfrm>
            </p:grpSpPr>
            <p:grpSp>
              <p:nvGrpSpPr>
                <p:cNvPr id="2046" name="グループ化 2045">
                  <a:extLst>
                    <a:ext uri="{FF2B5EF4-FFF2-40B4-BE49-F238E27FC236}">
                      <a16:creationId xmlns:a16="http://schemas.microsoft.com/office/drawing/2014/main" id="{41DAEB7F-3EB7-1848-AF03-FA60A82F36DF}"/>
                    </a:ext>
                  </a:extLst>
                </p:cNvPr>
                <p:cNvGrpSpPr/>
                <p:nvPr/>
              </p:nvGrpSpPr>
              <p:grpSpPr>
                <a:xfrm>
                  <a:off x="8516625" y="12932993"/>
                  <a:ext cx="583748" cy="477386"/>
                  <a:chOff x="8516625" y="12932993"/>
                  <a:chExt cx="583748" cy="477386"/>
                </a:xfrm>
              </p:grpSpPr>
              <p:grpSp>
                <p:nvGrpSpPr>
                  <p:cNvPr id="2066" name="グループ化 2065">
                    <a:extLst>
                      <a:ext uri="{FF2B5EF4-FFF2-40B4-BE49-F238E27FC236}">
                        <a16:creationId xmlns:a16="http://schemas.microsoft.com/office/drawing/2014/main" id="{6C7260C0-FE9A-6C43-B946-39A4760A1265}"/>
                      </a:ext>
                    </a:extLst>
                  </p:cNvPr>
                  <p:cNvGrpSpPr/>
                  <p:nvPr/>
                </p:nvGrpSpPr>
                <p:grpSpPr>
                  <a:xfrm>
                    <a:off x="8802643" y="12932993"/>
                    <a:ext cx="297730" cy="440308"/>
                    <a:chOff x="8802643" y="12932993"/>
                    <a:chExt cx="297730" cy="440308"/>
                  </a:xfrm>
                </p:grpSpPr>
                <p:grpSp>
                  <p:nvGrpSpPr>
                    <p:cNvPr id="2076" name="グループ化 2075">
                      <a:extLst>
                        <a:ext uri="{FF2B5EF4-FFF2-40B4-BE49-F238E27FC236}">
                          <a16:creationId xmlns:a16="http://schemas.microsoft.com/office/drawing/2014/main" id="{B4C14838-0259-4E4F-BA9B-43CA771BF226}"/>
                        </a:ext>
                      </a:extLst>
                    </p:cNvPr>
                    <p:cNvGrpSpPr/>
                    <p:nvPr/>
                  </p:nvGrpSpPr>
                  <p:grpSpPr>
                    <a:xfrm>
                      <a:off x="8949726" y="12932993"/>
                      <a:ext cx="150647" cy="433494"/>
                      <a:chOff x="6673031" y="13591956"/>
                      <a:chExt cx="136951" cy="394086"/>
                    </a:xfrm>
                  </p:grpSpPr>
                  <p:sp>
                    <p:nvSpPr>
                      <p:cNvPr id="2081" name="円/楕円 2080">
                        <a:extLst>
                          <a:ext uri="{FF2B5EF4-FFF2-40B4-BE49-F238E27FC236}">
                            <a16:creationId xmlns:a16="http://schemas.microsoft.com/office/drawing/2014/main" id="{BD2E6C9D-180C-484C-9172-80F935EEA30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82" name="直線コネクタ 2081">
                        <a:extLst>
                          <a:ext uri="{FF2B5EF4-FFF2-40B4-BE49-F238E27FC236}">
                            <a16:creationId xmlns:a16="http://schemas.microsoft.com/office/drawing/2014/main" id="{60A82652-2178-4F40-9AF2-75FE01DCB44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83" name="直線コネクタ 2082">
                        <a:extLst>
                          <a:ext uri="{FF2B5EF4-FFF2-40B4-BE49-F238E27FC236}">
                            <a16:creationId xmlns:a16="http://schemas.microsoft.com/office/drawing/2014/main" id="{DF9DCE5A-B020-A247-8DA5-E6167063EB8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77" name="グループ化 2076">
                      <a:extLst>
                        <a:ext uri="{FF2B5EF4-FFF2-40B4-BE49-F238E27FC236}">
                          <a16:creationId xmlns:a16="http://schemas.microsoft.com/office/drawing/2014/main" id="{9E0AF087-A082-3D44-8CD0-10F2844734B5}"/>
                        </a:ext>
                      </a:extLst>
                    </p:cNvPr>
                    <p:cNvGrpSpPr/>
                    <p:nvPr/>
                  </p:nvGrpSpPr>
                  <p:grpSpPr>
                    <a:xfrm rot="21420947">
                      <a:off x="8802643" y="12939807"/>
                      <a:ext cx="150647" cy="433494"/>
                      <a:chOff x="6673031" y="13591956"/>
                      <a:chExt cx="136951" cy="394086"/>
                    </a:xfrm>
                  </p:grpSpPr>
                  <p:sp>
                    <p:nvSpPr>
                      <p:cNvPr id="2078" name="円/楕円 2077">
                        <a:extLst>
                          <a:ext uri="{FF2B5EF4-FFF2-40B4-BE49-F238E27FC236}">
                            <a16:creationId xmlns:a16="http://schemas.microsoft.com/office/drawing/2014/main" id="{A67A9A53-DBB5-4D4A-9C05-792D75F7932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79" name="直線コネクタ 2078">
                        <a:extLst>
                          <a:ext uri="{FF2B5EF4-FFF2-40B4-BE49-F238E27FC236}">
                            <a16:creationId xmlns:a16="http://schemas.microsoft.com/office/drawing/2014/main" id="{870DC06B-A93F-084E-B99A-91A0571AE38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80" name="直線コネクタ 2079">
                        <a:extLst>
                          <a:ext uri="{FF2B5EF4-FFF2-40B4-BE49-F238E27FC236}">
                            <a16:creationId xmlns:a16="http://schemas.microsoft.com/office/drawing/2014/main" id="{B2B14C0A-8BFD-4441-93B7-3D1D4DF858C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067" name="グループ化 2066">
                    <a:extLst>
                      <a:ext uri="{FF2B5EF4-FFF2-40B4-BE49-F238E27FC236}">
                        <a16:creationId xmlns:a16="http://schemas.microsoft.com/office/drawing/2014/main" id="{972AC5ED-F045-7547-9F3C-5633761D91F1}"/>
                      </a:ext>
                    </a:extLst>
                  </p:cNvPr>
                  <p:cNvGrpSpPr/>
                  <p:nvPr/>
                </p:nvGrpSpPr>
                <p:grpSpPr>
                  <a:xfrm rot="21136742">
                    <a:off x="8516625" y="12970071"/>
                    <a:ext cx="297730" cy="440308"/>
                    <a:chOff x="8802643" y="12932993"/>
                    <a:chExt cx="297730" cy="440308"/>
                  </a:xfrm>
                </p:grpSpPr>
                <p:grpSp>
                  <p:nvGrpSpPr>
                    <p:cNvPr id="2068" name="グループ化 2067">
                      <a:extLst>
                        <a:ext uri="{FF2B5EF4-FFF2-40B4-BE49-F238E27FC236}">
                          <a16:creationId xmlns:a16="http://schemas.microsoft.com/office/drawing/2014/main" id="{BD3DD1DE-6635-EA44-96E0-0DAE978322C6}"/>
                        </a:ext>
                      </a:extLst>
                    </p:cNvPr>
                    <p:cNvGrpSpPr/>
                    <p:nvPr/>
                  </p:nvGrpSpPr>
                  <p:grpSpPr>
                    <a:xfrm>
                      <a:off x="8949726" y="12932993"/>
                      <a:ext cx="150647" cy="433494"/>
                      <a:chOff x="6673031" y="13591956"/>
                      <a:chExt cx="136951" cy="394086"/>
                    </a:xfrm>
                  </p:grpSpPr>
                  <p:sp>
                    <p:nvSpPr>
                      <p:cNvPr id="2073" name="円/楕円 2072">
                        <a:extLst>
                          <a:ext uri="{FF2B5EF4-FFF2-40B4-BE49-F238E27FC236}">
                            <a16:creationId xmlns:a16="http://schemas.microsoft.com/office/drawing/2014/main" id="{B2B90023-CE2F-DB49-9D0B-4915F336F98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74" name="直線コネクタ 2073">
                        <a:extLst>
                          <a:ext uri="{FF2B5EF4-FFF2-40B4-BE49-F238E27FC236}">
                            <a16:creationId xmlns:a16="http://schemas.microsoft.com/office/drawing/2014/main" id="{1D4D6F35-2DCB-0F45-A55D-6943E9CE44C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75" name="直線コネクタ 2074">
                        <a:extLst>
                          <a:ext uri="{FF2B5EF4-FFF2-40B4-BE49-F238E27FC236}">
                            <a16:creationId xmlns:a16="http://schemas.microsoft.com/office/drawing/2014/main" id="{8CDB2FC5-9772-F745-B35E-6F4BE0B571B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69" name="グループ化 2068">
                      <a:extLst>
                        <a:ext uri="{FF2B5EF4-FFF2-40B4-BE49-F238E27FC236}">
                          <a16:creationId xmlns:a16="http://schemas.microsoft.com/office/drawing/2014/main" id="{88D9590A-5523-6842-9018-0D0107AFA63A}"/>
                        </a:ext>
                      </a:extLst>
                    </p:cNvPr>
                    <p:cNvGrpSpPr/>
                    <p:nvPr/>
                  </p:nvGrpSpPr>
                  <p:grpSpPr>
                    <a:xfrm rot="21420947">
                      <a:off x="8802643" y="12939807"/>
                      <a:ext cx="150647" cy="433494"/>
                      <a:chOff x="6673031" y="13591956"/>
                      <a:chExt cx="136951" cy="394086"/>
                    </a:xfrm>
                  </p:grpSpPr>
                  <p:sp>
                    <p:nvSpPr>
                      <p:cNvPr id="2070" name="円/楕円 2069">
                        <a:extLst>
                          <a:ext uri="{FF2B5EF4-FFF2-40B4-BE49-F238E27FC236}">
                            <a16:creationId xmlns:a16="http://schemas.microsoft.com/office/drawing/2014/main" id="{79E47812-2A24-8043-9203-48406E8BE21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71" name="直線コネクタ 2070">
                        <a:extLst>
                          <a:ext uri="{FF2B5EF4-FFF2-40B4-BE49-F238E27FC236}">
                            <a16:creationId xmlns:a16="http://schemas.microsoft.com/office/drawing/2014/main" id="{5D7A928B-B9FD-BB42-8D05-8F8A0F091B2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72" name="直線コネクタ 2071">
                        <a:extLst>
                          <a:ext uri="{FF2B5EF4-FFF2-40B4-BE49-F238E27FC236}">
                            <a16:creationId xmlns:a16="http://schemas.microsoft.com/office/drawing/2014/main" id="{D64FD619-BBA7-A84F-9862-0988C807873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047" name="グループ化 2046">
                  <a:extLst>
                    <a:ext uri="{FF2B5EF4-FFF2-40B4-BE49-F238E27FC236}">
                      <a16:creationId xmlns:a16="http://schemas.microsoft.com/office/drawing/2014/main" id="{591606FB-361A-F145-91C3-A0031E7BCE7B}"/>
                    </a:ext>
                  </a:extLst>
                </p:cNvPr>
                <p:cNvGrpSpPr/>
                <p:nvPr/>
              </p:nvGrpSpPr>
              <p:grpSpPr>
                <a:xfrm rot="20656458">
                  <a:off x="7958847" y="13070650"/>
                  <a:ext cx="583748" cy="477386"/>
                  <a:chOff x="8516625" y="12932993"/>
                  <a:chExt cx="583748" cy="477386"/>
                </a:xfrm>
              </p:grpSpPr>
              <p:grpSp>
                <p:nvGrpSpPr>
                  <p:cNvPr id="2048" name="グループ化 2047">
                    <a:extLst>
                      <a:ext uri="{FF2B5EF4-FFF2-40B4-BE49-F238E27FC236}">
                        <a16:creationId xmlns:a16="http://schemas.microsoft.com/office/drawing/2014/main" id="{9882487B-7052-844E-863B-F7D2DEBD1F88}"/>
                      </a:ext>
                    </a:extLst>
                  </p:cNvPr>
                  <p:cNvGrpSpPr/>
                  <p:nvPr/>
                </p:nvGrpSpPr>
                <p:grpSpPr>
                  <a:xfrm>
                    <a:off x="8802643" y="12932993"/>
                    <a:ext cx="297730" cy="440308"/>
                    <a:chOff x="8802643" y="12932993"/>
                    <a:chExt cx="297730" cy="440308"/>
                  </a:xfrm>
                </p:grpSpPr>
                <p:grpSp>
                  <p:nvGrpSpPr>
                    <p:cNvPr id="2058" name="グループ化 2057">
                      <a:extLst>
                        <a:ext uri="{FF2B5EF4-FFF2-40B4-BE49-F238E27FC236}">
                          <a16:creationId xmlns:a16="http://schemas.microsoft.com/office/drawing/2014/main" id="{814FC626-1C38-D641-AAEB-E6E5438182CC}"/>
                        </a:ext>
                      </a:extLst>
                    </p:cNvPr>
                    <p:cNvGrpSpPr/>
                    <p:nvPr/>
                  </p:nvGrpSpPr>
                  <p:grpSpPr>
                    <a:xfrm>
                      <a:off x="8949726" y="12932993"/>
                      <a:ext cx="150647" cy="433494"/>
                      <a:chOff x="6673031" y="13591956"/>
                      <a:chExt cx="136951" cy="394086"/>
                    </a:xfrm>
                  </p:grpSpPr>
                  <p:sp>
                    <p:nvSpPr>
                      <p:cNvPr id="2063" name="円/楕円 2062">
                        <a:extLst>
                          <a:ext uri="{FF2B5EF4-FFF2-40B4-BE49-F238E27FC236}">
                            <a16:creationId xmlns:a16="http://schemas.microsoft.com/office/drawing/2014/main" id="{997EC5C7-D8E6-1E47-98EE-AC4258F7AA1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64" name="直線コネクタ 2063">
                        <a:extLst>
                          <a:ext uri="{FF2B5EF4-FFF2-40B4-BE49-F238E27FC236}">
                            <a16:creationId xmlns:a16="http://schemas.microsoft.com/office/drawing/2014/main" id="{62E718DE-B4B8-6D4E-AFD2-81E8B30E786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5" name="直線コネクタ 2064">
                        <a:extLst>
                          <a:ext uri="{FF2B5EF4-FFF2-40B4-BE49-F238E27FC236}">
                            <a16:creationId xmlns:a16="http://schemas.microsoft.com/office/drawing/2014/main" id="{A0F6D8B3-EF63-344A-B119-0767D621491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59" name="グループ化 2058">
                      <a:extLst>
                        <a:ext uri="{FF2B5EF4-FFF2-40B4-BE49-F238E27FC236}">
                          <a16:creationId xmlns:a16="http://schemas.microsoft.com/office/drawing/2014/main" id="{66E56621-A9EA-1C42-B122-661CAA085182}"/>
                        </a:ext>
                      </a:extLst>
                    </p:cNvPr>
                    <p:cNvGrpSpPr/>
                    <p:nvPr/>
                  </p:nvGrpSpPr>
                  <p:grpSpPr>
                    <a:xfrm rot="21420947">
                      <a:off x="8802643" y="12939807"/>
                      <a:ext cx="150647" cy="433494"/>
                      <a:chOff x="6673031" y="13591956"/>
                      <a:chExt cx="136951" cy="394086"/>
                    </a:xfrm>
                  </p:grpSpPr>
                  <p:sp>
                    <p:nvSpPr>
                      <p:cNvPr id="2060" name="円/楕円 2059">
                        <a:extLst>
                          <a:ext uri="{FF2B5EF4-FFF2-40B4-BE49-F238E27FC236}">
                            <a16:creationId xmlns:a16="http://schemas.microsoft.com/office/drawing/2014/main" id="{622EFD6D-B792-5B44-B1E2-72452FD58EA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61" name="直線コネクタ 2060">
                        <a:extLst>
                          <a:ext uri="{FF2B5EF4-FFF2-40B4-BE49-F238E27FC236}">
                            <a16:creationId xmlns:a16="http://schemas.microsoft.com/office/drawing/2014/main" id="{CE255E4A-A695-CF43-8E8E-715853DEF25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2" name="直線コネクタ 2061">
                        <a:extLst>
                          <a:ext uri="{FF2B5EF4-FFF2-40B4-BE49-F238E27FC236}">
                            <a16:creationId xmlns:a16="http://schemas.microsoft.com/office/drawing/2014/main" id="{E99B125A-129A-A44F-94CE-F3F2001917A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049" name="グループ化 2048">
                    <a:extLst>
                      <a:ext uri="{FF2B5EF4-FFF2-40B4-BE49-F238E27FC236}">
                        <a16:creationId xmlns:a16="http://schemas.microsoft.com/office/drawing/2014/main" id="{62EBC870-0443-1845-A999-972950D9561C}"/>
                      </a:ext>
                    </a:extLst>
                  </p:cNvPr>
                  <p:cNvGrpSpPr/>
                  <p:nvPr/>
                </p:nvGrpSpPr>
                <p:grpSpPr>
                  <a:xfrm rot="21136742">
                    <a:off x="8516625" y="12970071"/>
                    <a:ext cx="297730" cy="440308"/>
                    <a:chOff x="8802643" y="12932993"/>
                    <a:chExt cx="297730" cy="440308"/>
                  </a:xfrm>
                </p:grpSpPr>
                <p:grpSp>
                  <p:nvGrpSpPr>
                    <p:cNvPr id="2050" name="グループ化 2049">
                      <a:extLst>
                        <a:ext uri="{FF2B5EF4-FFF2-40B4-BE49-F238E27FC236}">
                          <a16:creationId xmlns:a16="http://schemas.microsoft.com/office/drawing/2014/main" id="{96E0A02E-CAEC-8B4F-AFCB-9383331DA959}"/>
                        </a:ext>
                      </a:extLst>
                    </p:cNvPr>
                    <p:cNvGrpSpPr/>
                    <p:nvPr/>
                  </p:nvGrpSpPr>
                  <p:grpSpPr>
                    <a:xfrm>
                      <a:off x="8949726" y="12932993"/>
                      <a:ext cx="150647" cy="433494"/>
                      <a:chOff x="6673031" y="13591956"/>
                      <a:chExt cx="136951" cy="394086"/>
                    </a:xfrm>
                  </p:grpSpPr>
                  <p:sp>
                    <p:nvSpPr>
                      <p:cNvPr id="2055" name="円/楕円 2054">
                        <a:extLst>
                          <a:ext uri="{FF2B5EF4-FFF2-40B4-BE49-F238E27FC236}">
                            <a16:creationId xmlns:a16="http://schemas.microsoft.com/office/drawing/2014/main" id="{194A45B8-89EE-E548-A93F-DB754F66155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56" name="直線コネクタ 2055">
                        <a:extLst>
                          <a:ext uri="{FF2B5EF4-FFF2-40B4-BE49-F238E27FC236}">
                            <a16:creationId xmlns:a16="http://schemas.microsoft.com/office/drawing/2014/main" id="{BE6C3FDB-7BE0-7441-B86A-6B88A2C0F29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57" name="直線コネクタ 2056">
                        <a:extLst>
                          <a:ext uri="{FF2B5EF4-FFF2-40B4-BE49-F238E27FC236}">
                            <a16:creationId xmlns:a16="http://schemas.microsoft.com/office/drawing/2014/main" id="{FEF4A4D5-0F8C-5948-940B-B80EDC0334C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51" name="グループ化 2050">
                      <a:extLst>
                        <a:ext uri="{FF2B5EF4-FFF2-40B4-BE49-F238E27FC236}">
                          <a16:creationId xmlns:a16="http://schemas.microsoft.com/office/drawing/2014/main" id="{02C54AE0-0257-2A44-8361-52B1A6A67EB7}"/>
                        </a:ext>
                      </a:extLst>
                    </p:cNvPr>
                    <p:cNvGrpSpPr/>
                    <p:nvPr/>
                  </p:nvGrpSpPr>
                  <p:grpSpPr>
                    <a:xfrm rot="21420947">
                      <a:off x="8802643" y="12939807"/>
                      <a:ext cx="150647" cy="433494"/>
                      <a:chOff x="6673031" y="13591956"/>
                      <a:chExt cx="136951" cy="394086"/>
                    </a:xfrm>
                  </p:grpSpPr>
                  <p:sp>
                    <p:nvSpPr>
                      <p:cNvPr id="2052" name="円/楕円 2051">
                        <a:extLst>
                          <a:ext uri="{FF2B5EF4-FFF2-40B4-BE49-F238E27FC236}">
                            <a16:creationId xmlns:a16="http://schemas.microsoft.com/office/drawing/2014/main" id="{B2D9C08D-18C6-F746-8630-9DB0AEEDDAE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53" name="直線コネクタ 2052">
                        <a:extLst>
                          <a:ext uri="{FF2B5EF4-FFF2-40B4-BE49-F238E27FC236}">
                            <a16:creationId xmlns:a16="http://schemas.microsoft.com/office/drawing/2014/main" id="{8A6524E9-EFDB-714E-A7A7-214B646032A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54" name="直線コネクタ 2053">
                        <a:extLst>
                          <a:ext uri="{FF2B5EF4-FFF2-40B4-BE49-F238E27FC236}">
                            <a16:creationId xmlns:a16="http://schemas.microsoft.com/office/drawing/2014/main" id="{5BC6AE9C-3A45-304E-96C0-0526DD150D7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63" name="グループ化 1462">
                <a:extLst>
                  <a:ext uri="{FF2B5EF4-FFF2-40B4-BE49-F238E27FC236}">
                    <a16:creationId xmlns:a16="http://schemas.microsoft.com/office/drawing/2014/main" id="{63FDD9FF-959B-AC4E-9419-443BAEAAB311}"/>
                  </a:ext>
                </a:extLst>
              </p:cNvPr>
              <p:cNvGrpSpPr/>
              <p:nvPr/>
            </p:nvGrpSpPr>
            <p:grpSpPr>
              <a:xfrm rot="8783577">
                <a:off x="11363191" y="17758665"/>
                <a:ext cx="1141526" cy="615043"/>
                <a:chOff x="7958847" y="12932993"/>
                <a:chExt cx="1141526" cy="615043"/>
              </a:xfrm>
            </p:grpSpPr>
            <p:grpSp>
              <p:nvGrpSpPr>
                <p:cNvPr id="2008" name="グループ化 2007">
                  <a:extLst>
                    <a:ext uri="{FF2B5EF4-FFF2-40B4-BE49-F238E27FC236}">
                      <a16:creationId xmlns:a16="http://schemas.microsoft.com/office/drawing/2014/main" id="{0A256F20-F4C0-114F-BD27-6B9CD11E6270}"/>
                    </a:ext>
                  </a:extLst>
                </p:cNvPr>
                <p:cNvGrpSpPr/>
                <p:nvPr/>
              </p:nvGrpSpPr>
              <p:grpSpPr>
                <a:xfrm>
                  <a:off x="8516625" y="12932993"/>
                  <a:ext cx="583748" cy="477386"/>
                  <a:chOff x="8516625" y="12932993"/>
                  <a:chExt cx="583748" cy="477386"/>
                </a:xfrm>
              </p:grpSpPr>
              <p:grpSp>
                <p:nvGrpSpPr>
                  <p:cNvPr id="2028" name="グループ化 2027">
                    <a:extLst>
                      <a:ext uri="{FF2B5EF4-FFF2-40B4-BE49-F238E27FC236}">
                        <a16:creationId xmlns:a16="http://schemas.microsoft.com/office/drawing/2014/main" id="{55FFECB5-7E76-EC44-948B-AC92016C56AB}"/>
                      </a:ext>
                    </a:extLst>
                  </p:cNvPr>
                  <p:cNvGrpSpPr/>
                  <p:nvPr/>
                </p:nvGrpSpPr>
                <p:grpSpPr>
                  <a:xfrm>
                    <a:off x="8802643" y="12932993"/>
                    <a:ext cx="297730" cy="440308"/>
                    <a:chOff x="8802643" y="12932993"/>
                    <a:chExt cx="297730" cy="440308"/>
                  </a:xfrm>
                </p:grpSpPr>
                <p:grpSp>
                  <p:nvGrpSpPr>
                    <p:cNvPr id="2038" name="グループ化 2037">
                      <a:extLst>
                        <a:ext uri="{FF2B5EF4-FFF2-40B4-BE49-F238E27FC236}">
                          <a16:creationId xmlns:a16="http://schemas.microsoft.com/office/drawing/2014/main" id="{9BD26461-BABE-1845-BDEF-46CBD8D8A301}"/>
                        </a:ext>
                      </a:extLst>
                    </p:cNvPr>
                    <p:cNvGrpSpPr/>
                    <p:nvPr/>
                  </p:nvGrpSpPr>
                  <p:grpSpPr>
                    <a:xfrm>
                      <a:off x="8949726" y="12932993"/>
                      <a:ext cx="150647" cy="433494"/>
                      <a:chOff x="6673031" y="13591956"/>
                      <a:chExt cx="136951" cy="394086"/>
                    </a:xfrm>
                  </p:grpSpPr>
                  <p:sp>
                    <p:nvSpPr>
                      <p:cNvPr id="2043" name="円/楕円 2042">
                        <a:extLst>
                          <a:ext uri="{FF2B5EF4-FFF2-40B4-BE49-F238E27FC236}">
                            <a16:creationId xmlns:a16="http://schemas.microsoft.com/office/drawing/2014/main" id="{DE488A60-95A7-D94A-960C-3A4C81CE484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44" name="直線コネクタ 2043">
                        <a:extLst>
                          <a:ext uri="{FF2B5EF4-FFF2-40B4-BE49-F238E27FC236}">
                            <a16:creationId xmlns:a16="http://schemas.microsoft.com/office/drawing/2014/main" id="{B567D8EA-9997-C94E-BDB0-1A51C91B77C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45" name="直線コネクタ 2044">
                        <a:extLst>
                          <a:ext uri="{FF2B5EF4-FFF2-40B4-BE49-F238E27FC236}">
                            <a16:creationId xmlns:a16="http://schemas.microsoft.com/office/drawing/2014/main" id="{020F3F3E-81DC-874E-9E28-93FD3BB3CB3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39" name="グループ化 2038">
                      <a:extLst>
                        <a:ext uri="{FF2B5EF4-FFF2-40B4-BE49-F238E27FC236}">
                          <a16:creationId xmlns:a16="http://schemas.microsoft.com/office/drawing/2014/main" id="{E248A018-F7E9-A34D-8243-7AC47D108E87}"/>
                        </a:ext>
                      </a:extLst>
                    </p:cNvPr>
                    <p:cNvGrpSpPr/>
                    <p:nvPr/>
                  </p:nvGrpSpPr>
                  <p:grpSpPr>
                    <a:xfrm rot="21420947">
                      <a:off x="8802643" y="12939807"/>
                      <a:ext cx="150647" cy="433494"/>
                      <a:chOff x="6673031" y="13591956"/>
                      <a:chExt cx="136951" cy="394086"/>
                    </a:xfrm>
                  </p:grpSpPr>
                  <p:sp>
                    <p:nvSpPr>
                      <p:cNvPr id="2040" name="円/楕円 2039">
                        <a:extLst>
                          <a:ext uri="{FF2B5EF4-FFF2-40B4-BE49-F238E27FC236}">
                            <a16:creationId xmlns:a16="http://schemas.microsoft.com/office/drawing/2014/main" id="{6EB3F71F-4F0C-BB41-A57F-2FFB03753D0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41" name="直線コネクタ 2040">
                        <a:extLst>
                          <a:ext uri="{FF2B5EF4-FFF2-40B4-BE49-F238E27FC236}">
                            <a16:creationId xmlns:a16="http://schemas.microsoft.com/office/drawing/2014/main" id="{ED562536-0B60-D249-8972-F642B7FD95D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42" name="直線コネクタ 2041">
                        <a:extLst>
                          <a:ext uri="{FF2B5EF4-FFF2-40B4-BE49-F238E27FC236}">
                            <a16:creationId xmlns:a16="http://schemas.microsoft.com/office/drawing/2014/main" id="{138891E5-E12D-9545-9A73-8843341C344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029" name="グループ化 2028">
                    <a:extLst>
                      <a:ext uri="{FF2B5EF4-FFF2-40B4-BE49-F238E27FC236}">
                        <a16:creationId xmlns:a16="http://schemas.microsoft.com/office/drawing/2014/main" id="{89196599-6C74-6D4E-999E-D6426A6AEC0D}"/>
                      </a:ext>
                    </a:extLst>
                  </p:cNvPr>
                  <p:cNvGrpSpPr/>
                  <p:nvPr/>
                </p:nvGrpSpPr>
                <p:grpSpPr>
                  <a:xfrm rot="21136742">
                    <a:off x="8516625" y="12970071"/>
                    <a:ext cx="297730" cy="440308"/>
                    <a:chOff x="8802643" y="12932993"/>
                    <a:chExt cx="297730" cy="440308"/>
                  </a:xfrm>
                </p:grpSpPr>
                <p:grpSp>
                  <p:nvGrpSpPr>
                    <p:cNvPr id="2030" name="グループ化 2029">
                      <a:extLst>
                        <a:ext uri="{FF2B5EF4-FFF2-40B4-BE49-F238E27FC236}">
                          <a16:creationId xmlns:a16="http://schemas.microsoft.com/office/drawing/2014/main" id="{13760287-2725-B64C-98BB-E34C46893127}"/>
                        </a:ext>
                      </a:extLst>
                    </p:cNvPr>
                    <p:cNvGrpSpPr/>
                    <p:nvPr/>
                  </p:nvGrpSpPr>
                  <p:grpSpPr>
                    <a:xfrm>
                      <a:off x="8949726" y="12932993"/>
                      <a:ext cx="150647" cy="433494"/>
                      <a:chOff x="6673031" y="13591956"/>
                      <a:chExt cx="136951" cy="394086"/>
                    </a:xfrm>
                  </p:grpSpPr>
                  <p:sp>
                    <p:nvSpPr>
                      <p:cNvPr id="2035" name="円/楕円 2034">
                        <a:extLst>
                          <a:ext uri="{FF2B5EF4-FFF2-40B4-BE49-F238E27FC236}">
                            <a16:creationId xmlns:a16="http://schemas.microsoft.com/office/drawing/2014/main" id="{C19B8B51-1514-AE4E-B2C9-568DB2BE80D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36" name="直線コネクタ 2035">
                        <a:extLst>
                          <a:ext uri="{FF2B5EF4-FFF2-40B4-BE49-F238E27FC236}">
                            <a16:creationId xmlns:a16="http://schemas.microsoft.com/office/drawing/2014/main" id="{AA8C8983-B2CE-424A-B1E5-9A29278B95A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37" name="直線コネクタ 2036">
                        <a:extLst>
                          <a:ext uri="{FF2B5EF4-FFF2-40B4-BE49-F238E27FC236}">
                            <a16:creationId xmlns:a16="http://schemas.microsoft.com/office/drawing/2014/main" id="{BF20B3B3-30DA-1040-810B-E4C83EAB246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31" name="グループ化 2030">
                      <a:extLst>
                        <a:ext uri="{FF2B5EF4-FFF2-40B4-BE49-F238E27FC236}">
                          <a16:creationId xmlns:a16="http://schemas.microsoft.com/office/drawing/2014/main" id="{AB814CFE-975A-4343-9BCB-96416AD43801}"/>
                        </a:ext>
                      </a:extLst>
                    </p:cNvPr>
                    <p:cNvGrpSpPr/>
                    <p:nvPr/>
                  </p:nvGrpSpPr>
                  <p:grpSpPr>
                    <a:xfrm rot="21420947">
                      <a:off x="8802643" y="12939807"/>
                      <a:ext cx="150647" cy="433494"/>
                      <a:chOff x="6673031" y="13591956"/>
                      <a:chExt cx="136951" cy="394086"/>
                    </a:xfrm>
                  </p:grpSpPr>
                  <p:sp>
                    <p:nvSpPr>
                      <p:cNvPr id="2032" name="円/楕円 2031">
                        <a:extLst>
                          <a:ext uri="{FF2B5EF4-FFF2-40B4-BE49-F238E27FC236}">
                            <a16:creationId xmlns:a16="http://schemas.microsoft.com/office/drawing/2014/main" id="{D3662063-9013-2F47-A413-8904E6AF4DA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33" name="直線コネクタ 2032">
                        <a:extLst>
                          <a:ext uri="{FF2B5EF4-FFF2-40B4-BE49-F238E27FC236}">
                            <a16:creationId xmlns:a16="http://schemas.microsoft.com/office/drawing/2014/main" id="{B88E9A1B-1AA7-EB4F-B0A3-2DECCCE3B29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34" name="直線コネクタ 2033">
                        <a:extLst>
                          <a:ext uri="{FF2B5EF4-FFF2-40B4-BE49-F238E27FC236}">
                            <a16:creationId xmlns:a16="http://schemas.microsoft.com/office/drawing/2014/main" id="{FB13074A-7131-E043-97E3-570F133E758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009" name="グループ化 2008">
                  <a:extLst>
                    <a:ext uri="{FF2B5EF4-FFF2-40B4-BE49-F238E27FC236}">
                      <a16:creationId xmlns:a16="http://schemas.microsoft.com/office/drawing/2014/main" id="{D574CFC4-C7B8-5647-A0EB-97707C9C46A0}"/>
                    </a:ext>
                  </a:extLst>
                </p:cNvPr>
                <p:cNvGrpSpPr/>
                <p:nvPr/>
              </p:nvGrpSpPr>
              <p:grpSpPr>
                <a:xfrm rot="20656458">
                  <a:off x="7958847" y="13070650"/>
                  <a:ext cx="583748" cy="477386"/>
                  <a:chOff x="8516625" y="12932993"/>
                  <a:chExt cx="583748" cy="477386"/>
                </a:xfrm>
              </p:grpSpPr>
              <p:grpSp>
                <p:nvGrpSpPr>
                  <p:cNvPr id="2010" name="グループ化 2009">
                    <a:extLst>
                      <a:ext uri="{FF2B5EF4-FFF2-40B4-BE49-F238E27FC236}">
                        <a16:creationId xmlns:a16="http://schemas.microsoft.com/office/drawing/2014/main" id="{2CBB1FD1-179B-6740-BB85-777A50285355}"/>
                      </a:ext>
                    </a:extLst>
                  </p:cNvPr>
                  <p:cNvGrpSpPr/>
                  <p:nvPr/>
                </p:nvGrpSpPr>
                <p:grpSpPr>
                  <a:xfrm>
                    <a:off x="8802643" y="12932993"/>
                    <a:ext cx="297730" cy="440308"/>
                    <a:chOff x="8802643" y="12932993"/>
                    <a:chExt cx="297730" cy="440308"/>
                  </a:xfrm>
                </p:grpSpPr>
                <p:grpSp>
                  <p:nvGrpSpPr>
                    <p:cNvPr id="2020" name="グループ化 2019">
                      <a:extLst>
                        <a:ext uri="{FF2B5EF4-FFF2-40B4-BE49-F238E27FC236}">
                          <a16:creationId xmlns:a16="http://schemas.microsoft.com/office/drawing/2014/main" id="{07FE627C-A52E-AD49-871A-C1060939FEB6}"/>
                        </a:ext>
                      </a:extLst>
                    </p:cNvPr>
                    <p:cNvGrpSpPr/>
                    <p:nvPr/>
                  </p:nvGrpSpPr>
                  <p:grpSpPr>
                    <a:xfrm>
                      <a:off x="8949726" y="12932993"/>
                      <a:ext cx="150647" cy="433494"/>
                      <a:chOff x="6673031" y="13591956"/>
                      <a:chExt cx="136951" cy="394086"/>
                    </a:xfrm>
                  </p:grpSpPr>
                  <p:sp>
                    <p:nvSpPr>
                      <p:cNvPr id="2025" name="円/楕円 2024">
                        <a:extLst>
                          <a:ext uri="{FF2B5EF4-FFF2-40B4-BE49-F238E27FC236}">
                            <a16:creationId xmlns:a16="http://schemas.microsoft.com/office/drawing/2014/main" id="{0D46D566-4D42-3640-B0D9-C4F7CFBC79D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26" name="直線コネクタ 2025">
                        <a:extLst>
                          <a:ext uri="{FF2B5EF4-FFF2-40B4-BE49-F238E27FC236}">
                            <a16:creationId xmlns:a16="http://schemas.microsoft.com/office/drawing/2014/main" id="{EF26B839-484F-C341-9007-8469F92CAA3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27" name="直線コネクタ 2026">
                        <a:extLst>
                          <a:ext uri="{FF2B5EF4-FFF2-40B4-BE49-F238E27FC236}">
                            <a16:creationId xmlns:a16="http://schemas.microsoft.com/office/drawing/2014/main" id="{914E32EA-9AAD-6E41-8344-C4E7D88362D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21" name="グループ化 2020">
                      <a:extLst>
                        <a:ext uri="{FF2B5EF4-FFF2-40B4-BE49-F238E27FC236}">
                          <a16:creationId xmlns:a16="http://schemas.microsoft.com/office/drawing/2014/main" id="{41444AA4-9562-F246-8F2A-732B1EA9B25F}"/>
                        </a:ext>
                      </a:extLst>
                    </p:cNvPr>
                    <p:cNvGrpSpPr/>
                    <p:nvPr/>
                  </p:nvGrpSpPr>
                  <p:grpSpPr>
                    <a:xfrm rot="21420947">
                      <a:off x="8802643" y="12939807"/>
                      <a:ext cx="150647" cy="433494"/>
                      <a:chOff x="6673031" y="13591956"/>
                      <a:chExt cx="136951" cy="394086"/>
                    </a:xfrm>
                  </p:grpSpPr>
                  <p:sp>
                    <p:nvSpPr>
                      <p:cNvPr id="2022" name="円/楕円 2021">
                        <a:extLst>
                          <a:ext uri="{FF2B5EF4-FFF2-40B4-BE49-F238E27FC236}">
                            <a16:creationId xmlns:a16="http://schemas.microsoft.com/office/drawing/2014/main" id="{1AA050BA-9709-9F47-BC31-F2596F3AC2C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23" name="直線コネクタ 2022">
                        <a:extLst>
                          <a:ext uri="{FF2B5EF4-FFF2-40B4-BE49-F238E27FC236}">
                            <a16:creationId xmlns:a16="http://schemas.microsoft.com/office/drawing/2014/main" id="{B7C80501-BE3D-AA40-9123-90161BA0B3B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24" name="直線コネクタ 2023">
                        <a:extLst>
                          <a:ext uri="{FF2B5EF4-FFF2-40B4-BE49-F238E27FC236}">
                            <a16:creationId xmlns:a16="http://schemas.microsoft.com/office/drawing/2014/main" id="{FEDD37DF-D037-8A48-9BA0-5C6EFC37D94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011" name="グループ化 2010">
                    <a:extLst>
                      <a:ext uri="{FF2B5EF4-FFF2-40B4-BE49-F238E27FC236}">
                        <a16:creationId xmlns:a16="http://schemas.microsoft.com/office/drawing/2014/main" id="{287054A2-3844-FB4F-B973-177D8A3D2EB6}"/>
                      </a:ext>
                    </a:extLst>
                  </p:cNvPr>
                  <p:cNvGrpSpPr/>
                  <p:nvPr/>
                </p:nvGrpSpPr>
                <p:grpSpPr>
                  <a:xfrm rot="21136742">
                    <a:off x="8516625" y="12970071"/>
                    <a:ext cx="297730" cy="440308"/>
                    <a:chOff x="8802643" y="12932993"/>
                    <a:chExt cx="297730" cy="440308"/>
                  </a:xfrm>
                </p:grpSpPr>
                <p:grpSp>
                  <p:nvGrpSpPr>
                    <p:cNvPr id="2012" name="グループ化 2011">
                      <a:extLst>
                        <a:ext uri="{FF2B5EF4-FFF2-40B4-BE49-F238E27FC236}">
                          <a16:creationId xmlns:a16="http://schemas.microsoft.com/office/drawing/2014/main" id="{45A7E87D-7BF2-7749-BB48-8492754A4CAB}"/>
                        </a:ext>
                      </a:extLst>
                    </p:cNvPr>
                    <p:cNvGrpSpPr/>
                    <p:nvPr/>
                  </p:nvGrpSpPr>
                  <p:grpSpPr>
                    <a:xfrm>
                      <a:off x="8949726" y="12932993"/>
                      <a:ext cx="150647" cy="433494"/>
                      <a:chOff x="6673031" y="13591956"/>
                      <a:chExt cx="136951" cy="394086"/>
                    </a:xfrm>
                  </p:grpSpPr>
                  <p:sp>
                    <p:nvSpPr>
                      <p:cNvPr id="2017" name="円/楕円 2016">
                        <a:extLst>
                          <a:ext uri="{FF2B5EF4-FFF2-40B4-BE49-F238E27FC236}">
                            <a16:creationId xmlns:a16="http://schemas.microsoft.com/office/drawing/2014/main" id="{E8A88293-56AC-B047-A81B-C6F5C3ADAD0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18" name="直線コネクタ 2017">
                        <a:extLst>
                          <a:ext uri="{FF2B5EF4-FFF2-40B4-BE49-F238E27FC236}">
                            <a16:creationId xmlns:a16="http://schemas.microsoft.com/office/drawing/2014/main" id="{9D76BBDC-4E55-9A43-BFF9-C9D3584739C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19" name="直線コネクタ 2018">
                        <a:extLst>
                          <a:ext uri="{FF2B5EF4-FFF2-40B4-BE49-F238E27FC236}">
                            <a16:creationId xmlns:a16="http://schemas.microsoft.com/office/drawing/2014/main" id="{B15BCF7D-BE44-234B-83AB-77033E58B5B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13" name="グループ化 2012">
                      <a:extLst>
                        <a:ext uri="{FF2B5EF4-FFF2-40B4-BE49-F238E27FC236}">
                          <a16:creationId xmlns:a16="http://schemas.microsoft.com/office/drawing/2014/main" id="{6C929F7F-84DD-7546-AF6C-3C4B1A494C48}"/>
                        </a:ext>
                      </a:extLst>
                    </p:cNvPr>
                    <p:cNvGrpSpPr/>
                    <p:nvPr/>
                  </p:nvGrpSpPr>
                  <p:grpSpPr>
                    <a:xfrm rot="21420947">
                      <a:off x="8802643" y="12939807"/>
                      <a:ext cx="150647" cy="433494"/>
                      <a:chOff x="6673031" y="13591956"/>
                      <a:chExt cx="136951" cy="394086"/>
                    </a:xfrm>
                  </p:grpSpPr>
                  <p:sp>
                    <p:nvSpPr>
                      <p:cNvPr id="2014" name="円/楕円 2013">
                        <a:extLst>
                          <a:ext uri="{FF2B5EF4-FFF2-40B4-BE49-F238E27FC236}">
                            <a16:creationId xmlns:a16="http://schemas.microsoft.com/office/drawing/2014/main" id="{54AF5DCA-4A97-6F44-9E07-8424BEADFA9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15" name="直線コネクタ 2014">
                        <a:extLst>
                          <a:ext uri="{FF2B5EF4-FFF2-40B4-BE49-F238E27FC236}">
                            <a16:creationId xmlns:a16="http://schemas.microsoft.com/office/drawing/2014/main" id="{80732A63-7DB0-A848-8A4C-D7976A2ADFE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16" name="直線コネクタ 2015">
                        <a:extLst>
                          <a:ext uri="{FF2B5EF4-FFF2-40B4-BE49-F238E27FC236}">
                            <a16:creationId xmlns:a16="http://schemas.microsoft.com/office/drawing/2014/main" id="{95F0D097-9513-DD4F-85A0-36052A2AC23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64" name="グループ化 1463">
                <a:extLst>
                  <a:ext uri="{FF2B5EF4-FFF2-40B4-BE49-F238E27FC236}">
                    <a16:creationId xmlns:a16="http://schemas.microsoft.com/office/drawing/2014/main" id="{7F9B755D-8D60-DB44-AF67-F018F3894C9E}"/>
                  </a:ext>
                </a:extLst>
              </p:cNvPr>
              <p:cNvGrpSpPr/>
              <p:nvPr/>
            </p:nvGrpSpPr>
            <p:grpSpPr>
              <a:xfrm rot="6959660">
                <a:off x="11862211" y="16751258"/>
                <a:ext cx="1141526" cy="615043"/>
                <a:chOff x="7958847" y="12932993"/>
                <a:chExt cx="1141526" cy="615043"/>
              </a:xfrm>
            </p:grpSpPr>
            <p:grpSp>
              <p:nvGrpSpPr>
                <p:cNvPr id="1970" name="グループ化 1969">
                  <a:extLst>
                    <a:ext uri="{FF2B5EF4-FFF2-40B4-BE49-F238E27FC236}">
                      <a16:creationId xmlns:a16="http://schemas.microsoft.com/office/drawing/2014/main" id="{7C217A78-06BB-4143-909D-2DAC8C4C0EE1}"/>
                    </a:ext>
                  </a:extLst>
                </p:cNvPr>
                <p:cNvGrpSpPr/>
                <p:nvPr/>
              </p:nvGrpSpPr>
              <p:grpSpPr>
                <a:xfrm>
                  <a:off x="8516625" y="12932993"/>
                  <a:ext cx="583748" cy="477386"/>
                  <a:chOff x="8516625" y="12932993"/>
                  <a:chExt cx="583748" cy="477386"/>
                </a:xfrm>
              </p:grpSpPr>
              <p:grpSp>
                <p:nvGrpSpPr>
                  <p:cNvPr id="1990" name="グループ化 1989">
                    <a:extLst>
                      <a:ext uri="{FF2B5EF4-FFF2-40B4-BE49-F238E27FC236}">
                        <a16:creationId xmlns:a16="http://schemas.microsoft.com/office/drawing/2014/main" id="{740DC602-580C-BC49-B90E-8752A7B73629}"/>
                      </a:ext>
                    </a:extLst>
                  </p:cNvPr>
                  <p:cNvGrpSpPr/>
                  <p:nvPr/>
                </p:nvGrpSpPr>
                <p:grpSpPr>
                  <a:xfrm>
                    <a:off x="8802643" y="12932993"/>
                    <a:ext cx="297730" cy="440308"/>
                    <a:chOff x="8802643" y="12932993"/>
                    <a:chExt cx="297730" cy="440308"/>
                  </a:xfrm>
                </p:grpSpPr>
                <p:grpSp>
                  <p:nvGrpSpPr>
                    <p:cNvPr id="2000" name="グループ化 1999">
                      <a:extLst>
                        <a:ext uri="{FF2B5EF4-FFF2-40B4-BE49-F238E27FC236}">
                          <a16:creationId xmlns:a16="http://schemas.microsoft.com/office/drawing/2014/main" id="{12454D66-503F-4841-8769-946F9A0E09C8}"/>
                        </a:ext>
                      </a:extLst>
                    </p:cNvPr>
                    <p:cNvGrpSpPr/>
                    <p:nvPr/>
                  </p:nvGrpSpPr>
                  <p:grpSpPr>
                    <a:xfrm>
                      <a:off x="8949726" y="12932993"/>
                      <a:ext cx="150647" cy="433494"/>
                      <a:chOff x="6673031" y="13591956"/>
                      <a:chExt cx="136951" cy="394086"/>
                    </a:xfrm>
                  </p:grpSpPr>
                  <p:sp>
                    <p:nvSpPr>
                      <p:cNvPr id="2005" name="円/楕円 2004">
                        <a:extLst>
                          <a:ext uri="{FF2B5EF4-FFF2-40B4-BE49-F238E27FC236}">
                            <a16:creationId xmlns:a16="http://schemas.microsoft.com/office/drawing/2014/main" id="{0D4E94A1-F7F7-6042-A4BF-45874B7FBAD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06" name="直線コネクタ 2005">
                        <a:extLst>
                          <a:ext uri="{FF2B5EF4-FFF2-40B4-BE49-F238E27FC236}">
                            <a16:creationId xmlns:a16="http://schemas.microsoft.com/office/drawing/2014/main" id="{E90A57E1-D862-AC4B-82BE-3D68CD53379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07" name="直線コネクタ 2006">
                        <a:extLst>
                          <a:ext uri="{FF2B5EF4-FFF2-40B4-BE49-F238E27FC236}">
                            <a16:creationId xmlns:a16="http://schemas.microsoft.com/office/drawing/2014/main" id="{25C739E6-143E-5048-82F4-32870B9F590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01" name="グループ化 2000">
                      <a:extLst>
                        <a:ext uri="{FF2B5EF4-FFF2-40B4-BE49-F238E27FC236}">
                          <a16:creationId xmlns:a16="http://schemas.microsoft.com/office/drawing/2014/main" id="{4EB8514F-3DA1-CC49-95AA-CC6625F08997}"/>
                        </a:ext>
                      </a:extLst>
                    </p:cNvPr>
                    <p:cNvGrpSpPr/>
                    <p:nvPr/>
                  </p:nvGrpSpPr>
                  <p:grpSpPr>
                    <a:xfrm rot="21420947">
                      <a:off x="8802643" y="12939807"/>
                      <a:ext cx="150647" cy="433494"/>
                      <a:chOff x="6673031" y="13591956"/>
                      <a:chExt cx="136951" cy="394086"/>
                    </a:xfrm>
                  </p:grpSpPr>
                  <p:sp>
                    <p:nvSpPr>
                      <p:cNvPr id="2002" name="円/楕円 2001">
                        <a:extLst>
                          <a:ext uri="{FF2B5EF4-FFF2-40B4-BE49-F238E27FC236}">
                            <a16:creationId xmlns:a16="http://schemas.microsoft.com/office/drawing/2014/main" id="{4E1580D4-C693-6B4C-8E0B-C3BF3B5C238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003" name="直線コネクタ 2002">
                        <a:extLst>
                          <a:ext uri="{FF2B5EF4-FFF2-40B4-BE49-F238E27FC236}">
                            <a16:creationId xmlns:a16="http://schemas.microsoft.com/office/drawing/2014/main" id="{9535BAAB-5FC5-734C-8C55-A06D912052D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04" name="直線コネクタ 2003">
                        <a:extLst>
                          <a:ext uri="{FF2B5EF4-FFF2-40B4-BE49-F238E27FC236}">
                            <a16:creationId xmlns:a16="http://schemas.microsoft.com/office/drawing/2014/main" id="{0D01AC10-0A99-644B-82CD-D46E07E4191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991" name="グループ化 1990">
                    <a:extLst>
                      <a:ext uri="{FF2B5EF4-FFF2-40B4-BE49-F238E27FC236}">
                        <a16:creationId xmlns:a16="http://schemas.microsoft.com/office/drawing/2014/main" id="{FA642C8A-50F1-E549-982B-23DCF0D94464}"/>
                      </a:ext>
                    </a:extLst>
                  </p:cNvPr>
                  <p:cNvGrpSpPr/>
                  <p:nvPr/>
                </p:nvGrpSpPr>
                <p:grpSpPr>
                  <a:xfrm rot="21136742">
                    <a:off x="8516625" y="12970071"/>
                    <a:ext cx="297730" cy="440308"/>
                    <a:chOff x="8802643" y="12932993"/>
                    <a:chExt cx="297730" cy="440308"/>
                  </a:xfrm>
                </p:grpSpPr>
                <p:grpSp>
                  <p:nvGrpSpPr>
                    <p:cNvPr id="1992" name="グループ化 1991">
                      <a:extLst>
                        <a:ext uri="{FF2B5EF4-FFF2-40B4-BE49-F238E27FC236}">
                          <a16:creationId xmlns:a16="http://schemas.microsoft.com/office/drawing/2014/main" id="{2FC78F6C-3234-B448-A619-CEABC16BEA84}"/>
                        </a:ext>
                      </a:extLst>
                    </p:cNvPr>
                    <p:cNvGrpSpPr/>
                    <p:nvPr/>
                  </p:nvGrpSpPr>
                  <p:grpSpPr>
                    <a:xfrm>
                      <a:off x="8949726" y="12932993"/>
                      <a:ext cx="150647" cy="433494"/>
                      <a:chOff x="6673031" y="13591956"/>
                      <a:chExt cx="136951" cy="394086"/>
                    </a:xfrm>
                  </p:grpSpPr>
                  <p:sp>
                    <p:nvSpPr>
                      <p:cNvPr id="1997" name="円/楕円 1996">
                        <a:extLst>
                          <a:ext uri="{FF2B5EF4-FFF2-40B4-BE49-F238E27FC236}">
                            <a16:creationId xmlns:a16="http://schemas.microsoft.com/office/drawing/2014/main" id="{2FA37CD4-FF38-B746-B2A8-756AEE663C1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98" name="直線コネクタ 1997">
                        <a:extLst>
                          <a:ext uri="{FF2B5EF4-FFF2-40B4-BE49-F238E27FC236}">
                            <a16:creationId xmlns:a16="http://schemas.microsoft.com/office/drawing/2014/main" id="{638DB6F8-F90E-764B-AC8A-7269B1ACBCD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99" name="直線コネクタ 1998">
                        <a:extLst>
                          <a:ext uri="{FF2B5EF4-FFF2-40B4-BE49-F238E27FC236}">
                            <a16:creationId xmlns:a16="http://schemas.microsoft.com/office/drawing/2014/main" id="{BD500B87-324A-AA4E-B314-74433B51BCB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93" name="グループ化 1992">
                      <a:extLst>
                        <a:ext uri="{FF2B5EF4-FFF2-40B4-BE49-F238E27FC236}">
                          <a16:creationId xmlns:a16="http://schemas.microsoft.com/office/drawing/2014/main" id="{93AFC140-84A5-6B40-9B0F-0657818133B8}"/>
                        </a:ext>
                      </a:extLst>
                    </p:cNvPr>
                    <p:cNvGrpSpPr/>
                    <p:nvPr/>
                  </p:nvGrpSpPr>
                  <p:grpSpPr>
                    <a:xfrm rot="21420947">
                      <a:off x="8802643" y="12939807"/>
                      <a:ext cx="150647" cy="433494"/>
                      <a:chOff x="6673031" y="13591956"/>
                      <a:chExt cx="136951" cy="394086"/>
                    </a:xfrm>
                  </p:grpSpPr>
                  <p:sp>
                    <p:nvSpPr>
                      <p:cNvPr id="1994" name="円/楕円 1993">
                        <a:extLst>
                          <a:ext uri="{FF2B5EF4-FFF2-40B4-BE49-F238E27FC236}">
                            <a16:creationId xmlns:a16="http://schemas.microsoft.com/office/drawing/2014/main" id="{765DB119-33EC-764C-A06A-90551B83D4F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95" name="直線コネクタ 1994">
                        <a:extLst>
                          <a:ext uri="{FF2B5EF4-FFF2-40B4-BE49-F238E27FC236}">
                            <a16:creationId xmlns:a16="http://schemas.microsoft.com/office/drawing/2014/main" id="{F3A7F97F-1703-8846-B7DA-DA705211289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96" name="直線コネクタ 1995">
                        <a:extLst>
                          <a:ext uri="{FF2B5EF4-FFF2-40B4-BE49-F238E27FC236}">
                            <a16:creationId xmlns:a16="http://schemas.microsoft.com/office/drawing/2014/main" id="{6D4C0EB4-09A8-9D4B-A926-500C76585C4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971" name="グループ化 1970">
                  <a:extLst>
                    <a:ext uri="{FF2B5EF4-FFF2-40B4-BE49-F238E27FC236}">
                      <a16:creationId xmlns:a16="http://schemas.microsoft.com/office/drawing/2014/main" id="{41AF09CA-B8DB-0A41-B282-CB2B142F28BC}"/>
                    </a:ext>
                  </a:extLst>
                </p:cNvPr>
                <p:cNvGrpSpPr/>
                <p:nvPr/>
              </p:nvGrpSpPr>
              <p:grpSpPr>
                <a:xfrm rot="20656458">
                  <a:off x="7958847" y="13070650"/>
                  <a:ext cx="583748" cy="477386"/>
                  <a:chOff x="8516625" y="12932993"/>
                  <a:chExt cx="583748" cy="477386"/>
                </a:xfrm>
              </p:grpSpPr>
              <p:grpSp>
                <p:nvGrpSpPr>
                  <p:cNvPr id="1972" name="グループ化 1971">
                    <a:extLst>
                      <a:ext uri="{FF2B5EF4-FFF2-40B4-BE49-F238E27FC236}">
                        <a16:creationId xmlns:a16="http://schemas.microsoft.com/office/drawing/2014/main" id="{F259C8E8-8650-4045-A456-3D0C6B6A42CB}"/>
                      </a:ext>
                    </a:extLst>
                  </p:cNvPr>
                  <p:cNvGrpSpPr/>
                  <p:nvPr/>
                </p:nvGrpSpPr>
                <p:grpSpPr>
                  <a:xfrm>
                    <a:off x="8802643" y="12932993"/>
                    <a:ext cx="297730" cy="440308"/>
                    <a:chOff x="8802643" y="12932993"/>
                    <a:chExt cx="297730" cy="440308"/>
                  </a:xfrm>
                </p:grpSpPr>
                <p:grpSp>
                  <p:nvGrpSpPr>
                    <p:cNvPr id="1982" name="グループ化 1981">
                      <a:extLst>
                        <a:ext uri="{FF2B5EF4-FFF2-40B4-BE49-F238E27FC236}">
                          <a16:creationId xmlns:a16="http://schemas.microsoft.com/office/drawing/2014/main" id="{C53FA0B6-C991-2643-8EDC-49CC0A04D16F}"/>
                        </a:ext>
                      </a:extLst>
                    </p:cNvPr>
                    <p:cNvGrpSpPr/>
                    <p:nvPr/>
                  </p:nvGrpSpPr>
                  <p:grpSpPr>
                    <a:xfrm>
                      <a:off x="8949726" y="12932993"/>
                      <a:ext cx="150647" cy="433494"/>
                      <a:chOff x="6673031" y="13591956"/>
                      <a:chExt cx="136951" cy="394086"/>
                    </a:xfrm>
                  </p:grpSpPr>
                  <p:sp>
                    <p:nvSpPr>
                      <p:cNvPr id="1987" name="円/楕円 1986">
                        <a:extLst>
                          <a:ext uri="{FF2B5EF4-FFF2-40B4-BE49-F238E27FC236}">
                            <a16:creationId xmlns:a16="http://schemas.microsoft.com/office/drawing/2014/main" id="{7B1AEA58-73D7-514D-A044-411980B1E4B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88" name="直線コネクタ 1987">
                        <a:extLst>
                          <a:ext uri="{FF2B5EF4-FFF2-40B4-BE49-F238E27FC236}">
                            <a16:creationId xmlns:a16="http://schemas.microsoft.com/office/drawing/2014/main" id="{AC107CA3-C1DB-644A-9ADD-B0BC35420FC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89" name="直線コネクタ 1988">
                        <a:extLst>
                          <a:ext uri="{FF2B5EF4-FFF2-40B4-BE49-F238E27FC236}">
                            <a16:creationId xmlns:a16="http://schemas.microsoft.com/office/drawing/2014/main" id="{AE7CF9B6-A040-8045-8E0D-9104439119A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83" name="グループ化 1982">
                      <a:extLst>
                        <a:ext uri="{FF2B5EF4-FFF2-40B4-BE49-F238E27FC236}">
                          <a16:creationId xmlns:a16="http://schemas.microsoft.com/office/drawing/2014/main" id="{81C27365-1DEB-914D-96E9-E86B3B27EAF8}"/>
                        </a:ext>
                      </a:extLst>
                    </p:cNvPr>
                    <p:cNvGrpSpPr/>
                    <p:nvPr/>
                  </p:nvGrpSpPr>
                  <p:grpSpPr>
                    <a:xfrm rot="21420947">
                      <a:off x="8802643" y="12939807"/>
                      <a:ext cx="150647" cy="433494"/>
                      <a:chOff x="6673031" y="13591956"/>
                      <a:chExt cx="136951" cy="394086"/>
                    </a:xfrm>
                  </p:grpSpPr>
                  <p:sp>
                    <p:nvSpPr>
                      <p:cNvPr id="1984" name="円/楕円 1983">
                        <a:extLst>
                          <a:ext uri="{FF2B5EF4-FFF2-40B4-BE49-F238E27FC236}">
                            <a16:creationId xmlns:a16="http://schemas.microsoft.com/office/drawing/2014/main" id="{EABA8C07-CB16-EB4F-B877-1C4334EB956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85" name="直線コネクタ 1984">
                        <a:extLst>
                          <a:ext uri="{FF2B5EF4-FFF2-40B4-BE49-F238E27FC236}">
                            <a16:creationId xmlns:a16="http://schemas.microsoft.com/office/drawing/2014/main" id="{55068474-6AAA-A640-BB0E-D955E877069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86" name="直線コネクタ 1985">
                        <a:extLst>
                          <a:ext uri="{FF2B5EF4-FFF2-40B4-BE49-F238E27FC236}">
                            <a16:creationId xmlns:a16="http://schemas.microsoft.com/office/drawing/2014/main" id="{1FE3B203-4CF0-1342-AB25-465C191ECB6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973" name="グループ化 1972">
                    <a:extLst>
                      <a:ext uri="{FF2B5EF4-FFF2-40B4-BE49-F238E27FC236}">
                        <a16:creationId xmlns:a16="http://schemas.microsoft.com/office/drawing/2014/main" id="{0FCE58F4-17BB-A34B-9F88-0F9D54796A40}"/>
                      </a:ext>
                    </a:extLst>
                  </p:cNvPr>
                  <p:cNvGrpSpPr/>
                  <p:nvPr/>
                </p:nvGrpSpPr>
                <p:grpSpPr>
                  <a:xfrm rot="21136742">
                    <a:off x="8516625" y="12970071"/>
                    <a:ext cx="297730" cy="440308"/>
                    <a:chOff x="8802643" y="12932993"/>
                    <a:chExt cx="297730" cy="440308"/>
                  </a:xfrm>
                </p:grpSpPr>
                <p:grpSp>
                  <p:nvGrpSpPr>
                    <p:cNvPr id="1974" name="グループ化 1973">
                      <a:extLst>
                        <a:ext uri="{FF2B5EF4-FFF2-40B4-BE49-F238E27FC236}">
                          <a16:creationId xmlns:a16="http://schemas.microsoft.com/office/drawing/2014/main" id="{6A26F510-4EDC-9349-9868-BFD3CBD19DEC}"/>
                        </a:ext>
                      </a:extLst>
                    </p:cNvPr>
                    <p:cNvGrpSpPr/>
                    <p:nvPr/>
                  </p:nvGrpSpPr>
                  <p:grpSpPr>
                    <a:xfrm>
                      <a:off x="8949726" y="12932993"/>
                      <a:ext cx="150647" cy="433494"/>
                      <a:chOff x="6673031" y="13591956"/>
                      <a:chExt cx="136951" cy="394086"/>
                    </a:xfrm>
                  </p:grpSpPr>
                  <p:sp>
                    <p:nvSpPr>
                      <p:cNvPr id="1979" name="円/楕円 1978">
                        <a:extLst>
                          <a:ext uri="{FF2B5EF4-FFF2-40B4-BE49-F238E27FC236}">
                            <a16:creationId xmlns:a16="http://schemas.microsoft.com/office/drawing/2014/main" id="{79C7FF0B-C669-CB4C-83B1-24C1788280B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80" name="直線コネクタ 1979">
                        <a:extLst>
                          <a:ext uri="{FF2B5EF4-FFF2-40B4-BE49-F238E27FC236}">
                            <a16:creationId xmlns:a16="http://schemas.microsoft.com/office/drawing/2014/main" id="{F1CD9874-E782-974E-9E7D-F8DD81F6DE0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81" name="直線コネクタ 1980">
                        <a:extLst>
                          <a:ext uri="{FF2B5EF4-FFF2-40B4-BE49-F238E27FC236}">
                            <a16:creationId xmlns:a16="http://schemas.microsoft.com/office/drawing/2014/main" id="{B226BC28-B395-554F-A639-78B713D7FC4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75" name="グループ化 1974">
                      <a:extLst>
                        <a:ext uri="{FF2B5EF4-FFF2-40B4-BE49-F238E27FC236}">
                          <a16:creationId xmlns:a16="http://schemas.microsoft.com/office/drawing/2014/main" id="{8AE6E445-641C-6649-9314-E8882E79B6B2}"/>
                        </a:ext>
                      </a:extLst>
                    </p:cNvPr>
                    <p:cNvGrpSpPr/>
                    <p:nvPr/>
                  </p:nvGrpSpPr>
                  <p:grpSpPr>
                    <a:xfrm rot="21420947">
                      <a:off x="8802643" y="12939807"/>
                      <a:ext cx="150647" cy="433494"/>
                      <a:chOff x="6673031" y="13591956"/>
                      <a:chExt cx="136951" cy="394086"/>
                    </a:xfrm>
                  </p:grpSpPr>
                  <p:sp>
                    <p:nvSpPr>
                      <p:cNvPr id="1976" name="円/楕円 1975">
                        <a:extLst>
                          <a:ext uri="{FF2B5EF4-FFF2-40B4-BE49-F238E27FC236}">
                            <a16:creationId xmlns:a16="http://schemas.microsoft.com/office/drawing/2014/main" id="{5575BD63-E0D1-6F48-A85C-0CA934C7FD0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77" name="直線コネクタ 1976">
                        <a:extLst>
                          <a:ext uri="{FF2B5EF4-FFF2-40B4-BE49-F238E27FC236}">
                            <a16:creationId xmlns:a16="http://schemas.microsoft.com/office/drawing/2014/main" id="{F45A086A-A9B7-294C-9D73-1278111CBE5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78" name="直線コネクタ 1977">
                        <a:extLst>
                          <a:ext uri="{FF2B5EF4-FFF2-40B4-BE49-F238E27FC236}">
                            <a16:creationId xmlns:a16="http://schemas.microsoft.com/office/drawing/2014/main" id="{15B0E60B-F9B5-724E-BEBE-6AA8B7C0FC9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65" name="グループ化 1464">
                <a:extLst>
                  <a:ext uri="{FF2B5EF4-FFF2-40B4-BE49-F238E27FC236}">
                    <a16:creationId xmlns:a16="http://schemas.microsoft.com/office/drawing/2014/main" id="{A22968D8-401E-4244-9807-11DF1A5A399E}"/>
                  </a:ext>
                </a:extLst>
              </p:cNvPr>
              <p:cNvGrpSpPr/>
              <p:nvPr/>
            </p:nvGrpSpPr>
            <p:grpSpPr>
              <a:xfrm rot="5071031">
                <a:off x="11767361" y="15624705"/>
                <a:ext cx="1141526" cy="615043"/>
                <a:chOff x="7958847" y="12932993"/>
                <a:chExt cx="1141526" cy="615043"/>
              </a:xfrm>
            </p:grpSpPr>
            <p:grpSp>
              <p:nvGrpSpPr>
                <p:cNvPr id="1932" name="グループ化 1931">
                  <a:extLst>
                    <a:ext uri="{FF2B5EF4-FFF2-40B4-BE49-F238E27FC236}">
                      <a16:creationId xmlns:a16="http://schemas.microsoft.com/office/drawing/2014/main" id="{6E031923-BD7A-E543-933E-DCB134034C3B}"/>
                    </a:ext>
                  </a:extLst>
                </p:cNvPr>
                <p:cNvGrpSpPr/>
                <p:nvPr/>
              </p:nvGrpSpPr>
              <p:grpSpPr>
                <a:xfrm>
                  <a:off x="8516625" y="12932993"/>
                  <a:ext cx="583748" cy="477386"/>
                  <a:chOff x="8516625" y="12932993"/>
                  <a:chExt cx="583748" cy="477386"/>
                </a:xfrm>
              </p:grpSpPr>
              <p:grpSp>
                <p:nvGrpSpPr>
                  <p:cNvPr id="1952" name="グループ化 1951">
                    <a:extLst>
                      <a:ext uri="{FF2B5EF4-FFF2-40B4-BE49-F238E27FC236}">
                        <a16:creationId xmlns:a16="http://schemas.microsoft.com/office/drawing/2014/main" id="{01DC23FE-8B29-6A46-847B-16AEFB3F7299}"/>
                      </a:ext>
                    </a:extLst>
                  </p:cNvPr>
                  <p:cNvGrpSpPr/>
                  <p:nvPr/>
                </p:nvGrpSpPr>
                <p:grpSpPr>
                  <a:xfrm>
                    <a:off x="8802643" y="12932993"/>
                    <a:ext cx="297730" cy="440308"/>
                    <a:chOff x="8802643" y="12932993"/>
                    <a:chExt cx="297730" cy="440308"/>
                  </a:xfrm>
                </p:grpSpPr>
                <p:grpSp>
                  <p:nvGrpSpPr>
                    <p:cNvPr id="1962" name="グループ化 1961">
                      <a:extLst>
                        <a:ext uri="{FF2B5EF4-FFF2-40B4-BE49-F238E27FC236}">
                          <a16:creationId xmlns:a16="http://schemas.microsoft.com/office/drawing/2014/main" id="{368A7C85-44E2-014A-90D1-161CA7A56844}"/>
                        </a:ext>
                      </a:extLst>
                    </p:cNvPr>
                    <p:cNvGrpSpPr/>
                    <p:nvPr/>
                  </p:nvGrpSpPr>
                  <p:grpSpPr>
                    <a:xfrm>
                      <a:off x="8949726" y="12932993"/>
                      <a:ext cx="150647" cy="433494"/>
                      <a:chOff x="6673031" y="13591956"/>
                      <a:chExt cx="136951" cy="394086"/>
                    </a:xfrm>
                  </p:grpSpPr>
                  <p:sp>
                    <p:nvSpPr>
                      <p:cNvPr id="1967" name="円/楕円 1966">
                        <a:extLst>
                          <a:ext uri="{FF2B5EF4-FFF2-40B4-BE49-F238E27FC236}">
                            <a16:creationId xmlns:a16="http://schemas.microsoft.com/office/drawing/2014/main" id="{C1D9D447-05C8-3147-A4FC-0E34E20BBB6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68" name="直線コネクタ 1967">
                        <a:extLst>
                          <a:ext uri="{FF2B5EF4-FFF2-40B4-BE49-F238E27FC236}">
                            <a16:creationId xmlns:a16="http://schemas.microsoft.com/office/drawing/2014/main" id="{E1CA9D1C-B6E9-9447-8FDC-C94B1D05912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9" name="直線コネクタ 1968">
                        <a:extLst>
                          <a:ext uri="{FF2B5EF4-FFF2-40B4-BE49-F238E27FC236}">
                            <a16:creationId xmlns:a16="http://schemas.microsoft.com/office/drawing/2014/main" id="{4A24765E-E428-004C-9DAB-F02219AC68E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63" name="グループ化 1962">
                      <a:extLst>
                        <a:ext uri="{FF2B5EF4-FFF2-40B4-BE49-F238E27FC236}">
                          <a16:creationId xmlns:a16="http://schemas.microsoft.com/office/drawing/2014/main" id="{416952E7-73E2-B343-A84B-6B9A1907F852}"/>
                        </a:ext>
                      </a:extLst>
                    </p:cNvPr>
                    <p:cNvGrpSpPr/>
                    <p:nvPr/>
                  </p:nvGrpSpPr>
                  <p:grpSpPr>
                    <a:xfrm rot="21420947">
                      <a:off x="8802643" y="12939807"/>
                      <a:ext cx="150647" cy="433494"/>
                      <a:chOff x="6673031" y="13591956"/>
                      <a:chExt cx="136951" cy="394086"/>
                    </a:xfrm>
                  </p:grpSpPr>
                  <p:sp>
                    <p:nvSpPr>
                      <p:cNvPr id="1964" name="円/楕円 1963">
                        <a:extLst>
                          <a:ext uri="{FF2B5EF4-FFF2-40B4-BE49-F238E27FC236}">
                            <a16:creationId xmlns:a16="http://schemas.microsoft.com/office/drawing/2014/main" id="{8F7042CE-33AB-944D-91E7-23B93EB184A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65" name="直線コネクタ 1964">
                        <a:extLst>
                          <a:ext uri="{FF2B5EF4-FFF2-40B4-BE49-F238E27FC236}">
                            <a16:creationId xmlns:a16="http://schemas.microsoft.com/office/drawing/2014/main" id="{3F42F774-BBA5-5845-8B95-894BB4645BA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6" name="直線コネクタ 1965">
                        <a:extLst>
                          <a:ext uri="{FF2B5EF4-FFF2-40B4-BE49-F238E27FC236}">
                            <a16:creationId xmlns:a16="http://schemas.microsoft.com/office/drawing/2014/main" id="{EA78F8C5-CB72-D740-8EE0-882DE93CFE6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953" name="グループ化 1952">
                    <a:extLst>
                      <a:ext uri="{FF2B5EF4-FFF2-40B4-BE49-F238E27FC236}">
                        <a16:creationId xmlns:a16="http://schemas.microsoft.com/office/drawing/2014/main" id="{28356696-A216-D749-8D17-A0F62983F49D}"/>
                      </a:ext>
                    </a:extLst>
                  </p:cNvPr>
                  <p:cNvGrpSpPr/>
                  <p:nvPr/>
                </p:nvGrpSpPr>
                <p:grpSpPr>
                  <a:xfrm rot="21136742">
                    <a:off x="8516625" y="12970071"/>
                    <a:ext cx="297730" cy="440308"/>
                    <a:chOff x="8802643" y="12932993"/>
                    <a:chExt cx="297730" cy="440308"/>
                  </a:xfrm>
                </p:grpSpPr>
                <p:grpSp>
                  <p:nvGrpSpPr>
                    <p:cNvPr id="1954" name="グループ化 1953">
                      <a:extLst>
                        <a:ext uri="{FF2B5EF4-FFF2-40B4-BE49-F238E27FC236}">
                          <a16:creationId xmlns:a16="http://schemas.microsoft.com/office/drawing/2014/main" id="{B8004DD6-0F96-2D4D-9A6B-5DD7AE95FA78}"/>
                        </a:ext>
                      </a:extLst>
                    </p:cNvPr>
                    <p:cNvGrpSpPr/>
                    <p:nvPr/>
                  </p:nvGrpSpPr>
                  <p:grpSpPr>
                    <a:xfrm>
                      <a:off x="8949726" y="12932993"/>
                      <a:ext cx="150647" cy="433494"/>
                      <a:chOff x="6673031" y="13591956"/>
                      <a:chExt cx="136951" cy="394086"/>
                    </a:xfrm>
                  </p:grpSpPr>
                  <p:sp>
                    <p:nvSpPr>
                      <p:cNvPr id="1959" name="円/楕円 1958">
                        <a:extLst>
                          <a:ext uri="{FF2B5EF4-FFF2-40B4-BE49-F238E27FC236}">
                            <a16:creationId xmlns:a16="http://schemas.microsoft.com/office/drawing/2014/main" id="{A70B2E7A-7617-2A4F-A664-33C8330F28A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60" name="直線コネクタ 1959">
                        <a:extLst>
                          <a:ext uri="{FF2B5EF4-FFF2-40B4-BE49-F238E27FC236}">
                            <a16:creationId xmlns:a16="http://schemas.microsoft.com/office/drawing/2014/main" id="{99D3A48B-4312-AE49-AF2B-7A0EE98D3AB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1" name="直線コネクタ 1960">
                        <a:extLst>
                          <a:ext uri="{FF2B5EF4-FFF2-40B4-BE49-F238E27FC236}">
                            <a16:creationId xmlns:a16="http://schemas.microsoft.com/office/drawing/2014/main" id="{D2AAD2C7-76A2-964F-AACB-B7326E2931E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55" name="グループ化 1954">
                      <a:extLst>
                        <a:ext uri="{FF2B5EF4-FFF2-40B4-BE49-F238E27FC236}">
                          <a16:creationId xmlns:a16="http://schemas.microsoft.com/office/drawing/2014/main" id="{B099E357-0D8D-3B49-8124-90CA07DE2388}"/>
                        </a:ext>
                      </a:extLst>
                    </p:cNvPr>
                    <p:cNvGrpSpPr/>
                    <p:nvPr/>
                  </p:nvGrpSpPr>
                  <p:grpSpPr>
                    <a:xfrm rot="21420947">
                      <a:off x="8802643" y="12939807"/>
                      <a:ext cx="150647" cy="433494"/>
                      <a:chOff x="6673031" y="13591956"/>
                      <a:chExt cx="136951" cy="394086"/>
                    </a:xfrm>
                  </p:grpSpPr>
                  <p:sp>
                    <p:nvSpPr>
                      <p:cNvPr id="1956" name="円/楕円 1955">
                        <a:extLst>
                          <a:ext uri="{FF2B5EF4-FFF2-40B4-BE49-F238E27FC236}">
                            <a16:creationId xmlns:a16="http://schemas.microsoft.com/office/drawing/2014/main" id="{0BB82290-0D92-D04D-9A5C-0A3755D976F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57" name="直線コネクタ 1956">
                        <a:extLst>
                          <a:ext uri="{FF2B5EF4-FFF2-40B4-BE49-F238E27FC236}">
                            <a16:creationId xmlns:a16="http://schemas.microsoft.com/office/drawing/2014/main" id="{4A052D47-BB7B-294B-812D-7F159D79CD1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8" name="直線コネクタ 1957">
                        <a:extLst>
                          <a:ext uri="{FF2B5EF4-FFF2-40B4-BE49-F238E27FC236}">
                            <a16:creationId xmlns:a16="http://schemas.microsoft.com/office/drawing/2014/main" id="{92DFA15B-615B-F045-90C3-269D58A374A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933" name="グループ化 1932">
                  <a:extLst>
                    <a:ext uri="{FF2B5EF4-FFF2-40B4-BE49-F238E27FC236}">
                      <a16:creationId xmlns:a16="http://schemas.microsoft.com/office/drawing/2014/main" id="{29766281-45CD-F14E-A359-FBD44411332F}"/>
                    </a:ext>
                  </a:extLst>
                </p:cNvPr>
                <p:cNvGrpSpPr/>
                <p:nvPr/>
              </p:nvGrpSpPr>
              <p:grpSpPr>
                <a:xfrm rot="20656458">
                  <a:off x="7958847" y="13070650"/>
                  <a:ext cx="583748" cy="477386"/>
                  <a:chOff x="8516625" y="12932993"/>
                  <a:chExt cx="583748" cy="477386"/>
                </a:xfrm>
              </p:grpSpPr>
              <p:grpSp>
                <p:nvGrpSpPr>
                  <p:cNvPr id="1934" name="グループ化 1933">
                    <a:extLst>
                      <a:ext uri="{FF2B5EF4-FFF2-40B4-BE49-F238E27FC236}">
                        <a16:creationId xmlns:a16="http://schemas.microsoft.com/office/drawing/2014/main" id="{6BA343D3-4930-4B42-ABE1-C96538585190}"/>
                      </a:ext>
                    </a:extLst>
                  </p:cNvPr>
                  <p:cNvGrpSpPr/>
                  <p:nvPr/>
                </p:nvGrpSpPr>
                <p:grpSpPr>
                  <a:xfrm>
                    <a:off x="8802643" y="12932993"/>
                    <a:ext cx="297730" cy="440308"/>
                    <a:chOff x="8802643" y="12932993"/>
                    <a:chExt cx="297730" cy="440308"/>
                  </a:xfrm>
                </p:grpSpPr>
                <p:grpSp>
                  <p:nvGrpSpPr>
                    <p:cNvPr id="1944" name="グループ化 1943">
                      <a:extLst>
                        <a:ext uri="{FF2B5EF4-FFF2-40B4-BE49-F238E27FC236}">
                          <a16:creationId xmlns:a16="http://schemas.microsoft.com/office/drawing/2014/main" id="{95D3B996-CD29-714A-BD7B-616D24B85E7D}"/>
                        </a:ext>
                      </a:extLst>
                    </p:cNvPr>
                    <p:cNvGrpSpPr/>
                    <p:nvPr/>
                  </p:nvGrpSpPr>
                  <p:grpSpPr>
                    <a:xfrm>
                      <a:off x="8949726" y="12932993"/>
                      <a:ext cx="150647" cy="433494"/>
                      <a:chOff x="6673031" y="13591956"/>
                      <a:chExt cx="136951" cy="394086"/>
                    </a:xfrm>
                  </p:grpSpPr>
                  <p:sp>
                    <p:nvSpPr>
                      <p:cNvPr id="1949" name="円/楕円 1948">
                        <a:extLst>
                          <a:ext uri="{FF2B5EF4-FFF2-40B4-BE49-F238E27FC236}">
                            <a16:creationId xmlns:a16="http://schemas.microsoft.com/office/drawing/2014/main" id="{1B4FD0D5-A872-984B-8903-0B62E71B9AE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50" name="直線コネクタ 1949">
                        <a:extLst>
                          <a:ext uri="{FF2B5EF4-FFF2-40B4-BE49-F238E27FC236}">
                            <a16:creationId xmlns:a16="http://schemas.microsoft.com/office/drawing/2014/main" id="{959AFDE8-8D06-2A48-B7CA-66B92BFCD18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1" name="直線コネクタ 1950">
                        <a:extLst>
                          <a:ext uri="{FF2B5EF4-FFF2-40B4-BE49-F238E27FC236}">
                            <a16:creationId xmlns:a16="http://schemas.microsoft.com/office/drawing/2014/main" id="{AC7CAF5F-87AC-3B43-A1FF-0EBF6EABADD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45" name="グループ化 1944">
                      <a:extLst>
                        <a:ext uri="{FF2B5EF4-FFF2-40B4-BE49-F238E27FC236}">
                          <a16:creationId xmlns:a16="http://schemas.microsoft.com/office/drawing/2014/main" id="{DA4F66E1-78A8-8A4E-A38E-B59732DA68EC}"/>
                        </a:ext>
                      </a:extLst>
                    </p:cNvPr>
                    <p:cNvGrpSpPr/>
                    <p:nvPr/>
                  </p:nvGrpSpPr>
                  <p:grpSpPr>
                    <a:xfrm rot="21420947">
                      <a:off x="8802643" y="12939807"/>
                      <a:ext cx="150647" cy="433494"/>
                      <a:chOff x="6673031" y="13591956"/>
                      <a:chExt cx="136951" cy="394086"/>
                    </a:xfrm>
                  </p:grpSpPr>
                  <p:sp>
                    <p:nvSpPr>
                      <p:cNvPr id="1946" name="円/楕円 1945">
                        <a:extLst>
                          <a:ext uri="{FF2B5EF4-FFF2-40B4-BE49-F238E27FC236}">
                            <a16:creationId xmlns:a16="http://schemas.microsoft.com/office/drawing/2014/main" id="{3E9E7F3F-D57B-5E48-8B2C-0BE4D1587E2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47" name="直線コネクタ 1946">
                        <a:extLst>
                          <a:ext uri="{FF2B5EF4-FFF2-40B4-BE49-F238E27FC236}">
                            <a16:creationId xmlns:a16="http://schemas.microsoft.com/office/drawing/2014/main" id="{EC1176A5-B7F4-9A46-9203-A58E4FB3E0D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48" name="直線コネクタ 1947">
                        <a:extLst>
                          <a:ext uri="{FF2B5EF4-FFF2-40B4-BE49-F238E27FC236}">
                            <a16:creationId xmlns:a16="http://schemas.microsoft.com/office/drawing/2014/main" id="{642EF6D8-BCA3-344F-9E76-4B6F38F13A1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935" name="グループ化 1934">
                    <a:extLst>
                      <a:ext uri="{FF2B5EF4-FFF2-40B4-BE49-F238E27FC236}">
                        <a16:creationId xmlns:a16="http://schemas.microsoft.com/office/drawing/2014/main" id="{2A6576B7-2850-A448-9E74-929C09116AB3}"/>
                      </a:ext>
                    </a:extLst>
                  </p:cNvPr>
                  <p:cNvGrpSpPr/>
                  <p:nvPr/>
                </p:nvGrpSpPr>
                <p:grpSpPr>
                  <a:xfrm rot="21136742">
                    <a:off x="8516625" y="12970071"/>
                    <a:ext cx="297730" cy="440308"/>
                    <a:chOff x="8802643" y="12932993"/>
                    <a:chExt cx="297730" cy="440308"/>
                  </a:xfrm>
                </p:grpSpPr>
                <p:grpSp>
                  <p:nvGrpSpPr>
                    <p:cNvPr id="1936" name="グループ化 1935">
                      <a:extLst>
                        <a:ext uri="{FF2B5EF4-FFF2-40B4-BE49-F238E27FC236}">
                          <a16:creationId xmlns:a16="http://schemas.microsoft.com/office/drawing/2014/main" id="{E3ACB6A4-49B9-5E45-B109-A70050021F0F}"/>
                        </a:ext>
                      </a:extLst>
                    </p:cNvPr>
                    <p:cNvGrpSpPr/>
                    <p:nvPr/>
                  </p:nvGrpSpPr>
                  <p:grpSpPr>
                    <a:xfrm>
                      <a:off x="8949726" y="12932993"/>
                      <a:ext cx="150647" cy="433494"/>
                      <a:chOff x="6673031" y="13591956"/>
                      <a:chExt cx="136951" cy="394086"/>
                    </a:xfrm>
                  </p:grpSpPr>
                  <p:sp>
                    <p:nvSpPr>
                      <p:cNvPr id="1941" name="円/楕円 1940">
                        <a:extLst>
                          <a:ext uri="{FF2B5EF4-FFF2-40B4-BE49-F238E27FC236}">
                            <a16:creationId xmlns:a16="http://schemas.microsoft.com/office/drawing/2014/main" id="{2F96DECC-4A64-C04E-B3EC-B76AA80D6AF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42" name="直線コネクタ 1941">
                        <a:extLst>
                          <a:ext uri="{FF2B5EF4-FFF2-40B4-BE49-F238E27FC236}">
                            <a16:creationId xmlns:a16="http://schemas.microsoft.com/office/drawing/2014/main" id="{640C181C-2074-8A49-8B56-86AB1061520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43" name="直線コネクタ 1942">
                        <a:extLst>
                          <a:ext uri="{FF2B5EF4-FFF2-40B4-BE49-F238E27FC236}">
                            <a16:creationId xmlns:a16="http://schemas.microsoft.com/office/drawing/2014/main" id="{8D63D027-BC83-EE42-BA98-2692652C897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37" name="グループ化 1936">
                      <a:extLst>
                        <a:ext uri="{FF2B5EF4-FFF2-40B4-BE49-F238E27FC236}">
                          <a16:creationId xmlns:a16="http://schemas.microsoft.com/office/drawing/2014/main" id="{27017AA9-52C6-E74B-87AB-20A704C4100A}"/>
                        </a:ext>
                      </a:extLst>
                    </p:cNvPr>
                    <p:cNvGrpSpPr/>
                    <p:nvPr/>
                  </p:nvGrpSpPr>
                  <p:grpSpPr>
                    <a:xfrm rot="21420947">
                      <a:off x="8802643" y="12939807"/>
                      <a:ext cx="150647" cy="433494"/>
                      <a:chOff x="6673031" y="13591956"/>
                      <a:chExt cx="136951" cy="394086"/>
                    </a:xfrm>
                  </p:grpSpPr>
                  <p:sp>
                    <p:nvSpPr>
                      <p:cNvPr id="1938" name="円/楕円 1937">
                        <a:extLst>
                          <a:ext uri="{FF2B5EF4-FFF2-40B4-BE49-F238E27FC236}">
                            <a16:creationId xmlns:a16="http://schemas.microsoft.com/office/drawing/2014/main" id="{AE4FC8C9-E79F-F746-8051-6DC9C6BE7E8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39" name="直線コネクタ 1938">
                        <a:extLst>
                          <a:ext uri="{FF2B5EF4-FFF2-40B4-BE49-F238E27FC236}">
                            <a16:creationId xmlns:a16="http://schemas.microsoft.com/office/drawing/2014/main" id="{69C9A210-E987-8543-92FA-01111C97056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40" name="直線コネクタ 1939">
                        <a:extLst>
                          <a:ext uri="{FF2B5EF4-FFF2-40B4-BE49-F238E27FC236}">
                            <a16:creationId xmlns:a16="http://schemas.microsoft.com/office/drawing/2014/main" id="{8A6E6BDD-F999-8A45-B0B8-CE19B756B56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66" name="グループ化 1465">
                <a:extLst>
                  <a:ext uri="{FF2B5EF4-FFF2-40B4-BE49-F238E27FC236}">
                    <a16:creationId xmlns:a16="http://schemas.microsoft.com/office/drawing/2014/main" id="{5E9027CD-8CD3-E346-9615-5EAAFA4862CE}"/>
                  </a:ext>
                </a:extLst>
              </p:cNvPr>
              <p:cNvGrpSpPr/>
              <p:nvPr/>
            </p:nvGrpSpPr>
            <p:grpSpPr>
              <a:xfrm rot="3369183">
                <a:off x="11135063" y="14676072"/>
                <a:ext cx="1141526" cy="615043"/>
                <a:chOff x="7958847" y="12932993"/>
                <a:chExt cx="1141526" cy="615043"/>
              </a:xfrm>
            </p:grpSpPr>
            <p:grpSp>
              <p:nvGrpSpPr>
                <p:cNvPr id="1894" name="グループ化 1893">
                  <a:extLst>
                    <a:ext uri="{FF2B5EF4-FFF2-40B4-BE49-F238E27FC236}">
                      <a16:creationId xmlns:a16="http://schemas.microsoft.com/office/drawing/2014/main" id="{D1B179A7-03D5-8F41-93AB-92E2FDE88EAF}"/>
                    </a:ext>
                  </a:extLst>
                </p:cNvPr>
                <p:cNvGrpSpPr/>
                <p:nvPr/>
              </p:nvGrpSpPr>
              <p:grpSpPr>
                <a:xfrm>
                  <a:off x="8516625" y="12932993"/>
                  <a:ext cx="583748" cy="477386"/>
                  <a:chOff x="8516625" y="12932993"/>
                  <a:chExt cx="583748" cy="477386"/>
                </a:xfrm>
              </p:grpSpPr>
              <p:grpSp>
                <p:nvGrpSpPr>
                  <p:cNvPr id="1914" name="グループ化 1913">
                    <a:extLst>
                      <a:ext uri="{FF2B5EF4-FFF2-40B4-BE49-F238E27FC236}">
                        <a16:creationId xmlns:a16="http://schemas.microsoft.com/office/drawing/2014/main" id="{6292D13D-F1F3-C64C-946C-CB159B7F8875}"/>
                      </a:ext>
                    </a:extLst>
                  </p:cNvPr>
                  <p:cNvGrpSpPr/>
                  <p:nvPr/>
                </p:nvGrpSpPr>
                <p:grpSpPr>
                  <a:xfrm>
                    <a:off x="8802643" y="12932993"/>
                    <a:ext cx="297730" cy="440308"/>
                    <a:chOff x="8802643" y="12932993"/>
                    <a:chExt cx="297730" cy="440308"/>
                  </a:xfrm>
                </p:grpSpPr>
                <p:grpSp>
                  <p:nvGrpSpPr>
                    <p:cNvPr id="1924" name="グループ化 1923">
                      <a:extLst>
                        <a:ext uri="{FF2B5EF4-FFF2-40B4-BE49-F238E27FC236}">
                          <a16:creationId xmlns:a16="http://schemas.microsoft.com/office/drawing/2014/main" id="{2B345AC6-FA28-AD4B-978D-6D8313D697F0}"/>
                        </a:ext>
                      </a:extLst>
                    </p:cNvPr>
                    <p:cNvGrpSpPr/>
                    <p:nvPr/>
                  </p:nvGrpSpPr>
                  <p:grpSpPr>
                    <a:xfrm>
                      <a:off x="8949726" y="12932993"/>
                      <a:ext cx="150647" cy="433494"/>
                      <a:chOff x="6673031" y="13591956"/>
                      <a:chExt cx="136951" cy="394086"/>
                    </a:xfrm>
                  </p:grpSpPr>
                  <p:sp>
                    <p:nvSpPr>
                      <p:cNvPr id="1929" name="円/楕円 1928">
                        <a:extLst>
                          <a:ext uri="{FF2B5EF4-FFF2-40B4-BE49-F238E27FC236}">
                            <a16:creationId xmlns:a16="http://schemas.microsoft.com/office/drawing/2014/main" id="{CFE6CBA2-9998-9643-9863-E76DE19FE05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30" name="直線コネクタ 1929">
                        <a:extLst>
                          <a:ext uri="{FF2B5EF4-FFF2-40B4-BE49-F238E27FC236}">
                            <a16:creationId xmlns:a16="http://schemas.microsoft.com/office/drawing/2014/main" id="{D336EDE4-B2F6-0047-819D-DF357D3E5BB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31" name="直線コネクタ 1930">
                        <a:extLst>
                          <a:ext uri="{FF2B5EF4-FFF2-40B4-BE49-F238E27FC236}">
                            <a16:creationId xmlns:a16="http://schemas.microsoft.com/office/drawing/2014/main" id="{E397FCE3-3C47-6F40-9211-7912A5C3008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25" name="グループ化 1924">
                      <a:extLst>
                        <a:ext uri="{FF2B5EF4-FFF2-40B4-BE49-F238E27FC236}">
                          <a16:creationId xmlns:a16="http://schemas.microsoft.com/office/drawing/2014/main" id="{0E75DE31-412E-DF41-ABFE-592FCF302BF1}"/>
                        </a:ext>
                      </a:extLst>
                    </p:cNvPr>
                    <p:cNvGrpSpPr/>
                    <p:nvPr/>
                  </p:nvGrpSpPr>
                  <p:grpSpPr>
                    <a:xfrm rot="21420947">
                      <a:off x="8802643" y="12939807"/>
                      <a:ext cx="150647" cy="433494"/>
                      <a:chOff x="6673031" y="13591956"/>
                      <a:chExt cx="136951" cy="394086"/>
                    </a:xfrm>
                  </p:grpSpPr>
                  <p:sp>
                    <p:nvSpPr>
                      <p:cNvPr id="1926" name="円/楕円 1925">
                        <a:extLst>
                          <a:ext uri="{FF2B5EF4-FFF2-40B4-BE49-F238E27FC236}">
                            <a16:creationId xmlns:a16="http://schemas.microsoft.com/office/drawing/2014/main" id="{C6FB4719-8FD9-8D47-960F-0995383C31E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27" name="直線コネクタ 1926">
                        <a:extLst>
                          <a:ext uri="{FF2B5EF4-FFF2-40B4-BE49-F238E27FC236}">
                            <a16:creationId xmlns:a16="http://schemas.microsoft.com/office/drawing/2014/main" id="{94F3DAD7-3BC6-8B4D-8C00-F5F2004C2AC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28" name="直線コネクタ 1927">
                        <a:extLst>
                          <a:ext uri="{FF2B5EF4-FFF2-40B4-BE49-F238E27FC236}">
                            <a16:creationId xmlns:a16="http://schemas.microsoft.com/office/drawing/2014/main" id="{CB3514D0-685C-624B-A3D0-8E71A722329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915" name="グループ化 1914">
                    <a:extLst>
                      <a:ext uri="{FF2B5EF4-FFF2-40B4-BE49-F238E27FC236}">
                        <a16:creationId xmlns:a16="http://schemas.microsoft.com/office/drawing/2014/main" id="{F063E168-0017-CC42-987B-778024DF9710}"/>
                      </a:ext>
                    </a:extLst>
                  </p:cNvPr>
                  <p:cNvGrpSpPr/>
                  <p:nvPr/>
                </p:nvGrpSpPr>
                <p:grpSpPr>
                  <a:xfrm rot="21136742">
                    <a:off x="8516625" y="12970071"/>
                    <a:ext cx="297730" cy="440308"/>
                    <a:chOff x="8802643" y="12932993"/>
                    <a:chExt cx="297730" cy="440308"/>
                  </a:xfrm>
                </p:grpSpPr>
                <p:grpSp>
                  <p:nvGrpSpPr>
                    <p:cNvPr id="1916" name="グループ化 1915">
                      <a:extLst>
                        <a:ext uri="{FF2B5EF4-FFF2-40B4-BE49-F238E27FC236}">
                          <a16:creationId xmlns:a16="http://schemas.microsoft.com/office/drawing/2014/main" id="{43E46583-5BB9-0F43-82C8-E94F82D758AF}"/>
                        </a:ext>
                      </a:extLst>
                    </p:cNvPr>
                    <p:cNvGrpSpPr/>
                    <p:nvPr/>
                  </p:nvGrpSpPr>
                  <p:grpSpPr>
                    <a:xfrm>
                      <a:off x="8949726" y="12932993"/>
                      <a:ext cx="150647" cy="433494"/>
                      <a:chOff x="6673031" y="13591956"/>
                      <a:chExt cx="136951" cy="394086"/>
                    </a:xfrm>
                  </p:grpSpPr>
                  <p:sp>
                    <p:nvSpPr>
                      <p:cNvPr id="1921" name="円/楕円 1920">
                        <a:extLst>
                          <a:ext uri="{FF2B5EF4-FFF2-40B4-BE49-F238E27FC236}">
                            <a16:creationId xmlns:a16="http://schemas.microsoft.com/office/drawing/2014/main" id="{F9BF5734-FBBD-9C45-9A91-CBD4210940C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22" name="直線コネクタ 1921">
                        <a:extLst>
                          <a:ext uri="{FF2B5EF4-FFF2-40B4-BE49-F238E27FC236}">
                            <a16:creationId xmlns:a16="http://schemas.microsoft.com/office/drawing/2014/main" id="{D4F432EA-5BFB-7547-93BC-C18C9856903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23" name="直線コネクタ 1922">
                        <a:extLst>
                          <a:ext uri="{FF2B5EF4-FFF2-40B4-BE49-F238E27FC236}">
                            <a16:creationId xmlns:a16="http://schemas.microsoft.com/office/drawing/2014/main" id="{54C37AEB-044F-594A-A06F-22FA08B3205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17" name="グループ化 1916">
                      <a:extLst>
                        <a:ext uri="{FF2B5EF4-FFF2-40B4-BE49-F238E27FC236}">
                          <a16:creationId xmlns:a16="http://schemas.microsoft.com/office/drawing/2014/main" id="{35C1AB8C-DFA0-2C44-90C6-2C644538BF44}"/>
                        </a:ext>
                      </a:extLst>
                    </p:cNvPr>
                    <p:cNvGrpSpPr/>
                    <p:nvPr/>
                  </p:nvGrpSpPr>
                  <p:grpSpPr>
                    <a:xfrm rot="21420947">
                      <a:off x="8802643" y="12939807"/>
                      <a:ext cx="150647" cy="433494"/>
                      <a:chOff x="6673031" y="13591956"/>
                      <a:chExt cx="136951" cy="394086"/>
                    </a:xfrm>
                  </p:grpSpPr>
                  <p:sp>
                    <p:nvSpPr>
                      <p:cNvPr id="1918" name="円/楕円 1917">
                        <a:extLst>
                          <a:ext uri="{FF2B5EF4-FFF2-40B4-BE49-F238E27FC236}">
                            <a16:creationId xmlns:a16="http://schemas.microsoft.com/office/drawing/2014/main" id="{2EEE0BF6-0CAE-354B-A565-53F6A946CA1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19" name="直線コネクタ 1918">
                        <a:extLst>
                          <a:ext uri="{FF2B5EF4-FFF2-40B4-BE49-F238E27FC236}">
                            <a16:creationId xmlns:a16="http://schemas.microsoft.com/office/drawing/2014/main" id="{9EB7406C-C407-1A41-900D-21BFE74D82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20" name="直線コネクタ 1919">
                        <a:extLst>
                          <a:ext uri="{FF2B5EF4-FFF2-40B4-BE49-F238E27FC236}">
                            <a16:creationId xmlns:a16="http://schemas.microsoft.com/office/drawing/2014/main" id="{B5ABD574-33F9-8848-B53F-E5478CD3572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895" name="グループ化 1894">
                  <a:extLst>
                    <a:ext uri="{FF2B5EF4-FFF2-40B4-BE49-F238E27FC236}">
                      <a16:creationId xmlns:a16="http://schemas.microsoft.com/office/drawing/2014/main" id="{A3502D8C-ABD4-9B4A-8BFE-47E68E2607D8}"/>
                    </a:ext>
                  </a:extLst>
                </p:cNvPr>
                <p:cNvGrpSpPr/>
                <p:nvPr/>
              </p:nvGrpSpPr>
              <p:grpSpPr>
                <a:xfrm rot="20656458">
                  <a:off x="7958847" y="13070650"/>
                  <a:ext cx="583748" cy="477386"/>
                  <a:chOff x="8516625" y="12932993"/>
                  <a:chExt cx="583748" cy="477386"/>
                </a:xfrm>
              </p:grpSpPr>
              <p:grpSp>
                <p:nvGrpSpPr>
                  <p:cNvPr id="1896" name="グループ化 1895">
                    <a:extLst>
                      <a:ext uri="{FF2B5EF4-FFF2-40B4-BE49-F238E27FC236}">
                        <a16:creationId xmlns:a16="http://schemas.microsoft.com/office/drawing/2014/main" id="{4AE8587A-BCAE-1E48-8259-807553781B5C}"/>
                      </a:ext>
                    </a:extLst>
                  </p:cNvPr>
                  <p:cNvGrpSpPr/>
                  <p:nvPr/>
                </p:nvGrpSpPr>
                <p:grpSpPr>
                  <a:xfrm>
                    <a:off x="8802643" y="12932993"/>
                    <a:ext cx="297730" cy="440308"/>
                    <a:chOff x="8802643" y="12932993"/>
                    <a:chExt cx="297730" cy="440308"/>
                  </a:xfrm>
                </p:grpSpPr>
                <p:grpSp>
                  <p:nvGrpSpPr>
                    <p:cNvPr id="1906" name="グループ化 1905">
                      <a:extLst>
                        <a:ext uri="{FF2B5EF4-FFF2-40B4-BE49-F238E27FC236}">
                          <a16:creationId xmlns:a16="http://schemas.microsoft.com/office/drawing/2014/main" id="{69DEAC3B-3E85-BC45-B34E-246420DE2468}"/>
                        </a:ext>
                      </a:extLst>
                    </p:cNvPr>
                    <p:cNvGrpSpPr/>
                    <p:nvPr/>
                  </p:nvGrpSpPr>
                  <p:grpSpPr>
                    <a:xfrm>
                      <a:off x="8949726" y="12932993"/>
                      <a:ext cx="150647" cy="433494"/>
                      <a:chOff x="6673031" y="13591956"/>
                      <a:chExt cx="136951" cy="394086"/>
                    </a:xfrm>
                  </p:grpSpPr>
                  <p:sp>
                    <p:nvSpPr>
                      <p:cNvPr id="1911" name="円/楕円 1910">
                        <a:extLst>
                          <a:ext uri="{FF2B5EF4-FFF2-40B4-BE49-F238E27FC236}">
                            <a16:creationId xmlns:a16="http://schemas.microsoft.com/office/drawing/2014/main" id="{E76CD917-5DB9-214F-A6C7-F1AE81B7DFF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12" name="直線コネクタ 1911">
                        <a:extLst>
                          <a:ext uri="{FF2B5EF4-FFF2-40B4-BE49-F238E27FC236}">
                            <a16:creationId xmlns:a16="http://schemas.microsoft.com/office/drawing/2014/main" id="{450B69F0-E21C-814A-B6B0-9C0B0FD5DB2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13" name="直線コネクタ 1912">
                        <a:extLst>
                          <a:ext uri="{FF2B5EF4-FFF2-40B4-BE49-F238E27FC236}">
                            <a16:creationId xmlns:a16="http://schemas.microsoft.com/office/drawing/2014/main" id="{06E09D5D-B407-9740-BA18-B1241829ED9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07" name="グループ化 1906">
                      <a:extLst>
                        <a:ext uri="{FF2B5EF4-FFF2-40B4-BE49-F238E27FC236}">
                          <a16:creationId xmlns:a16="http://schemas.microsoft.com/office/drawing/2014/main" id="{C010A512-7C2E-2241-B0EB-F0DC7122F3F4}"/>
                        </a:ext>
                      </a:extLst>
                    </p:cNvPr>
                    <p:cNvGrpSpPr/>
                    <p:nvPr/>
                  </p:nvGrpSpPr>
                  <p:grpSpPr>
                    <a:xfrm rot="21420947">
                      <a:off x="8802643" y="12939807"/>
                      <a:ext cx="150647" cy="433494"/>
                      <a:chOff x="6673031" y="13591956"/>
                      <a:chExt cx="136951" cy="394086"/>
                    </a:xfrm>
                  </p:grpSpPr>
                  <p:sp>
                    <p:nvSpPr>
                      <p:cNvPr id="1908" name="円/楕円 1907">
                        <a:extLst>
                          <a:ext uri="{FF2B5EF4-FFF2-40B4-BE49-F238E27FC236}">
                            <a16:creationId xmlns:a16="http://schemas.microsoft.com/office/drawing/2014/main" id="{8E40046D-52D3-6B4E-8435-D8A65B365F3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09" name="直線コネクタ 1908">
                        <a:extLst>
                          <a:ext uri="{FF2B5EF4-FFF2-40B4-BE49-F238E27FC236}">
                            <a16:creationId xmlns:a16="http://schemas.microsoft.com/office/drawing/2014/main" id="{058EEB98-9481-D14E-B443-A3915D2D35A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10" name="直線コネクタ 1909">
                        <a:extLst>
                          <a:ext uri="{FF2B5EF4-FFF2-40B4-BE49-F238E27FC236}">
                            <a16:creationId xmlns:a16="http://schemas.microsoft.com/office/drawing/2014/main" id="{0904B4A5-4D5C-B54B-914B-3C6D29578EF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897" name="グループ化 1896">
                    <a:extLst>
                      <a:ext uri="{FF2B5EF4-FFF2-40B4-BE49-F238E27FC236}">
                        <a16:creationId xmlns:a16="http://schemas.microsoft.com/office/drawing/2014/main" id="{E5C942E4-61B6-A042-BDC6-A241B31F565D}"/>
                      </a:ext>
                    </a:extLst>
                  </p:cNvPr>
                  <p:cNvGrpSpPr/>
                  <p:nvPr/>
                </p:nvGrpSpPr>
                <p:grpSpPr>
                  <a:xfrm rot="21136742">
                    <a:off x="8516625" y="12970071"/>
                    <a:ext cx="297730" cy="440308"/>
                    <a:chOff x="8802643" y="12932993"/>
                    <a:chExt cx="297730" cy="440308"/>
                  </a:xfrm>
                </p:grpSpPr>
                <p:grpSp>
                  <p:nvGrpSpPr>
                    <p:cNvPr id="1898" name="グループ化 1897">
                      <a:extLst>
                        <a:ext uri="{FF2B5EF4-FFF2-40B4-BE49-F238E27FC236}">
                          <a16:creationId xmlns:a16="http://schemas.microsoft.com/office/drawing/2014/main" id="{5F233255-317C-2340-B4FA-8243ADCDC7DC}"/>
                        </a:ext>
                      </a:extLst>
                    </p:cNvPr>
                    <p:cNvGrpSpPr/>
                    <p:nvPr/>
                  </p:nvGrpSpPr>
                  <p:grpSpPr>
                    <a:xfrm>
                      <a:off x="8949726" y="12932993"/>
                      <a:ext cx="150647" cy="433494"/>
                      <a:chOff x="6673031" y="13591956"/>
                      <a:chExt cx="136951" cy="394086"/>
                    </a:xfrm>
                  </p:grpSpPr>
                  <p:sp>
                    <p:nvSpPr>
                      <p:cNvPr id="1903" name="円/楕円 1902">
                        <a:extLst>
                          <a:ext uri="{FF2B5EF4-FFF2-40B4-BE49-F238E27FC236}">
                            <a16:creationId xmlns:a16="http://schemas.microsoft.com/office/drawing/2014/main" id="{5AB89DC8-E5CE-894B-AB12-98397F98565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04" name="直線コネクタ 1903">
                        <a:extLst>
                          <a:ext uri="{FF2B5EF4-FFF2-40B4-BE49-F238E27FC236}">
                            <a16:creationId xmlns:a16="http://schemas.microsoft.com/office/drawing/2014/main" id="{EBA5A0CF-A519-2E48-A508-7DBE81291C5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05" name="直線コネクタ 1904">
                        <a:extLst>
                          <a:ext uri="{FF2B5EF4-FFF2-40B4-BE49-F238E27FC236}">
                            <a16:creationId xmlns:a16="http://schemas.microsoft.com/office/drawing/2014/main" id="{3D3D46DB-CF72-AE4E-96A3-A6FFF670DDA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99" name="グループ化 1898">
                      <a:extLst>
                        <a:ext uri="{FF2B5EF4-FFF2-40B4-BE49-F238E27FC236}">
                          <a16:creationId xmlns:a16="http://schemas.microsoft.com/office/drawing/2014/main" id="{1F9E8763-8AC2-F14F-B4D0-B5AFFEEDC15D}"/>
                        </a:ext>
                      </a:extLst>
                    </p:cNvPr>
                    <p:cNvGrpSpPr/>
                    <p:nvPr/>
                  </p:nvGrpSpPr>
                  <p:grpSpPr>
                    <a:xfrm rot="21420947">
                      <a:off x="8802643" y="12939807"/>
                      <a:ext cx="150647" cy="433494"/>
                      <a:chOff x="6673031" y="13591956"/>
                      <a:chExt cx="136951" cy="394086"/>
                    </a:xfrm>
                  </p:grpSpPr>
                  <p:sp>
                    <p:nvSpPr>
                      <p:cNvPr id="1900" name="円/楕円 1899">
                        <a:extLst>
                          <a:ext uri="{FF2B5EF4-FFF2-40B4-BE49-F238E27FC236}">
                            <a16:creationId xmlns:a16="http://schemas.microsoft.com/office/drawing/2014/main" id="{FBDD9EBB-0F5A-B54C-94AF-BD0564DD0B2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901" name="直線コネクタ 1900">
                        <a:extLst>
                          <a:ext uri="{FF2B5EF4-FFF2-40B4-BE49-F238E27FC236}">
                            <a16:creationId xmlns:a16="http://schemas.microsoft.com/office/drawing/2014/main" id="{37C64661-6362-814C-B258-EADCE6199A0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02" name="直線コネクタ 1901">
                        <a:extLst>
                          <a:ext uri="{FF2B5EF4-FFF2-40B4-BE49-F238E27FC236}">
                            <a16:creationId xmlns:a16="http://schemas.microsoft.com/office/drawing/2014/main" id="{9567C13C-4644-B447-88F8-EB865CC2521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67" name="グループ化 1466">
                <a:extLst>
                  <a:ext uri="{FF2B5EF4-FFF2-40B4-BE49-F238E27FC236}">
                    <a16:creationId xmlns:a16="http://schemas.microsoft.com/office/drawing/2014/main" id="{381DA73F-29E4-2145-B02E-6D60D4FD4390}"/>
                  </a:ext>
                </a:extLst>
              </p:cNvPr>
              <p:cNvGrpSpPr/>
              <p:nvPr/>
            </p:nvGrpSpPr>
            <p:grpSpPr>
              <a:xfrm rot="1365793">
                <a:off x="10988593" y="14350632"/>
                <a:ext cx="150647" cy="433494"/>
                <a:chOff x="6673031" y="13591956"/>
                <a:chExt cx="136951" cy="394086"/>
              </a:xfrm>
            </p:grpSpPr>
            <p:sp>
              <p:nvSpPr>
                <p:cNvPr id="1891" name="円/楕円 1890">
                  <a:extLst>
                    <a:ext uri="{FF2B5EF4-FFF2-40B4-BE49-F238E27FC236}">
                      <a16:creationId xmlns:a16="http://schemas.microsoft.com/office/drawing/2014/main" id="{B5C910AE-593C-D448-A7E9-A0F15A511D2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92" name="直線コネクタ 1891">
                  <a:extLst>
                    <a:ext uri="{FF2B5EF4-FFF2-40B4-BE49-F238E27FC236}">
                      <a16:creationId xmlns:a16="http://schemas.microsoft.com/office/drawing/2014/main" id="{5DB68985-4826-1F45-8019-648D5613ADF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93" name="直線コネクタ 1892">
                  <a:extLst>
                    <a:ext uri="{FF2B5EF4-FFF2-40B4-BE49-F238E27FC236}">
                      <a16:creationId xmlns:a16="http://schemas.microsoft.com/office/drawing/2014/main" id="{67ACBA27-B454-774D-9925-0AE7834B87D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68" name="グループ化 1467">
                <a:extLst>
                  <a:ext uri="{FF2B5EF4-FFF2-40B4-BE49-F238E27FC236}">
                    <a16:creationId xmlns:a16="http://schemas.microsoft.com/office/drawing/2014/main" id="{618C1868-E7C9-BE46-A5FC-B6A071827C00}"/>
                  </a:ext>
                </a:extLst>
              </p:cNvPr>
              <p:cNvGrpSpPr/>
              <p:nvPr/>
            </p:nvGrpSpPr>
            <p:grpSpPr>
              <a:xfrm rot="1064562">
                <a:off x="10428076" y="14228196"/>
                <a:ext cx="583748" cy="477386"/>
                <a:chOff x="8516625" y="12932993"/>
                <a:chExt cx="583748" cy="477386"/>
              </a:xfrm>
            </p:grpSpPr>
            <p:grpSp>
              <p:nvGrpSpPr>
                <p:cNvPr id="1873" name="グループ化 1872">
                  <a:extLst>
                    <a:ext uri="{FF2B5EF4-FFF2-40B4-BE49-F238E27FC236}">
                      <a16:creationId xmlns:a16="http://schemas.microsoft.com/office/drawing/2014/main" id="{953AE92E-373D-1D44-8726-BD74E17C37D5}"/>
                    </a:ext>
                  </a:extLst>
                </p:cNvPr>
                <p:cNvGrpSpPr/>
                <p:nvPr/>
              </p:nvGrpSpPr>
              <p:grpSpPr>
                <a:xfrm>
                  <a:off x="8802643" y="12932993"/>
                  <a:ext cx="297730" cy="440308"/>
                  <a:chOff x="8802643" y="12932993"/>
                  <a:chExt cx="297730" cy="440308"/>
                </a:xfrm>
              </p:grpSpPr>
              <p:grpSp>
                <p:nvGrpSpPr>
                  <p:cNvPr id="1883" name="グループ化 1882">
                    <a:extLst>
                      <a:ext uri="{FF2B5EF4-FFF2-40B4-BE49-F238E27FC236}">
                        <a16:creationId xmlns:a16="http://schemas.microsoft.com/office/drawing/2014/main" id="{1889DE63-AE6F-AB4A-AFCC-308FD894B8E1}"/>
                      </a:ext>
                    </a:extLst>
                  </p:cNvPr>
                  <p:cNvGrpSpPr/>
                  <p:nvPr/>
                </p:nvGrpSpPr>
                <p:grpSpPr>
                  <a:xfrm>
                    <a:off x="8949726" y="12932993"/>
                    <a:ext cx="150647" cy="433494"/>
                    <a:chOff x="6673031" y="13591956"/>
                    <a:chExt cx="136951" cy="394086"/>
                  </a:xfrm>
                </p:grpSpPr>
                <p:sp>
                  <p:nvSpPr>
                    <p:cNvPr id="1888" name="円/楕円 1887">
                      <a:extLst>
                        <a:ext uri="{FF2B5EF4-FFF2-40B4-BE49-F238E27FC236}">
                          <a16:creationId xmlns:a16="http://schemas.microsoft.com/office/drawing/2014/main" id="{A33C40C6-A3C0-B74C-97A1-EEC8C8FC801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89" name="直線コネクタ 1888">
                      <a:extLst>
                        <a:ext uri="{FF2B5EF4-FFF2-40B4-BE49-F238E27FC236}">
                          <a16:creationId xmlns:a16="http://schemas.microsoft.com/office/drawing/2014/main" id="{C961EE77-5259-9642-B88C-4D6A9C4D78C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90" name="直線コネクタ 1889">
                      <a:extLst>
                        <a:ext uri="{FF2B5EF4-FFF2-40B4-BE49-F238E27FC236}">
                          <a16:creationId xmlns:a16="http://schemas.microsoft.com/office/drawing/2014/main" id="{5B03923A-67CE-3241-88AC-36E233D7957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84" name="グループ化 1883">
                    <a:extLst>
                      <a:ext uri="{FF2B5EF4-FFF2-40B4-BE49-F238E27FC236}">
                        <a16:creationId xmlns:a16="http://schemas.microsoft.com/office/drawing/2014/main" id="{D89ACB62-E808-FE4B-A162-8FACC8D6AF4E}"/>
                      </a:ext>
                    </a:extLst>
                  </p:cNvPr>
                  <p:cNvGrpSpPr/>
                  <p:nvPr/>
                </p:nvGrpSpPr>
                <p:grpSpPr>
                  <a:xfrm rot="21420947">
                    <a:off x="8802643" y="12939807"/>
                    <a:ext cx="150647" cy="433494"/>
                    <a:chOff x="6673031" y="13591956"/>
                    <a:chExt cx="136951" cy="394086"/>
                  </a:xfrm>
                </p:grpSpPr>
                <p:sp>
                  <p:nvSpPr>
                    <p:cNvPr id="1885" name="円/楕円 1884">
                      <a:extLst>
                        <a:ext uri="{FF2B5EF4-FFF2-40B4-BE49-F238E27FC236}">
                          <a16:creationId xmlns:a16="http://schemas.microsoft.com/office/drawing/2014/main" id="{CFFCA26D-1918-D948-8620-38288C8AD38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86" name="直線コネクタ 1885">
                      <a:extLst>
                        <a:ext uri="{FF2B5EF4-FFF2-40B4-BE49-F238E27FC236}">
                          <a16:creationId xmlns:a16="http://schemas.microsoft.com/office/drawing/2014/main" id="{90A9E239-7356-4441-B9F0-F3759ACD125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87" name="直線コネクタ 1886">
                      <a:extLst>
                        <a:ext uri="{FF2B5EF4-FFF2-40B4-BE49-F238E27FC236}">
                          <a16:creationId xmlns:a16="http://schemas.microsoft.com/office/drawing/2014/main" id="{24235907-7BE8-C041-A744-C8BF93E7949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874" name="グループ化 1873">
                  <a:extLst>
                    <a:ext uri="{FF2B5EF4-FFF2-40B4-BE49-F238E27FC236}">
                      <a16:creationId xmlns:a16="http://schemas.microsoft.com/office/drawing/2014/main" id="{91CD6FEF-894B-F849-BEF2-39FD8FCD1881}"/>
                    </a:ext>
                  </a:extLst>
                </p:cNvPr>
                <p:cNvGrpSpPr/>
                <p:nvPr/>
              </p:nvGrpSpPr>
              <p:grpSpPr>
                <a:xfrm rot="21136742">
                  <a:off x="8516625" y="12970071"/>
                  <a:ext cx="297730" cy="440308"/>
                  <a:chOff x="8802643" y="12932993"/>
                  <a:chExt cx="297730" cy="440308"/>
                </a:xfrm>
              </p:grpSpPr>
              <p:grpSp>
                <p:nvGrpSpPr>
                  <p:cNvPr id="1875" name="グループ化 1874">
                    <a:extLst>
                      <a:ext uri="{FF2B5EF4-FFF2-40B4-BE49-F238E27FC236}">
                        <a16:creationId xmlns:a16="http://schemas.microsoft.com/office/drawing/2014/main" id="{21B6B3C8-A49E-654C-A930-DDE2BCE3D3C8}"/>
                      </a:ext>
                    </a:extLst>
                  </p:cNvPr>
                  <p:cNvGrpSpPr/>
                  <p:nvPr/>
                </p:nvGrpSpPr>
                <p:grpSpPr>
                  <a:xfrm>
                    <a:off x="8949726" y="12932993"/>
                    <a:ext cx="150647" cy="433494"/>
                    <a:chOff x="6673031" y="13591956"/>
                    <a:chExt cx="136951" cy="394086"/>
                  </a:xfrm>
                </p:grpSpPr>
                <p:sp>
                  <p:nvSpPr>
                    <p:cNvPr id="1880" name="円/楕円 1879">
                      <a:extLst>
                        <a:ext uri="{FF2B5EF4-FFF2-40B4-BE49-F238E27FC236}">
                          <a16:creationId xmlns:a16="http://schemas.microsoft.com/office/drawing/2014/main" id="{DAFB3A89-AA84-CD4A-AA44-DDCB3A79FE8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81" name="直線コネクタ 1880">
                      <a:extLst>
                        <a:ext uri="{FF2B5EF4-FFF2-40B4-BE49-F238E27FC236}">
                          <a16:creationId xmlns:a16="http://schemas.microsoft.com/office/drawing/2014/main" id="{D8BF7981-A22C-3F4E-970E-8CB24C8382F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82" name="直線コネクタ 1881">
                      <a:extLst>
                        <a:ext uri="{FF2B5EF4-FFF2-40B4-BE49-F238E27FC236}">
                          <a16:creationId xmlns:a16="http://schemas.microsoft.com/office/drawing/2014/main" id="{B818A2F3-5296-114E-8798-22553E150B4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76" name="グループ化 1875">
                    <a:extLst>
                      <a:ext uri="{FF2B5EF4-FFF2-40B4-BE49-F238E27FC236}">
                        <a16:creationId xmlns:a16="http://schemas.microsoft.com/office/drawing/2014/main" id="{7DDEA7AA-0054-704E-8DA4-0F5D12DFA78E}"/>
                      </a:ext>
                    </a:extLst>
                  </p:cNvPr>
                  <p:cNvGrpSpPr/>
                  <p:nvPr/>
                </p:nvGrpSpPr>
                <p:grpSpPr>
                  <a:xfrm rot="21420947">
                    <a:off x="8802643" y="12939807"/>
                    <a:ext cx="150647" cy="433494"/>
                    <a:chOff x="6673031" y="13591956"/>
                    <a:chExt cx="136951" cy="394086"/>
                  </a:xfrm>
                </p:grpSpPr>
                <p:sp>
                  <p:nvSpPr>
                    <p:cNvPr id="1877" name="円/楕円 1876">
                      <a:extLst>
                        <a:ext uri="{FF2B5EF4-FFF2-40B4-BE49-F238E27FC236}">
                          <a16:creationId xmlns:a16="http://schemas.microsoft.com/office/drawing/2014/main" id="{6640F4BA-0001-5C49-AF38-CB60362C310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78" name="直線コネクタ 1877">
                      <a:extLst>
                        <a:ext uri="{FF2B5EF4-FFF2-40B4-BE49-F238E27FC236}">
                          <a16:creationId xmlns:a16="http://schemas.microsoft.com/office/drawing/2014/main" id="{1E8F5B19-C442-B747-939D-8C24C58F187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79" name="直線コネクタ 1878">
                      <a:extLst>
                        <a:ext uri="{FF2B5EF4-FFF2-40B4-BE49-F238E27FC236}">
                          <a16:creationId xmlns:a16="http://schemas.microsoft.com/office/drawing/2014/main" id="{91618C93-5E38-1142-B845-6543E690D0D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469" name="グループ化 1468">
                <a:extLst>
                  <a:ext uri="{FF2B5EF4-FFF2-40B4-BE49-F238E27FC236}">
                    <a16:creationId xmlns:a16="http://schemas.microsoft.com/office/drawing/2014/main" id="{11F8F294-3200-D940-B371-6551A5D14088}"/>
                  </a:ext>
                </a:extLst>
              </p:cNvPr>
              <p:cNvGrpSpPr/>
              <p:nvPr/>
            </p:nvGrpSpPr>
            <p:grpSpPr>
              <a:xfrm>
                <a:off x="8294103" y="14682539"/>
                <a:ext cx="2155445" cy="4365338"/>
                <a:chOff x="8294103" y="14682539"/>
                <a:chExt cx="2155445" cy="4365338"/>
              </a:xfrm>
            </p:grpSpPr>
            <p:grpSp>
              <p:nvGrpSpPr>
                <p:cNvPr id="1639" name="グループ化 1638">
                  <a:extLst>
                    <a:ext uri="{FF2B5EF4-FFF2-40B4-BE49-F238E27FC236}">
                      <a16:creationId xmlns:a16="http://schemas.microsoft.com/office/drawing/2014/main" id="{EA318DFA-F4CC-5541-B6ED-B3A734512DDA}"/>
                    </a:ext>
                  </a:extLst>
                </p:cNvPr>
                <p:cNvGrpSpPr/>
                <p:nvPr/>
              </p:nvGrpSpPr>
              <p:grpSpPr>
                <a:xfrm rot="14440730">
                  <a:off x="8332541" y="17873548"/>
                  <a:ext cx="1141526" cy="615043"/>
                  <a:chOff x="7958847" y="12932993"/>
                  <a:chExt cx="1141526" cy="615043"/>
                </a:xfrm>
              </p:grpSpPr>
              <p:grpSp>
                <p:nvGrpSpPr>
                  <p:cNvPr id="1835" name="グループ化 1834">
                    <a:extLst>
                      <a:ext uri="{FF2B5EF4-FFF2-40B4-BE49-F238E27FC236}">
                        <a16:creationId xmlns:a16="http://schemas.microsoft.com/office/drawing/2014/main" id="{4CB5F93C-2BA3-DD41-AB06-699B640566C6}"/>
                      </a:ext>
                    </a:extLst>
                  </p:cNvPr>
                  <p:cNvGrpSpPr/>
                  <p:nvPr/>
                </p:nvGrpSpPr>
                <p:grpSpPr>
                  <a:xfrm>
                    <a:off x="8516625" y="12932993"/>
                    <a:ext cx="583748" cy="477386"/>
                    <a:chOff x="8516625" y="12932993"/>
                    <a:chExt cx="583748" cy="477386"/>
                  </a:xfrm>
                </p:grpSpPr>
                <p:grpSp>
                  <p:nvGrpSpPr>
                    <p:cNvPr id="1855" name="グループ化 1854">
                      <a:extLst>
                        <a:ext uri="{FF2B5EF4-FFF2-40B4-BE49-F238E27FC236}">
                          <a16:creationId xmlns:a16="http://schemas.microsoft.com/office/drawing/2014/main" id="{C0F29D5F-29B4-F34B-B75F-3C5E68BE76FE}"/>
                        </a:ext>
                      </a:extLst>
                    </p:cNvPr>
                    <p:cNvGrpSpPr/>
                    <p:nvPr/>
                  </p:nvGrpSpPr>
                  <p:grpSpPr>
                    <a:xfrm>
                      <a:off x="8802643" y="12932993"/>
                      <a:ext cx="297730" cy="440308"/>
                      <a:chOff x="8802643" y="12932993"/>
                      <a:chExt cx="297730" cy="440308"/>
                    </a:xfrm>
                  </p:grpSpPr>
                  <p:grpSp>
                    <p:nvGrpSpPr>
                      <p:cNvPr id="1865" name="グループ化 1864">
                        <a:extLst>
                          <a:ext uri="{FF2B5EF4-FFF2-40B4-BE49-F238E27FC236}">
                            <a16:creationId xmlns:a16="http://schemas.microsoft.com/office/drawing/2014/main" id="{7AD014EF-FB81-A34A-B31F-ACA51F800836}"/>
                          </a:ext>
                        </a:extLst>
                      </p:cNvPr>
                      <p:cNvGrpSpPr/>
                      <p:nvPr/>
                    </p:nvGrpSpPr>
                    <p:grpSpPr>
                      <a:xfrm>
                        <a:off x="8949726" y="12932993"/>
                        <a:ext cx="150647" cy="433494"/>
                        <a:chOff x="6673031" y="13591956"/>
                        <a:chExt cx="136951" cy="394086"/>
                      </a:xfrm>
                    </p:grpSpPr>
                    <p:sp>
                      <p:nvSpPr>
                        <p:cNvPr id="1870" name="円/楕円 1869">
                          <a:extLst>
                            <a:ext uri="{FF2B5EF4-FFF2-40B4-BE49-F238E27FC236}">
                              <a16:creationId xmlns:a16="http://schemas.microsoft.com/office/drawing/2014/main" id="{3D8A7B12-C0F7-E046-9A63-92D35CF2E2D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71" name="直線コネクタ 1870">
                          <a:extLst>
                            <a:ext uri="{FF2B5EF4-FFF2-40B4-BE49-F238E27FC236}">
                              <a16:creationId xmlns:a16="http://schemas.microsoft.com/office/drawing/2014/main" id="{DC3FDC12-9F3A-3C4D-AA2F-CE5A2ACBA9E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72" name="直線コネクタ 1871">
                          <a:extLst>
                            <a:ext uri="{FF2B5EF4-FFF2-40B4-BE49-F238E27FC236}">
                              <a16:creationId xmlns:a16="http://schemas.microsoft.com/office/drawing/2014/main" id="{84E6C1A4-9378-C445-9DF2-3E02BBF1F33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66" name="グループ化 1865">
                        <a:extLst>
                          <a:ext uri="{FF2B5EF4-FFF2-40B4-BE49-F238E27FC236}">
                            <a16:creationId xmlns:a16="http://schemas.microsoft.com/office/drawing/2014/main" id="{E662BC7A-D527-964D-ACFC-9897B05C0190}"/>
                          </a:ext>
                        </a:extLst>
                      </p:cNvPr>
                      <p:cNvGrpSpPr/>
                      <p:nvPr/>
                    </p:nvGrpSpPr>
                    <p:grpSpPr>
                      <a:xfrm rot="21420947">
                        <a:off x="8802643" y="12939807"/>
                        <a:ext cx="150647" cy="433494"/>
                        <a:chOff x="6673031" y="13591956"/>
                        <a:chExt cx="136951" cy="394086"/>
                      </a:xfrm>
                    </p:grpSpPr>
                    <p:sp>
                      <p:nvSpPr>
                        <p:cNvPr id="1867" name="円/楕円 1866">
                          <a:extLst>
                            <a:ext uri="{FF2B5EF4-FFF2-40B4-BE49-F238E27FC236}">
                              <a16:creationId xmlns:a16="http://schemas.microsoft.com/office/drawing/2014/main" id="{80B5370D-0A61-1B45-8444-3B15961DF5D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68" name="直線コネクタ 1867">
                          <a:extLst>
                            <a:ext uri="{FF2B5EF4-FFF2-40B4-BE49-F238E27FC236}">
                              <a16:creationId xmlns:a16="http://schemas.microsoft.com/office/drawing/2014/main" id="{ABC48961-CC5D-8847-84EC-90E6B29BD47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69" name="直線コネクタ 1868">
                          <a:extLst>
                            <a:ext uri="{FF2B5EF4-FFF2-40B4-BE49-F238E27FC236}">
                              <a16:creationId xmlns:a16="http://schemas.microsoft.com/office/drawing/2014/main" id="{61226D6D-F6B1-C449-80D5-3F971D72F2F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856" name="グループ化 1855">
                      <a:extLst>
                        <a:ext uri="{FF2B5EF4-FFF2-40B4-BE49-F238E27FC236}">
                          <a16:creationId xmlns:a16="http://schemas.microsoft.com/office/drawing/2014/main" id="{8179530C-4BF8-2649-A27D-691D612FF323}"/>
                        </a:ext>
                      </a:extLst>
                    </p:cNvPr>
                    <p:cNvGrpSpPr/>
                    <p:nvPr/>
                  </p:nvGrpSpPr>
                  <p:grpSpPr>
                    <a:xfrm rot="21136742">
                      <a:off x="8516625" y="12970071"/>
                      <a:ext cx="297730" cy="440308"/>
                      <a:chOff x="8802643" y="12932993"/>
                      <a:chExt cx="297730" cy="440308"/>
                    </a:xfrm>
                  </p:grpSpPr>
                  <p:grpSp>
                    <p:nvGrpSpPr>
                      <p:cNvPr id="1857" name="グループ化 1856">
                        <a:extLst>
                          <a:ext uri="{FF2B5EF4-FFF2-40B4-BE49-F238E27FC236}">
                            <a16:creationId xmlns:a16="http://schemas.microsoft.com/office/drawing/2014/main" id="{D29EAD27-2782-1A48-AD6C-BA6870523115}"/>
                          </a:ext>
                        </a:extLst>
                      </p:cNvPr>
                      <p:cNvGrpSpPr/>
                      <p:nvPr/>
                    </p:nvGrpSpPr>
                    <p:grpSpPr>
                      <a:xfrm>
                        <a:off x="8949726" y="12932993"/>
                        <a:ext cx="150647" cy="433494"/>
                        <a:chOff x="6673031" y="13591956"/>
                        <a:chExt cx="136951" cy="394086"/>
                      </a:xfrm>
                    </p:grpSpPr>
                    <p:sp>
                      <p:nvSpPr>
                        <p:cNvPr id="1862" name="円/楕円 1861">
                          <a:extLst>
                            <a:ext uri="{FF2B5EF4-FFF2-40B4-BE49-F238E27FC236}">
                              <a16:creationId xmlns:a16="http://schemas.microsoft.com/office/drawing/2014/main" id="{4C33E0DB-4EF4-2445-8183-305B872461D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63" name="直線コネクタ 1862">
                          <a:extLst>
                            <a:ext uri="{FF2B5EF4-FFF2-40B4-BE49-F238E27FC236}">
                              <a16:creationId xmlns:a16="http://schemas.microsoft.com/office/drawing/2014/main" id="{BB1A76F3-346A-0940-8FC0-CD1FD4F798C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64" name="直線コネクタ 1863">
                          <a:extLst>
                            <a:ext uri="{FF2B5EF4-FFF2-40B4-BE49-F238E27FC236}">
                              <a16:creationId xmlns:a16="http://schemas.microsoft.com/office/drawing/2014/main" id="{214C47A4-C828-3B49-911F-76EBDD49924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58" name="グループ化 1857">
                        <a:extLst>
                          <a:ext uri="{FF2B5EF4-FFF2-40B4-BE49-F238E27FC236}">
                            <a16:creationId xmlns:a16="http://schemas.microsoft.com/office/drawing/2014/main" id="{2DF28B72-B478-DA41-A827-0453B5C1F92A}"/>
                          </a:ext>
                        </a:extLst>
                      </p:cNvPr>
                      <p:cNvGrpSpPr/>
                      <p:nvPr/>
                    </p:nvGrpSpPr>
                    <p:grpSpPr>
                      <a:xfrm rot="21420947">
                        <a:off x="8802643" y="12939807"/>
                        <a:ext cx="150647" cy="433494"/>
                        <a:chOff x="6673031" y="13591956"/>
                        <a:chExt cx="136951" cy="394086"/>
                      </a:xfrm>
                    </p:grpSpPr>
                    <p:sp>
                      <p:nvSpPr>
                        <p:cNvPr id="1859" name="円/楕円 1858">
                          <a:extLst>
                            <a:ext uri="{FF2B5EF4-FFF2-40B4-BE49-F238E27FC236}">
                              <a16:creationId xmlns:a16="http://schemas.microsoft.com/office/drawing/2014/main" id="{BB4C5F45-C6D9-E440-A8CD-4C7474CB511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60" name="直線コネクタ 1859">
                          <a:extLst>
                            <a:ext uri="{FF2B5EF4-FFF2-40B4-BE49-F238E27FC236}">
                              <a16:creationId xmlns:a16="http://schemas.microsoft.com/office/drawing/2014/main" id="{CF8D89BF-6B48-7948-B0A5-C859C0A45FF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61" name="直線コネクタ 1860">
                          <a:extLst>
                            <a:ext uri="{FF2B5EF4-FFF2-40B4-BE49-F238E27FC236}">
                              <a16:creationId xmlns:a16="http://schemas.microsoft.com/office/drawing/2014/main" id="{2381EB90-6759-2E4F-83FC-1B63EEEC19E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836" name="グループ化 1835">
                    <a:extLst>
                      <a:ext uri="{FF2B5EF4-FFF2-40B4-BE49-F238E27FC236}">
                        <a16:creationId xmlns:a16="http://schemas.microsoft.com/office/drawing/2014/main" id="{8DA2A281-F351-DF48-A29B-D2A76CBE1D7F}"/>
                      </a:ext>
                    </a:extLst>
                  </p:cNvPr>
                  <p:cNvGrpSpPr/>
                  <p:nvPr/>
                </p:nvGrpSpPr>
                <p:grpSpPr>
                  <a:xfrm rot="20656458">
                    <a:off x="7958847" y="13070650"/>
                    <a:ext cx="583748" cy="477386"/>
                    <a:chOff x="8516625" y="12932993"/>
                    <a:chExt cx="583748" cy="477386"/>
                  </a:xfrm>
                </p:grpSpPr>
                <p:grpSp>
                  <p:nvGrpSpPr>
                    <p:cNvPr id="1837" name="グループ化 1836">
                      <a:extLst>
                        <a:ext uri="{FF2B5EF4-FFF2-40B4-BE49-F238E27FC236}">
                          <a16:creationId xmlns:a16="http://schemas.microsoft.com/office/drawing/2014/main" id="{7861C9E0-552F-7D42-A4FF-0DFA94952646}"/>
                        </a:ext>
                      </a:extLst>
                    </p:cNvPr>
                    <p:cNvGrpSpPr/>
                    <p:nvPr/>
                  </p:nvGrpSpPr>
                  <p:grpSpPr>
                    <a:xfrm>
                      <a:off x="8802643" y="12932993"/>
                      <a:ext cx="297730" cy="440308"/>
                      <a:chOff x="8802643" y="12932993"/>
                      <a:chExt cx="297730" cy="440308"/>
                    </a:xfrm>
                  </p:grpSpPr>
                  <p:grpSp>
                    <p:nvGrpSpPr>
                      <p:cNvPr id="1847" name="グループ化 1846">
                        <a:extLst>
                          <a:ext uri="{FF2B5EF4-FFF2-40B4-BE49-F238E27FC236}">
                            <a16:creationId xmlns:a16="http://schemas.microsoft.com/office/drawing/2014/main" id="{01CD0790-6C11-EB4C-9D6D-231813B0B733}"/>
                          </a:ext>
                        </a:extLst>
                      </p:cNvPr>
                      <p:cNvGrpSpPr/>
                      <p:nvPr/>
                    </p:nvGrpSpPr>
                    <p:grpSpPr>
                      <a:xfrm>
                        <a:off x="8949726" y="12932993"/>
                        <a:ext cx="150647" cy="433494"/>
                        <a:chOff x="6673031" y="13591956"/>
                        <a:chExt cx="136951" cy="394086"/>
                      </a:xfrm>
                    </p:grpSpPr>
                    <p:sp>
                      <p:nvSpPr>
                        <p:cNvPr id="1852" name="円/楕円 1851">
                          <a:extLst>
                            <a:ext uri="{FF2B5EF4-FFF2-40B4-BE49-F238E27FC236}">
                              <a16:creationId xmlns:a16="http://schemas.microsoft.com/office/drawing/2014/main" id="{95AC140B-CC5F-9E42-A39E-860417C47A1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53" name="直線コネクタ 1852">
                          <a:extLst>
                            <a:ext uri="{FF2B5EF4-FFF2-40B4-BE49-F238E27FC236}">
                              <a16:creationId xmlns:a16="http://schemas.microsoft.com/office/drawing/2014/main" id="{CC5185F1-8113-3840-812F-84A74AB21A4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54" name="直線コネクタ 1853">
                          <a:extLst>
                            <a:ext uri="{FF2B5EF4-FFF2-40B4-BE49-F238E27FC236}">
                              <a16:creationId xmlns:a16="http://schemas.microsoft.com/office/drawing/2014/main" id="{21EDCC4D-ED0E-F64F-8B79-185124517C6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48" name="グループ化 1847">
                        <a:extLst>
                          <a:ext uri="{FF2B5EF4-FFF2-40B4-BE49-F238E27FC236}">
                            <a16:creationId xmlns:a16="http://schemas.microsoft.com/office/drawing/2014/main" id="{9F565B80-9B8B-C94D-9A8A-17CA3155DEA4}"/>
                          </a:ext>
                        </a:extLst>
                      </p:cNvPr>
                      <p:cNvGrpSpPr/>
                      <p:nvPr/>
                    </p:nvGrpSpPr>
                    <p:grpSpPr>
                      <a:xfrm rot="21420947">
                        <a:off x="8802643" y="12939807"/>
                        <a:ext cx="150647" cy="433494"/>
                        <a:chOff x="6673031" y="13591956"/>
                        <a:chExt cx="136951" cy="394086"/>
                      </a:xfrm>
                    </p:grpSpPr>
                    <p:sp>
                      <p:nvSpPr>
                        <p:cNvPr id="1849" name="円/楕円 1848">
                          <a:extLst>
                            <a:ext uri="{FF2B5EF4-FFF2-40B4-BE49-F238E27FC236}">
                              <a16:creationId xmlns:a16="http://schemas.microsoft.com/office/drawing/2014/main" id="{3DC07DEE-62B2-F44B-BA1A-7AE97D9CEC9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50" name="直線コネクタ 1849">
                          <a:extLst>
                            <a:ext uri="{FF2B5EF4-FFF2-40B4-BE49-F238E27FC236}">
                              <a16:creationId xmlns:a16="http://schemas.microsoft.com/office/drawing/2014/main" id="{118D99F2-4AB1-2444-A3B6-640A66B4B6A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51" name="直線コネクタ 1850">
                          <a:extLst>
                            <a:ext uri="{FF2B5EF4-FFF2-40B4-BE49-F238E27FC236}">
                              <a16:creationId xmlns:a16="http://schemas.microsoft.com/office/drawing/2014/main" id="{3B7068FC-AF5D-2146-BC8B-DD8A2F3868C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838" name="グループ化 1837">
                      <a:extLst>
                        <a:ext uri="{FF2B5EF4-FFF2-40B4-BE49-F238E27FC236}">
                          <a16:creationId xmlns:a16="http://schemas.microsoft.com/office/drawing/2014/main" id="{FDC88910-A431-4B47-A196-B50E87D2B799}"/>
                        </a:ext>
                      </a:extLst>
                    </p:cNvPr>
                    <p:cNvGrpSpPr/>
                    <p:nvPr/>
                  </p:nvGrpSpPr>
                  <p:grpSpPr>
                    <a:xfrm rot="21136742">
                      <a:off x="8516625" y="12970071"/>
                      <a:ext cx="297730" cy="440308"/>
                      <a:chOff x="8802643" y="12932993"/>
                      <a:chExt cx="297730" cy="440308"/>
                    </a:xfrm>
                  </p:grpSpPr>
                  <p:grpSp>
                    <p:nvGrpSpPr>
                      <p:cNvPr id="1839" name="グループ化 1838">
                        <a:extLst>
                          <a:ext uri="{FF2B5EF4-FFF2-40B4-BE49-F238E27FC236}">
                            <a16:creationId xmlns:a16="http://schemas.microsoft.com/office/drawing/2014/main" id="{3093BDAD-0020-2D44-9776-5D84BC034F3E}"/>
                          </a:ext>
                        </a:extLst>
                      </p:cNvPr>
                      <p:cNvGrpSpPr/>
                      <p:nvPr/>
                    </p:nvGrpSpPr>
                    <p:grpSpPr>
                      <a:xfrm>
                        <a:off x="8949726" y="12932993"/>
                        <a:ext cx="150647" cy="433494"/>
                        <a:chOff x="6673031" y="13591956"/>
                        <a:chExt cx="136951" cy="394086"/>
                      </a:xfrm>
                    </p:grpSpPr>
                    <p:sp>
                      <p:nvSpPr>
                        <p:cNvPr id="1844" name="円/楕円 1843">
                          <a:extLst>
                            <a:ext uri="{FF2B5EF4-FFF2-40B4-BE49-F238E27FC236}">
                              <a16:creationId xmlns:a16="http://schemas.microsoft.com/office/drawing/2014/main" id="{22FEC61D-00E7-424D-9389-DE3873B0187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45" name="直線コネクタ 1844">
                          <a:extLst>
                            <a:ext uri="{FF2B5EF4-FFF2-40B4-BE49-F238E27FC236}">
                              <a16:creationId xmlns:a16="http://schemas.microsoft.com/office/drawing/2014/main" id="{5F21E64E-E206-1146-9D78-4021B53599C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46" name="直線コネクタ 1845">
                          <a:extLst>
                            <a:ext uri="{FF2B5EF4-FFF2-40B4-BE49-F238E27FC236}">
                              <a16:creationId xmlns:a16="http://schemas.microsoft.com/office/drawing/2014/main" id="{2CF107F2-5C3D-C748-B052-DF93B216422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40" name="グループ化 1839">
                        <a:extLst>
                          <a:ext uri="{FF2B5EF4-FFF2-40B4-BE49-F238E27FC236}">
                            <a16:creationId xmlns:a16="http://schemas.microsoft.com/office/drawing/2014/main" id="{4520E124-C6F8-2F41-9F53-CF8BA031C2F0}"/>
                          </a:ext>
                        </a:extLst>
                      </p:cNvPr>
                      <p:cNvGrpSpPr/>
                      <p:nvPr/>
                    </p:nvGrpSpPr>
                    <p:grpSpPr>
                      <a:xfrm rot="21420947">
                        <a:off x="8802643" y="12939807"/>
                        <a:ext cx="150647" cy="433494"/>
                        <a:chOff x="6673031" y="13591956"/>
                        <a:chExt cx="136951" cy="394086"/>
                      </a:xfrm>
                    </p:grpSpPr>
                    <p:sp>
                      <p:nvSpPr>
                        <p:cNvPr id="1841" name="円/楕円 1840">
                          <a:extLst>
                            <a:ext uri="{FF2B5EF4-FFF2-40B4-BE49-F238E27FC236}">
                              <a16:creationId xmlns:a16="http://schemas.microsoft.com/office/drawing/2014/main" id="{90D492DE-7DD8-FD4F-A83F-9DF0C384FBB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42" name="直線コネクタ 1841">
                          <a:extLst>
                            <a:ext uri="{FF2B5EF4-FFF2-40B4-BE49-F238E27FC236}">
                              <a16:creationId xmlns:a16="http://schemas.microsoft.com/office/drawing/2014/main" id="{E65A49C5-D70D-D542-B568-331D1BC329E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43" name="直線コネクタ 1842">
                          <a:extLst>
                            <a:ext uri="{FF2B5EF4-FFF2-40B4-BE49-F238E27FC236}">
                              <a16:creationId xmlns:a16="http://schemas.microsoft.com/office/drawing/2014/main" id="{1166D616-266A-AA41-9C10-C0358937F5E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640" name="グループ化 1639">
                  <a:extLst>
                    <a:ext uri="{FF2B5EF4-FFF2-40B4-BE49-F238E27FC236}">
                      <a16:creationId xmlns:a16="http://schemas.microsoft.com/office/drawing/2014/main" id="{8D995AC9-036B-D34F-A662-5753E71FA0FE}"/>
                    </a:ext>
                  </a:extLst>
                </p:cNvPr>
                <p:cNvGrpSpPr/>
                <p:nvPr/>
              </p:nvGrpSpPr>
              <p:grpSpPr>
                <a:xfrm rot="12526637">
                  <a:off x="9300635" y="18432834"/>
                  <a:ext cx="1141526" cy="615043"/>
                  <a:chOff x="7958847" y="12932993"/>
                  <a:chExt cx="1141526" cy="615043"/>
                </a:xfrm>
              </p:grpSpPr>
              <p:grpSp>
                <p:nvGrpSpPr>
                  <p:cNvPr id="1797" name="グループ化 1796">
                    <a:extLst>
                      <a:ext uri="{FF2B5EF4-FFF2-40B4-BE49-F238E27FC236}">
                        <a16:creationId xmlns:a16="http://schemas.microsoft.com/office/drawing/2014/main" id="{B016A11D-AC81-EA4D-BF94-4998CDDA0724}"/>
                      </a:ext>
                    </a:extLst>
                  </p:cNvPr>
                  <p:cNvGrpSpPr/>
                  <p:nvPr/>
                </p:nvGrpSpPr>
                <p:grpSpPr>
                  <a:xfrm>
                    <a:off x="8516625" y="12932993"/>
                    <a:ext cx="583748" cy="477386"/>
                    <a:chOff x="8516625" y="12932993"/>
                    <a:chExt cx="583748" cy="477386"/>
                  </a:xfrm>
                </p:grpSpPr>
                <p:grpSp>
                  <p:nvGrpSpPr>
                    <p:cNvPr id="1817" name="グループ化 1816">
                      <a:extLst>
                        <a:ext uri="{FF2B5EF4-FFF2-40B4-BE49-F238E27FC236}">
                          <a16:creationId xmlns:a16="http://schemas.microsoft.com/office/drawing/2014/main" id="{BCDC9ECB-5E11-224A-8BEC-ED8E0C07A00A}"/>
                        </a:ext>
                      </a:extLst>
                    </p:cNvPr>
                    <p:cNvGrpSpPr/>
                    <p:nvPr/>
                  </p:nvGrpSpPr>
                  <p:grpSpPr>
                    <a:xfrm>
                      <a:off x="8802643" y="12932993"/>
                      <a:ext cx="297730" cy="440308"/>
                      <a:chOff x="8802643" y="12932993"/>
                      <a:chExt cx="297730" cy="440308"/>
                    </a:xfrm>
                  </p:grpSpPr>
                  <p:grpSp>
                    <p:nvGrpSpPr>
                      <p:cNvPr id="1827" name="グループ化 1826">
                        <a:extLst>
                          <a:ext uri="{FF2B5EF4-FFF2-40B4-BE49-F238E27FC236}">
                            <a16:creationId xmlns:a16="http://schemas.microsoft.com/office/drawing/2014/main" id="{415C3842-7307-5144-9CBF-C4C625D897CF}"/>
                          </a:ext>
                        </a:extLst>
                      </p:cNvPr>
                      <p:cNvGrpSpPr/>
                      <p:nvPr/>
                    </p:nvGrpSpPr>
                    <p:grpSpPr>
                      <a:xfrm>
                        <a:off x="8949726" y="12932993"/>
                        <a:ext cx="150647" cy="433494"/>
                        <a:chOff x="6673031" y="13591956"/>
                        <a:chExt cx="136951" cy="394086"/>
                      </a:xfrm>
                    </p:grpSpPr>
                    <p:sp>
                      <p:nvSpPr>
                        <p:cNvPr id="1832" name="円/楕円 1831">
                          <a:extLst>
                            <a:ext uri="{FF2B5EF4-FFF2-40B4-BE49-F238E27FC236}">
                              <a16:creationId xmlns:a16="http://schemas.microsoft.com/office/drawing/2014/main" id="{C48338F7-B034-814A-8E9A-5D4554A63AB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33" name="直線コネクタ 1832">
                          <a:extLst>
                            <a:ext uri="{FF2B5EF4-FFF2-40B4-BE49-F238E27FC236}">
                              <a16:creationId xmlns:a16="http://schemas.microsoft.com/office/drawing/2014/main" id="{AAF41825-D873-3B4F-BFF8-83150FD3A52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34" name="直線コネクタ 1833">
                          <a:extLst>
                            <a:ext uri="{FF2B5EF4-FFF2-40B4-BE49-F238E27FC236}">
                              <a16:creationId xmlns:a16="http://schemas.microsoft.com/office/drawing/2014/main" id="{7329E5C3-20A7-194A-9C76-A715350B82E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28" name="グループ化 1827">
                        <a:extLst>
                          <a:ext uri="{FF2B5EF4-FFF2-40B4-BE49-F238E27FC236}">
                            <a16:creationId xmlns:a16="http://schemas.microsoft.com/office/drawing/2014/main" id="{A9B0A42F-BE93-2E45-9716-FE14453AE5C0}"/>
                          </a:ext>
                        </a:extLst>
                      </p:cNvPr>
                      <p:cNvGrpSpPr/>
                      <p:nvPr/>
                    </p:nvGrpSpPr>
                    <p:grpSpPr>
                      <a:xfrm rot="21420947">
                        <a:off x="8802643" y="12939807"/>
                        <a:ext cx="150647" cy="433494"/>
                        <a:chOff x="6673031" y="13591956"/>
                        <a:chExt cx="136951" cy="394086"/>
                      </a:xfrm>
                    </p:grpSpPr>
                    <p:sp>
                      <p:nvSpPr>
                        <p:cNvPr id="1829" name="円/楕円 1828">
                          <a:extLst>
                            <a:ext uri="{FF2B5EF4-FFF2-40B4-BE49-F238E27FC236}">
                              <a16:creationId xmlns:a16="http://schemas.microsoft.com/office/drawing/2014/main" id="{842B0411-49BF-5F42-9FD2-71353129818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30" name="直線コネクタ 1829">
                          <a:extLst>
                            <a:ext uri="{FF2B5EF4-FFF2-40B4-BE49-F238E27FC236}">
                              <a16:creationId xmlns:a16="http://schemas.microsoft.com/office/drawing/2014/main" id="{55AB24AB-4A48-8B45-BF24-05D589940A2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31" name="直線コネクタ 1830">
                          <a:extLst>
                            <a:ext uri="{FF2B5EF4-FFF2-40B4-BE49-F238E27FC236}">
                              <a16:creationId xmlns:a16="http://schemas.microsoft.com/office/drawing/2014/main" id="{86467B91-AE26-3248-B00A-21409509B9B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818" name="グループ化 1817">
                      <a:extLst>
                        <a:ext uri="{FF2B5EF4-FFF2-40B4-BE49-F238E27FC236}">
                          <a16:creationId xmlns:a16="http://schemas.microsoft.com/office/drawing/2014/main" id="{22775C4A-D16A-E14E-8D43-633FC63C6583}"/>
                        </a:ext>
                      </a:extLst>
                    </p:cNvPr>
                    <p:cNvGrpSpPr/>
                    <p:nvPr/>
                  </p:nvGrpSpPr>
                  <p:grpSpPr>
                    <a:xfrm rot="21136742">
                      <a:off x="8516625" y="12970071"/>
                      <a:ext cx="297730" cy="440308"/>
                      <a:chOff x="8802643" y="12932993"/>
                      <a:chExt cx="297730" cy="440308"/>
                    </a:xfrm>
                  </p:grpSpPr>
                  <p:grpSp>
                    <p:nvGrpSpPr>
                      <p:cNvPr id="1819" name="グループ化 1818">
                        <a:extLst>
                          <a:ext uri="{FF2B5EF4-FFF2-40B4-BE49-F238E27FC236}">
                            <a16:creationId xmlns:a16="http://schemas.microsoft.com/office/drawing/2014/main" id="{F7C021FD-301C-574E-910A-958492277196}"/>
                          </a:ext>
                        </a:extLst>
                      </p:cNvPr>
                      <p:cNvGrpSpPr/>
                      <p:nvPr/>
                    </p:nvGrpSpPr>
                    <p:grpSpPr>
                      <a:xfrm>
                        <a:off x="8949726" y="12932993"/>
                        <a:ext cx="150647" cy="433494"/>
                        <a:chOff x="6673031" y="13591956"/>
                        <a:chExt cx="136951" cy="394086"/>
                      </a:xfrm>
                    </p:grpSpPr>
                    <p:sp>
                      <p:nvSpPr>
                        <p:cNvPr id="1824" name="円/楕円 1823">
                          <a:extLst>
                            <a:ext uri="{FF2B5EF4-FFF2-40B4-BE49-F238E27FC236}">
                              <a16:creationId xmlns:a16="http://schemas.microsoft.com/office/drawing/2014/main" id="{9440CEC9-1B0A-224A-B90F-FE25E099858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25" name="直線コネクタ 1824">
                          <a:extLst>
                            <a:ext uri="{FF2B5EF4-FFF2-40B4-BE49-F238E27FC236}">
                              <a16:creationId xmlns:a16="http://schemas.microsoft.com/office/drawing/2014/main" id="{ABE2F8FC-0A4C-994C-BDDC-3B1FE1026A1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26" name="直線コネクタ 1825">
                          <a:extLst>
                            <a:ext uri="{FF2B5EF4-FFF2-40B4-BE49-F238E27FC236}">
                              <a16:creationId xmlns:a16="http://schemas.microsoft.com/office/drawing/2014/main" id="{EDA8356F-4D1E-354C-ABD6-7F86FE004C2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20" name="グループ化 1819">
                        <a:extLst>
                          <a:ext uri="{FF2B5EF4-FFF2-40B4-BE49-F238E27FC236}">
                            <a16:creationId xmlns:a16="http://schemas.microsoft.com/office/drawing/2014/main" id="{BB7FB5F1-DB50-8F49-B62E-BB0EA1105595}"/>
                          </a:ext>
                        </a:extLst>
                      </p:cNvPr>
                      <p:cNvGrpSpPr/>
                      <p:nvPr/>
                    </p:nvGrpSpPr>
                    <p:grpSpPr>
                      <a:xfrm rot="21420947">
                        <a:off x="8802643" y="12939807"/>
                        <a:ext cx="150647" cy="433494"/>
                        <a:chOff x="6673031" y="13591956"/>
                        <a:chExt cx="136951" cy="394086"/>
                      </a:xfrm>
                    </p:grpSpPr>
                    <p:sp>
                      <p:nvSpPr>
                        <p:cNvPr id="1821" name="円/楕円 1820">
                          <a:extLst>
                            <a:ext uri="{FF2B5EF4-FFF2-40B4-BE49-F238E27FC236}">
                              <a16:creationId xmlns:a16="http://schemas.microsoft.com/office/drawing/2014/main" id="{886F7965-91B2-2842-9C10-D1BB0FE1357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22" name="直線コネクタ 1821">
                          <a:extLst>
                            <a:ext uri="{FF2B5EF4-FFF2-40B4-BE49-F238E27FC236}">
                              <a16:creationId xmlns:a16="http://schemas.microsoft.com/office/drawing/2014/main" id="{1374DA87-06EB-D249-835E-BA0D926EE17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23" name="直線コネクタ 1822">
                          <a:extLst>
                            <a:ext uri="{FF2B5EF4-FFF2-40B4-BE49-F238E27FC236}">
                              <a16:creationId xmlns:a16="http://schemas.microsoft.com/office/drawing/2014/main" id="{93A9C885-9B59-244D-81BC-4743C18CF2A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798" name="グループ化 1797">
                    <a:extLst>
                      <a:ext uri="{FF2B5EF4-FFF2-40B4-BE49-F238E27FC236}">
                        <a16:creationId xmlns:a16="http://schemas.microsoft.com/office/drawing/2014/main" id="{687DC5DF-AC49-8142-ADE3-8B0D701A2372}"/>
                      </a:ext>
                    </a:extLst>
                  </p:cNvPr>
                  <p:cNvGrpSpPr/>
                  <p:nvPr/>
                </p:nvGrpSpPr>
                <p:grpSpPr>
                  <a:xfrm rot="20656458">
                    <a:off x="7958847" y="13070650"/>
                    <a:ext cx="583748" cy="477386"/>
                    <a:chOff x="8516625" y="12932993"/>
                    <a:chExt cx="583748" cy="477386"/>
                  </a:xfrm>
                </p:grpSpPr>
                <p:grpSp>
                  <p:nvGrpSpPr>
                    <p:cNvPr id="1799" name="グループ化 1798">
                      <a:extLst>
                        <a:ext uri="{FF2B5EF4-FFF2-40B4-BE49-F238E27FC236}">
                          <a16:creationId xmlns:a16="http://schemas.microsoft.com/office/drawing/2014/main" id="{A9687930-8A07-9B40-BFDC-0CE37ADDE5D3}"/>
                        </a:ext>
                      </a:extLst>
                    </p:cNvPr>
                    <p:cNvGrpSpPr/>
                    <p:nvPr/>
                  </p:nvGrpSpPr>
                  <p:grpSpPr>
                    <a:xfrm>
                      <a:off x="8802643" y="12932993"/>
                      <a:ext cx="297730" cy="440308"/>
                      <a:chOff x="8802643" y="12932993"/>
                      <a:chExt cx="297730" cy="440308"/>
                    </a:xfrm>
                  </p:grpSpPr>
                  <p:grpSp>
                    <p:nvGrpSpPr>
                      <p:cNvPr id="1809" name="グループ化 1808">
                        <a:extLst>
                          <a:ext uri="{FF2B5EF4-FFF2-40B4-BE49-F238E27FC236}">
                            <a16:creationId xmlns:a16="http://schemas.microsoft.com/office/drawing/2014/main" id="{E7BBD261-1804-674D-801A-92EC9E4B24E2}"/>
                          </a:ext>
                        </a:extLst>
                      </p:cNvPr>
                      <p:cNvGrpSpPr/>
                      <p:nvPr/>
                    </p:nvGrpSpPr>
                    <p:grpSpPr>
                      <a:xfrm>
                        <a:off x="8949726" y="12932993"/>
                        <a:ext cx="150647" cy="433494"/>
                        <a:chOff x="6673031" y="13591956"/>
                        <a:chExt cx="136951" cy="394086"/>
                      </a:xfrm>
                    </p:grpSpPr>
                    <p:sp>
                      <p:nvSpPr>
                        <p:cNvPr id="1814" name="円/楕円 1813">
                          <a:extLst>
                            <a:ext uri="{FF2B5EF4-FFF2-40B4-BE49-F238E27FC236}">
                              <a16:creationId xmlns:a16="http://schemas.microsoft.com/office/drawing/2014/main" id="{F26F5F5D-5918-2F44-803C-77CBE4D56CD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15" name="直線コネクタ 1814">
                          <a:extLst>
                            <a:ext uri="{FF2B5EF4-FFF2-40B4-BE49-F238E27FC236}">
                              <a16:creationId xmlns:a16="http://schemas.microsoft.com/office/drawing/2014/main" id="{0D2BF497-BBE8-AB4C-BC2B-A3CAD9A8679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16" name="直線コネクタ 1815">
                          <a:extLst>
                            <a:ext uri="{FF2B5EF4-FFF2-40B4-BE49-F238E27FC236}">
                              <a16:creationId xmlns:a16="http://schemas.microsoft.com/office/drawing/2014/main" id="{23E8380A-1DAF-4346-864D-D6C1737596A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10" name="グループ化 1809">
                        <a:extLst>
                          <a:ext uri="{FF2B5EF4-FFF2-40B4-BE49-F238E27FC236}">
                            <a16:creationId xmlns:a16="http://schemas.microsoft.com/office/drawing/2014/main" id="{3BC18788-7AB2-244E-BEB2-6794E630DF71}"/>
                          </a:ext>
                        </a:extLst>
                      </p:cNvPr>
                      <p:cNvGrpSpPr/>
                      <p:nvPr/>
                    </p:nvGrpSpPr>
                    <p:grpSpPr>
                      <a:xfrm rot="21420947">
                        <a:off x="8802643" y="12939807"/>
                        <a:ext cx="150647" cy="433494"/>
                        <a:chOff x="6673031" y="13591956"/>
                        <a:chExt cx="136951" cy="394086"/>
                      </a:xfrm>
                    </p:grpSpPr>
                    <p:sp>
                      <p:nvSpPr>
                        <p:cNvPr id="1811" name="円/楕円 1810">
                          <a:extLst>
                            <a:ext uri="{FF2B5EF4-FFF2-40B4-BE49-F238E27FC236}">
                              <a16:creationId xmlns:a16="http://schemas.microsoft.com/office/drawing/2014/main" id="{B6C2FE21-5914-B54F-B9F0-A0B3F0A6B08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12" name="直線コネクタ 1811">
                          <a:extLst>
                            <a:ext uri="{FF2B5EF4-FFF2-40B4-BE49-F238E27FC236}">
                              <a16:creationId xmlns:a16="http://schemas.microsoft.com/office/drawing/2014/main" id="{1F770FE4-D84B-6F4E-AF2E-431290AF0BC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13" name="直線コネクタ 1812">
                          <a:extLst>
                            <a:ext uri="{FF2B5EF4-FFF2-40B4-BE49-F238E27FC236}">
                              <a16:creationId xmlns:a16="http://schemas.microsoft.com/office/drawing/2014/main" id="{9E1234D0-7C6B-CC4F-95F7-B6CDF219585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800" name="グループ化 1799">
                      <a:extLst>
                        <a:ext uri="{FF2B5EF4-FFF2-40B4-BE49-F238E27FC236}">
                          <a16:creationId xmlns:a16="http://schemas.microsoft.com/office/drawing/2014/main" id="{BE2C33FD-2335-3D4A-BF25-DDCDAF184D39}"/>
                        </a:ext>
                      </a:extLst>
                    </p:cNvPr>
                    <p:cNvGrpSpPr/>
                    <p:nvPr/>
                  </p:nvGrpSpPr>
                  <p:grpSpPr>
                    <a:xfrm rot="21136742">
                      <a:off x="8516625" y="12970071"/>
                      <a:ext cx="297730" cy="440308"/>
                      <a:chOff x="8802643" y="12932993"/>
                      <a:chExt cx="297730" cy="440308"/>
                    </a:xfrm>
                  </p:grpSpPr>
                  <p:grpSp>
                    <p:nvGrpSpPr>
                      <p:cNvPr id="1801" name="グループ化 1800">
                        <a:extLst>
                          <a:ext uri="{FF2B5EF4-FFF2-40B4-BE49-F238E27FC236}">
                            <a16:creationId xmlns:a16="http://schemas.microsoft.com/office/drawing/2014/main" id="{9464AB82-9884-0047-B619-4DC655FC8E4F}"/>
                          </a:ext>
                        </a:extLst>
                      </p:cNvPr>
                      <p:cNvGrpSpPr/>
                      <p:nvPr/>
                    </p:nvGrpSpPr>
                    <p:grpSpPr>
                      <a:xfrm>
                        <a:off x="8949726" y="12932993"/>
                        <a:ext cx="150647" cy="433494"/>
                        <a:chOff x="6673031" y="13591956"/>
                        <a:chExt cx="136951" cy="394086"/>
                      </a:xfrm>
                    </p:grpSpPr>
                    <p:sp>
                      <p:nvSpPr>
                        <p:cNvPr id="1806" name="円/楕円 1805">
                          <a:extLst>
                            <a:ext uri="{FF2B5EF4-FFF2-40B4-BE49-F238E27FC236}">
                              <a16:creationId xmlns:a16="http://schemas.microsoft.com/office/drawing/2014/main" id="{7931F23A-4625-9744-B848-038908A8515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07" name="直線コネクタ 1806">
                          <a:extLst>
                            <a:ext uri="{FF2B5EF4-FFF2-40B4-BE49-F238E27FC236}">
                              <a16:creationId xmlns:a16="http://schemas.microsoft.com/office/drawing/2014/main" id="{3E629F01-883D-414B-8880-882B346C287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08" name="直線コネクタ 1807">
                          <a:extLst>
                            <a:ext uri="{FF2B5EF4-FFF2-40B4-BE49-F238E27FC236}">
                              <a16:creationId xmlns:a16="http://schemas.microsoft.com/office/drawing/2014/main" id="{B3213AE7-2DDB-174E-8EC7-0E216D49747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802" name="グループ化 1801">
                        <a:extLst>
                          <a:ext uri="{FF2B5EF4-FFF2-40B4-BE49-F238E27FC236}">
                            <a16:creationId xmlns:a16="http://schemas.microsoft.com/office/drawing/2014/main" id="{DC7AF3CA-C925-F64B-BB3A-9C2EB314DDC6}"/>
                          </a:ext>
                        </a:extLst>
                      </p:cNvPr>
                      <p:cNvGrpSpPr/>
                      <p:nvPr/>
                    </p:nvGrpSpPr>
                    <p:grpSpPr>
                      <a:xfrm rot="21420947">
                        <a:off x="8802643" y="12939807"/>
                        <a:ext cx="150647" cy="433494"/>
                        <a:chOff x="6673031" y="13591956"/>
                        <a:chExt cx="136951" cy="394086"/>
                      </a:xfrm>
                    </p:grpSpPr>
                    <p:sp>
                      <p:nvSpPr>
                        <p:cNvPr id="1803" name="円/楕円 1802">
                          <a:extLst>
                            <a:ext uri="{FF2B5EF4-FFF2-40B4-BE49-F238E27FC236}">
                              <a16:creationId xmlns:a16="http://schemas.microsoft.com/office/drawing/2014/main" id="{7481B9DF-37B9-8343-A424-84F1C395F91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804" name="直線コネクタ 1803">
                          <a:extLst>
                            <a:ext uri="{FF2B5EF4-FFF2-40B4-BE49-F238E27FC236}">
                              <a16:creationId xmlns:a16="http://schemas.microsoft.com/office/drawing/2014/main" id="{37F919F1-4828-D64A-BCD2-3BF3B59ECF8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05" name="直線コネクタ 1804">
                          <a:extLst>
                            <a:ext uri="{FF2B5EF4-FFF2-40B4-BE49-F238E27FC236}">
                              <a16:creationId xmlns:a16="http://schemas.microsoft.com/office/drawing/2014/main" id="{B7F11A68-C364-9646-A808-A094F49131D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641" name="グループ化 1640">
                  <a:extLst>
                    <a:ext uri="{FF2B5EF4-FFF2-40B4-BE49-F238E27FC236}">
                      <a16:creationId xmlns:a16="http://schemas.microsoft.com/office/drawing/2014/main" id="{454A7C85-500D-F740-A2EC-410FB4A37A36}"/>
                    </a:ext>
                  </a:extLst>
                </p:cNvPr>
                <p:cNvGrpSpPr/>
                <p:nvPr/>
              </p:nvGrpSpPr>
              <p:grpSpPr>
                <a:xfrm>
                  <a:off x="9208292" y="14682539"/>
                  <a:ext cx="1241256" cy="712053"/>
                  <a:chOff x="9208292" y="14682539"/>
                  <a:chExt cx="1241256" cy="712053"/>
                </a:xfrm>
              </p:grpSpPr>
              <p:grpSp>
                <p:nvGrpSpPr>
                  <p:cNvPr id="1759" name="グループ化 1758">
                    <a:extLst>
                      <a:ext uri="{FF2B5EF4-FFF2-40B4-BE49-F238E27FC236}">
                        <a16:creationId xmlns:a16="http://schemas.microsoft.com/office/drawing/2014/main" id="{46B43C27-2EC7-CE4A-9DA3-56F05085FDD0}"/>
                      </a:ext>
                    </a:extLst>
                  </p:cNvPr>
                  <p:cNvGrpSpPr/>
                  <p:nvPr/>
                </p:nvGrpSpPr>
                <p:grpSpPr>
                  <a:xfrm>
                    <a:off x="9815775" y="14682539"/>
                    <a:ext cx="633773" cy="483264"/>
                    <a:chOff x="9815775" y="14682539"/>
                    <a:chExt cx="633773" cy="483264"/>
                  </a:xfrm>
                </p:grpSpPr>
                <p:grpSp>
                  <p:nvGrpSpPr>
                    <p:cNvPr id="1779" name="グループ化 1778">
                      <a:extLst>
                        <a:ext uri="{FF2B5EF4-FFF2-40B4-BE49-F238E27FC236}">
                          <a16:creationId xmlns:a16="http://schemas.microsoft.com/office/drawing/2014/main" id="{DCF6F5B9-8B65-2F46-B787-0694494AA252}"/>
                        </a:ext>
                      </a:extLst>
                    </p:cNvPr>
                    <p:cNvGrpSpPr/>
                    <p:nvPr/>
                  </p:nvGrpSpPr>
                  <p:grpSpPr>
                    <a:xfrm>
                      <a:off x="10141649" y="14682539"/>
                      <a:ext cx="307899" cy="433674"/>
                      <a:chOff x="10141649" y="14682539"/>
                      <a:chExt cx="307899" cy="433674"/>
                    </a:xfrm>
                  </p:grpSpPr>
                  <p:grpSp>
                    <p:nvGrpSpPr>
                      <p:cNvPr id="1789" name="グループ化 1788">
                        <a:extLst>
                          <a:ext uri="{FF2B5EF4-FFF2-40B4-BE49-F238E27FC236}">
                            <a16:creationId xmlns:a16="http://schemas.microsoft.com/office/drawing/2014/main" id="{265CFF02-BDEC-924D-B2E6-B96F3321EA08}"/>
                          </a:ext>
                        </a:extLst>
                      </p:cNvPr>
                      <p:cNvGrpSpPr/>
                      <p:nvPr/>
                    </p:nvGrpSpPr>
                    <p:grpSpPr>
                      <a:xfrm flipV="1">
                        <a:off x="10298902" y="14682539"/>
                        <a:ext cx="150646" cy="433495"/>
                        <a:chOff x="6673031" y="13591956"/>
                        <a:chExt cx="136951" cy="394086"/>
                      </a:xfrm>
                    </p:grpSpPr>
                    <p:sp>
                      <p:nvSpPr>
                        <p:cNvPr id="1794" name="円/楕円 1793">
                          <a:extLst>
                            <a:ext uri="{FF2B5EF4-FFF2-40B4-BE49-F238E27FC236}">
                              <a16:creationId xmlns:a16="http://schemas.microsoft.com/office/drawing/2014/main" id="{C04AD046-8DF7-DB41-9914-A9B260A5308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95" name="直線コネクタ 1794">
                          <a:extLst>
                            <a:ext uri="{FF2B5EF4-FFF2-40B4-BE49-F238E27FC236}">
                              <a16:creationId xmlns:a16="http://schemas.microsoft.com/office/drawing/2014/main" id="{CFE43FF1-D8FF-1748-BA66-C39D7E18254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6" name="直線コネクタ 1795">
                          <a:extLst>
                            <a:ext uri="{FF2B5EF4-FFF2-40B4-BE49-F238E27FC236}">
                              <a16:creationId xmlns:a16="http://schemas.microsoft.com/office/drawing/2014/main" id="{0C3F72EB-88A9-0A4E-9969-66572C27570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90" name="グループ化 1789">
                        <a:extLst>
                          <a:ext uri="{FF2B5EF4-FFF2-40B4-BE49-F238E27FC236}">
                            <a16:creationId xmlns:a16="http://schemas.microsoft.com/office/drawing/2014/main" id="{84DFD535-B47F-2345-AB6A-4CE0C791E103}"/>
                          </a:ext>
                        </a:extLst>
                      </p:cNvPr>
                      <p:cNvGrpSpPr/>
                      <p:nvPr/>
                    </p:nvGrpSpPr>
                    <p:grpSpPr>
                      <a:xfrm rot="21372344" flipV="1">
                        <a:off x="10141649" y="14682718"/>
                        <a:ext cx="150646" cy="433495"/>
                        <a:chOff x="6673031" y="13591956"/>
                        <a:chExt cx="136951" cy="394086"/>
                      </a:xfrm>
                    </p:grpSpPr>
                    <p:sp>
                      <p:nvSpPr>
                        <p:cNvPr id="1791" name="円/楕円 1790">
                          <a:extLst>
                            <a:ext uri="{FF2B5EF4-FFF2-40B4-BE49-F238E27FC236}">
                              <a16:creationId xmlns:a16="http://schemas.microsoft.com/office/drawing/2014/main" id="{356FA9B3-7A68-894A-BACF-8238130948E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92" name="直線コネクタ 1791">
                          <a:extLst>
                            <a:ext uri="{FF2B5EF4-FFF2-40B4-BE49-F238E27FC236}">
                              <a16:creationId xmlns:a16="http://schemas.microsoft.com/office/drawing/2014/main" id="{3AF9B546-526C-1B48-AAE2-181CCBDCC45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3" name="直線コネクタ 1792">
                          <a:extLst>
                            <a:ext uri="{FF2B5EF4-FFF2-40B4-BE49-F238E27FC236}">
                              <a16:creationId xmlns:a16="http://schemas.microsoft.com/office/drawing/2014/main" id="{A2888AC8-47F9-A046-85A4-3C9447BC500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780" name="グループ化 1779">
                      <a:extLst>
                        <a:ext uri="{FF2B5EF4-FFF2-40B4-BE49-F238E27FC236}">
                          <a16:creationId xmlns:a16="http://schemas.microsoft.com/office/drawing/2014/main" id="{32C77072-BE20-A04A-B3D7-F186C3AB1A5A}"/>
                        </a:ext>
                      </a:extLst>
                    </p:cNvPr>
                    <p:cNvGrpSpPr/>
                    <p:nvPr/>
                  </p:nvGrpSpPr>
                  <p:grpSpPr>
                    <a:xfrm rot="20834709">
                      <a:off x="9815775" y="14732129"/>
                      <a:ext cx="307899" cy="433674"/>
                      <a:chOff x="10141649" y="14682539"/>
                      <a:chExt cx="307899" cy="433674"/>
                    </a:xfrm>
                  </p:grpSpPr>
                  <p:grpSp>
                    <p:nvGrpSpPr>
                      <p:cNvPr id="1781" name="グループ化 1780">
                        <a:extLst>
                          <a:ext uri="{FF2B5EF4-FFF2-40B4-BE49-F238E27FC236}">
                            <a16:creationId xmlns:a16="http://schemas.microsoft.com/office/drawing/2014/main" id="{F666AD73-E1A7-024A-A7C5-D40AEB6DD983}"/>
                          </a:ext>
                        </a:extLst>
                      </p:cNvPr>
                      <p:cNvGrpSpPr/>
                      <p:nvPr/>
                    </p:nvGrpSpPr>
                    <p:grpSpPr>
                      <a:xfrm flipV="1">
                        <a:off x="10298902" y="14682539"/>
                        <a:ext cx="150646" cy="433495"/>
                        <a:chOff x="6673031" y="13591956"/>
                        <a:chExt cx="136951" cy="394086"/>
                      </a:xfrm>
                    </p:grpSpPr>
                    <p:sp>
                      <p:nvSpPr>
                        <p:cNvPr id="1786" name="円/楕円 1785">
                          <a:extLst>
                            <a:ext uri="{FF2B5EF4-FFF2-40B4-BE49-F238E27FC236}">
                              <a16:creationId xmlns:a16="http://schemas.microsoft.com/office/drawing/2014/main" id="{5F246AC4-E4C5-FB40-A31C-7307809C8C4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87" name="直線コネクタ 1786">
                          <a:extLst>
                            <a:ext uri="{FF2B5EF4-FFF2-40B4-BE49-F238E27FC236}">
                              <a16:creationId xmlns:a16="http://schemas.microsoft.com/office/drawing/2014/main" id="{15B2DD2A-DC52-D24B-9AF3-5D6796DA205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8" name="直線コネクタ 1787">
                          <a:extLst>
                            <a:ext uri="{FF2B5EF4-FFF2-40B4-BE49-F238E27FC236}">
                              <a16:creationId xmlns:a16="http://schemas.microsoft.com/office/drawing/2014/main" id="{286591D4-4D87-854A-8A66-4060B84B167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82" name="グループ化 1781">
                        <a:extLst>
                          <a:ext uri="{FF2B5EF4-FFF2-40B4-BE49-F238E27FC236}">
                            <a16:creationId xmlns:a16="http://schemas.microsoft.com/office/drawing/2014/main" id="{F5628146-D76F-4049-8CE0-C50A81B91C6A}"/>
                          </a:ext>
                        </a:extLst>
                      </p:cNvPr>
                      <p:cNvGrpSpPr/>
                      <p:nvPr/>
                    </p:nvGrpSpPr>
                    <p:grpSpPr>
                      <a:xfrm rot="21372344" flipV="1">
                        <a:off x="10141649" y="14682718"/>
                        <a:ext cx="150646" cy="433495"/>
                        <a:chOff x="6673031" y="13591956"/>
                        <a:chExt cx="136951" cy="394086"/>
                      </a:xfrm>
                    </p:grpSpPr>
                    <p:sp>
                      <p:nvSpPr>
                        <p:cNvPr id="1783" name="円/楕円 1782">
                          <a:extLst>
                            <a:ext uri="{FF2B5EF4-FFF2-40B4-BE49-F238E27FC236}">
                              <a16:creationId xmlns:a16="http://schemas.microsoft.com/office/drawing/2014/main" id="{C20C1358-ABE2-4045-BB3A-A292631B68B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84" name="直線コネクタ 1783">
                          <a:extLst>
                            <a:ext uri="{FF2B5EF4-FFF2-40B4-BE49-F238E27FC236}">
                              <a16:creationId xmlns:a16="http://schemas.microsoft.com/office/drawing/2014/main" id="{B724389A-0C74-2249-BCB4-358D0885EE1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5" name="直線コネクタ 1784">
                          <a:extLst>
                            <a:ext uri="{FF2B5EF4-FFF2-40B4-BE49-F238E27FC236}">
                              <a16:creationId xmlns:a16="http://schemas.microsoft.com/office/drawing/2014/main" id="{E8A1FC26-90F0-E345-A5AD-CEAF48FBCE3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760" name="グループ化 1759">
                    <a:extLst>
                      <a:ext uri="{FF2B5EF4-FFF2-40B4-BE49-F238E27FC236}">
                        <a16:creationId xmlns:a16="http://schemas.microsoft.com/office/drawing/2014/main" id="{A91987B9-602F-464F-A62E-18ECB4D8BC2D}"/>
                      </a:ext>
                    </a:extLst>
                  </p:cNvPr>
                  <p:cNvGrpSpPr/>
                  <p:nvPr/>
                </p:nvGrpSpPr>
                <p:grpSpPr>
                  <a:xfrm rot="20127034">
                    <a:off x="9208292" y="14911328"/>
                    <a:ext cx="633773" cy="483264"/>
                    <a:chOff x="9815775" y="14682539"/>
                    <a:chExt cx="633773" cy="483264"/>
                  </a:xfrm>
                </p:grpSpPr>
                <p:grpSp>
                  <p:nvGrpSpPr>
                    <p:cNvPr id="1761" name="グループ化 1760">
                      <a:extLst>
                        <a:ext uri="{FF2B5EF4-FFF2-40B4-BE49-F238E27FC236}">
                          <a16:creationId xmlns:a16="http://schemas.microsoft.com/office/drawing/2014/main" id="{F89284B8-0E9E-0444-943C-FD830E69B99A}"/>
                        </a:ext>
                      </a:extLst>
                    </p:cNvPr>
                    <p:cNvGrpSpPr/>
                    <p:nvPr/>
                  </p:nvGrpSpPr>
                  <p:grpSpPr>
                    <a:xfrm>
                      <a:off x="10141649" y="14682539"/>
                      <a:ext cx="307899" cy="433674"/>
                      <a:chOff x="10141649" y="14682539"/>
                      <a:chExt cx="307899" cy="433674"/>
                    </a:xfrm>
                  </p:grpSpPr>
                  <p:grpSp>
                    <p:nvGrpSpPr>
                      <p:cNvPr id="1771" name="グループ化 1770">
                        <a:extLst>
                          <a:ext uri="{FF2B5EF4-FFF2-40B4-BE49-F238E27FC236}">
                            <a16:creationId xmlns:a16="http://schemas.microsoft.com/office/drawing/2014/main" id="{1B13B482-38F9-734F-B8C0-3C1553229C63}"/>
                          </a:ext>
                        </a:extLst>
                      </p:cNvPr>
                      <p:cNvGrpSpPr/>
                      <p:nvPr/>
                    </p:nvGrpSpPr>
                    <p:grpSpPr>
                      <a:xfrm flipV="1">
                        <a:off x="10298902" y="14682539"/>
                        <a:ext cx="150646" cy="433495"/>
                        <a:chOff x="6673031" y="13591956"/>
                        <a:chExt cx="136951" cy="394086"/>
                      </a:xfrm>
                    </p:grpSpPr>
                    <p:sp>
                      <p:nvSpPr>
                        <p:cNvPr id="1776" name="円/楕円 1775">
                          <a:extLst>
                            <a:ext uri="{FF2B5EF4-FFF2-40B4-BE49-F238E27FC236}">
                              <a16:creationId xmlns:a16="http://schemas.microsoft.com/office/drawing/2014/main" id="{14CED851-FEF6-194D-9BEB-E041461D1D2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77" name="直線コネクタ 1776">
                          <a:extLst>
                            <a:ext uri="{FF2B5EF4-FFF2-40B4-BE49-F238E27FC236}">
                              <a16:creationId xmlns:a16="http://schemas.microsoft.com/office/drawing/2014/main" id="{030CAE18-7FF1-3640-8E7F-3A1879ABAA2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78" name="直線コネクタ 1777">
                          <a:extLst>
                            <a:ext uri="{FF2B5EF4-FFF2-40B4-BE49-F238E27FC236}">
                              <a16:creationId xmlns:a16="http://schemas.microsoft.com/office/drawing/2014/main" id="{3C8F4FB1-10D5-414D-9BCD-FB837FBDE1F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72" name="グループ化 1771">
                        <a:extLst>
                          <a:ext uri="{FF2B5EF4-FFF2-40B4-BE49-F238E27FC236}">
                            <a16:creationId xmlns:a16="http://schemas.microsoft.com/office/drawing/2014/main" id="{F001A11F-A9A2-6A42-AF39-F01DF1E7E365}"/>
                          </a:ext>
                        </a:extLst>
                      </p:cNvPr>
                      <p:cNvGrpSpPr/>
                      <p:nvPr/>
                    </p:nvGrpSpPr>
                    <p:grpSpPr>
                      <a:xfrm rot="21372344" flipV="1">
                        <a:off x="10141649" y="14682718"/>
                        <a:ext cx="150646" cy="433495"/>
                        <a:chOff x="6673031" y="13591956"/>
                        <a:chExt cx="136951" cy="394086"/>
                      </a:xfrm>
                    </p:grpSpPr>
                    <p:sp>
                      <p:nvSpPr>
                        <p:cNvPr id="1773" name="円/楕円 1772">
                          <a:extLst>
                            <a:ext uri="{FF2B5EF4-FFF2-40B4-BE49-F238E27FC236}">
                              <a16:creationId xmlns:a16="http://schemas.microsoft.com/office/drawing/2014/main" id="{91010980-C620-C749-BB4E-A76DF78075E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74" name="直線コネクタ 1773">
                          <a:extLst>
                            <a:ext uri="{FF2B5EF4-FFF2-40B4-BE49-F238E27FC236}">
                              <a16:creationId xmlns:a16="http://schemas.microsoft.com/office/drawing/2014/main" id="{DE4127D0-4460-0B47-B427-F7EC4DF5E23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75" name="直線コネクタ 1774">
                          <a:extLst>
                            <a:ext uri="{FF2B5EF4-FFF2-40B4-BE49-F238E27FC236}">
                              <a16:creationId xmlns:a16="http://schemas.microsoft.com/office/drawing/2014/main" id="{FED15711-0E1D-074E-9B8F-F93B67E9A86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762" name="グループ化 1761">
                      <a:extLst>
                        <a:ext uri="{FF2B5EF4-FFF2-40B4-BE49-F238E27FC236}">
                          <a16:creationId xmlns:a16="http://schemas.microsoft.com/office/drawing/2014/main" id="{6CAEF68C-7686-D146-A412-E7E2F5B6E72E}"/>
                        </a:ext>
                      </a:extLst>
                    </p:cNvPr>
                    <p:cNvGrpSpPr/>
                    <p:nvPr/>
                  </p:nvGrpSpPr>
                  <p:grpSpPr>
                    <a:xfrm rot="20834709">
                      <a:off x="9815775" y="14732129"/>
                      <a:ext cx="307899" cy="433674"/>
                      <a:chOff x="10141649" y="14682539"/>
                      <a:chExt cx="307899" cy="433674"/>
                    </a:xfrm>
                  </p:grpSpPr>
                  <p:grpSp>
                    <p:nvGrpSpPr>
                      <p:cNvPr id="1763" name="グループ化 1762">
                        <a:extLst>
                          <a:ext uri="{FF2B5EF4-FFF2-40B4-BE49-F238E27FC236}">
                            <a16:creationId xmlns:a16="http://schemas.microsoft.com/office/drawing/2014/main" id="{B9BD58E9-B8BC-3946-A5D7-6E79FED80069}"/>
                          </a:ext>
                        </a:extLst>
                      </p:cNvPr>
                      <p:cNvGrpSpPr/>
                      <p:nvPr/>
                    </p:nvGrpSpPr>
                    <p:grpSpPr>
                      <a:xfrm flipV="1">
                        <a:off x="10298902" y="14682539"/>
                        <a:ext cx="150646" cy="433495"/>
                        <a:chOff x="6673031" y="13591956"/>
                        <a:chExt cx="136951" cy="394086"/>
                      </a:xfrm>
                    </p:grpSpPr>
                    <p:sp>
                      <p:nvSpPr>
                        <p:cNvPr id="1768" name="円/楕円 1767">
                          <a:extLst>
                            <a:ext uri="{FF2B5EF4-FFF2-40B4-BE49-F238E27FC236}">
                              <a16:creationId xmlns:a16="http://schemas.microsoft.com/office/drawing/2014/main" id="{E8F3E459-A990-2948-B1C6-414CF6BE99C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69" name="直線コネクタ 1768">
                          <a:extLst>
                            <a:ext uri="{FF2B5EF4-FFF2-40B4-BE49-F238E27FC236}">
                              <a16:creationId xmlns:a16="http://schemas.microsoft.com/office/drawing/2014/main" id="{8266B1E6-90E3-7D47-ABD8-9686601AD20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70" name="直線コネクタ 1769">
                          <a:extLst>
                            <a:ext uri="{FF2B5EF4-FFF2-40B4-BE49-F238E27FC236}">
                              <a16:creationId xmlns:a16="http://schemas.microsoft.com/office/drawing/2014/main" id="{521243B2-6E27-8A41-8C72-505CFBD970E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64" name="グループ化 1763">
                        <a:extLst>
                          <a:ext uri="{FF2B5EF4-FFF2-40B4-BE49-F238E27FC236}">
                            <a16:creationId xmlns:a16="http://schemas.microsoft.com/office/drawing/2014/main" id="{94EE7981-8B4C-2A41-A535-E4471F7E540E}"/>
                          </a:ext>
                        </a:extLst>
                      </p:cNvPr>
                      <p:cNvGrpSpPr/>
                      <p:nvPr/>
                    </p:nvGrpSpPr>
                    <p:grpSpPr>
                      <a:xfrm rot="21372344" flipV="1">
                        <a:off x="10141649" y="14682718"/>
                        <a:ext cx="150646" cy="433495"/>
                        <a:chOff x="6673031" y="13591956"/>
                        <a:chExt cx="136951" cy="394086"/>
                      </a:xfrm>
                    </p:grpSpPr>
                    <p:sp>
                      <p:nvSpPr>
                        <p:cNvPr id="1765" name="円/楕円 1764">
                          <a:extLst>
                            <a:ext uri="{FF2B5EF4-FFF2-40B4-BE49-F238E27FC236}">
                              <a16:creationId xmlns:a16="http://schemas.microsoft.com/office/drawing/2014/main" id="{F89BFA12-EE44-694F-8227-AD2910E4820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66" name="直線コネクタ 1765">
                          <a:extLst>
                            <a:ext uri="{FF2B5EF4-FFF2-40B4-BE49-F238E27FC236}">
                              <a16:creationId xmlns:a16="http://schemas.microsoft.com/office/drawing/2014/main" id="{BEE8982D-C2DC-6640-98E5-97823ADDFDB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67" name="直線コネクタ 1766">
                          <a:extLst>
                            <a:ext uri="{FF2B5EF4-FFF2-40B4-BE49-F238E27FC236}">
                              <a16:creationId xmlns:a16="http://schemas.microsoft.com/office/drawing/2014/main" id="{80BA7BEB-704D-E449-9AF4-97AAE6E57CE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642" name="グループ化 1641">
                  <a:extLst>
                    <a:ext uri="{FF2B5EF4-FFF2-40B4-BE49-F238E27FC236}">
                      <a16:creationId xmlns:a16="http://schemas.microsoft.com/office/drawing/2014/main" id="{36DDB04A-23A8-B642-AAA4-138A2932313A}"/>
                    </a:ext>
                  </a:extLst>
                </p:cNvPr>
                <p:cNvGrpSpPr/>
                <p:nvPr/>
              </p:nvGrpSpPr>
              <p:grpSpPr>
                <a:xfrm rot="18964697">
                  <a:off x="8294103" y="15521531"/>
                  <a:ext cx="1241256" cy="712053"/>
                  <a:chOff x="9208292" y="14682539"/>
                  <a:chExt cx="1241256" cy="712053"/>
                </a:xfrm>
              </p:grpSpPr>
              <p:grpSp>
                <p:nvGrpSpPr>
                  <p:cNvPr id="1721" name="グループ化 1720">
                    <a:extLst>
                      <a:ext uri="{FF2B5EF4-FFF2-40B4-BE49-F238E27FC236}">
                        <a16:creationId xmlns:a16="http://schemas.microsoft.com/office/drawing/2014/main" id="{7729C644-C770-D744-9247-36FFC8E0A579}"/>
                      </a:ext>
                    </a:extLst>
                  </p:cNvPr>
                  <p:cNvGrpSpPr/>
                  <p:nvPr/>
                </p:nvGrpSpPr>
                <p:grpSpPr>
                  <a:xfrm>
                    <a:off x="9815775" y="14682539"/>
                    <a:ext cx="633773" cy="483264"/>
                    <a:chOff x="9815775" y="14682539"/>
                    <a:chExt cx="633773" cy="483264"/>
                  </a:xfrm>
                </p:grpSpPr>
                <p:grpSp>
                  <p:nvGrpSpPr>
                    <p:cNvPr id="1741" name="グループ化 1740">
                      <a:extLst>
                        <a:ext uri="{FF2B5EF4-FFF2-40B4-BE49-F238E27FC236}">
                          <a16:creationId xmlns:a16="http://schemas.microsoft.com/office/drawing/2014/main" id="{BDEC5100-0882-634D-A082-F06578D6BE0A}"/>
                        </a:ext>
                      </a:extLst>
                    </p:cNvPr>
                    <p:cNvGrpSpPr/>
                    <p:nvPr/>
                  </p:nvGrpSpPr>
                  <p:grpSpPr>
                    <a:xfrm>
                      <a:off x="10141649" y="14682539"/>
                      <a:ext cx="307899" cy="433674"/>
                      <a:chOff x="10141649" y="14682539"/>
                      <a:chExt cx="307899" cy="433674"/>
                    </a:xfrm>
                  </p:grpSpPr>
                  <p:grpSp>
                    <p:nvGrpSpPr>
                      <p:cNvPr id="1751" name="グループ化 1750">
                        <a:extLst>
                          <a:ext uri="{FF2B5EF4-FFF2-40B4-BE49-F238E27FC236}">
                            <a16:creationId xmlns:a16="http://schemas.microsoft.com/office/drawing/2014/main" id="{5FFBFFA4-BA9D-8E4B-A88A-C4A651D404E6}"/>
                          </a:ext>
                        </a:extLst>
                      </p:cNvPr>
                      <p:cNvGrpSpPr/>
                      <p:nvPr/>
                    </p:nvGrpSpPr>
                    <p:grpSpPr>
                      <a:xfrm flipV="1">
                        <a:off x="10298902" y="14682539"/>
                        <a:ext cx="150646" cy="433495"/>
                        <a:chOff x="6673031" y="13591956"/>
                        <a:chExt cx="136951" cy="394086"/>
                      </a:xfrm>
                    </p:grpSpPr>
                    <p:sp>
                      <p:nvSpPr>
                        <p:cNvPr id="1756" name="円/楕円 1755">
                          <a:extLst>
                            <a:ext uri="{FF2B5EF4-FFF2-40B4-BE49-F238E27FC236}">
                              <a16:creationId xmlns:a16="http://schemas.microsoft.com/office/drawing/2014/main" id="{AABAAFA1-3A75-3949-A7EF-4A564ADEF9F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57" name="直線コネクタ 1756">
                          <a:extLst>
                            <a:ext uri="{FF2B5EF4-FFF2-40B4-BE49-F238E27FC236}">
                              <a16:creationId xmlns:a16="http://schemas.microsoft.com/office/drawing/2014/main" id="{7D58C5E9-075E-6748-8C27-D02FE3BDFD8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8" name="直線コネクタ 1757">
                          <a:extLst>
                            <a:ext uri="{FF2B5EF4-FFF2-40B4-BE49-F238E27FC236}">
                              <a16:creationId xmlns:a16="http://schemas.microsoft.com/office/drawing/2014/main" id="{DF501A64-A8E6-2E4E-A646-E9606FDA518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52" name="グループ化 1751">
                        <a:extLst>
                          <a:ext uri="{FF2B5EF4-FFF2-40B4-BE49-F238E27FC236}">
                            <a16:creationId xmlns:a16="http://schemas.microsoft.com/office/drawing/2014/main" id="{10882D7D-6E7B-F740-B32B-337021C43ABC}"/>
                          </a:ext>
                        </a:extLst>
                      </p:cNvPr>
                      <p:cNvGrpSpPr/>
                      <p:nvPr/>
                    </p:nvGrpSpPr>
                    <p:grpSpPr>
                      <a:xfrm rot="21372344" flipV="1">
                        <a:off x="10141649" y="14682718"/>
                        <a:ext cx="150646" cy="433495"/>
                        <a:chOff x="6673031" y="13591956"/>
                        <a:chExt cx="136951" cy="394086"/>
                      </a:xfrm>
                    </p:grpSpPr>
                    <p:sp>
                      <p:nvSpPr>
                        <p:cNvPr id="1753" name="円/楕円 1752">
                          <a:extLst>
                            <a:ext uri="{FF2B5EF4-FFF2-40B4-BE49-F238E27FC236}">
                              <a16:creationId xmlns:a16="http://schemas.microsoft.com/office/drawing/2014/main" id="{AD4D458B-43C8-5F4E-99DD-13721015565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54" name="直線コネクタ 1753">
                          <a:extLst>
                            <a:ext uri="{FF2B5EF4-FFF2-40B4-BE49-F238E27FC236}">
                              <a16:creationId xmlns:a16="http://schemas.microsoft.com/office/drawing/2014/main" id="{E6B67854-3B24-0645-B1A6-DF62518B951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5" name="直線コネクタ 1754">
                          <a:extLst>
                            <a:ext uri="{FF2B5EF4-FFF2-40B4-BE49-F238E27FC236}">
                              <a16:creationId xmlns:a16="http://schemas.microsoft.com/office/drawing/2014/main" id="{B2E77E5A-613C-1748-A05A-523141B7FC9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742" name="グループ化 1741">
                      <a:extLst>
                        <a:ext uri="{FF2B5EF4-FFF2-40B4-BE49-F238E27FC236}">
                          <a16:creationId xmlns:a16="http://schemas.microsoft.com/office/drawing/2014/main" id="{2015B8F1-59AF-6846-8A40-E5A55626DC59}"/>
                        </a:ext>
                      </a:extLst>
                    </p:cNvPr>
                    <p:cNvGrpSpPr/>
                    <p:nvPr/>
                  </p:nvGrpSpPr>
                  <p:grpSpPr>
                    <a:xfrm rot="20834709">
                      <a:off x="9815775" y="14732129"/>
                      <a:ext cx="307899" cy="433674"/>
                      <a:chOff x="10141649" y="14682539"/>
                      <a:chExt cx="307899" cy="433674"/>
                    </a:xfrm>
                  </p:grpSpPr>
                  <p:grpSp>
                    <p:nvGrpSpPr>
                      <p:cNvPr id="1743" name="グループ化 1742">
                        <a:extLst>
                          <a:ext uri="{FF2B5EF4-FFF2-40B4-BE49-F238E27FC236}">
                            <a16:creationId xmlns:a16="http://schemas.microsoft.com/office/drawing/2014/main" id="{962D578E-F720-0043-9078-376C7B3DFDD3}"/>
                          </a:ext>
                        </a:extLst>
                      </p:cNvPr>
                      <p:cNvGrpSpPr/>
                      <p:nvPr/>
                    </p:nvGrpSpPr>
                    <p:grpSpPr>
                      <a:xfrm flipV="1">
                        <a:off x="10298902" y="14682539"/>
                        <a:ext cx="150646" cy="433495"/>
                        <a:chOff x="6673031" y="13591956"/>
                        <a:chExt cx="136951" cy="394086"/>
                      </a:xfrm>
                    </p:grpSpPr>
                    <p:sp>
                      <p:nvSpPr>
                        <p:cNvPr id="1748" name="円/楕円 1747">
                          <a:extLst>
                            <a:ext uri="{FF2B5EF4-FFF2-40B4-BE49-F238E27FC236}">
                              <a16:creationId xmlns:a16="http://schemas.microsoft.com/office/drawing/2014/main" id="{1B6A00D4-2228-FE43-9759-CF66671B617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49" name="直線コネクタ 1748">
                          <a:extLst>
                            <a:ext uri="{FF2B5EF4-FFF2-40B4-BE49-F238E27FC236}">
                              <a16:creationId xmlns:a16="http://schemas.microsoft.com/office/drawing/2014/main" id="{000953C3-4F67-1A4D-B45B-46D9FE992CD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50" name="直線コネクタ 1749">
                          <a:extLst>
                            <a:ext uri="{FF2B5EF4-FFF2-40B4-BE49-F238E27FC236}">
                              <a16:creationId xmlns:a16="http://schemas.microsoft.com/office/drawing/2014/main" id="{C94815E2-294C-0845-937F-31C87D9E3A9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44" name="グループ化 1743">
                        <a:extLst>
                          <a:ext uri="{FF2B5EF4-FFF2-40B4-BE49-F238E27FC236}">
                            <a16:creationId xmlns:a16="http://schemas.microsoft.com/office/drawing/2014/main" id="{6B2A595D-62FA-FF41-9A3D-3DD08035ECD7}"/>
                          </a:ext>
                        </a:extLst>
                      </p:cNvPr>
                      <p:cNvGrpSpPr/>
                      <p:nvPr/>
                    </p:nvGrpSpPr>
                    <p:grpSpPr>
                      <a:xfrm rot="21372344" flipV="1">
                        <a:off x="10141649" y="14682718"/>
                        <a:ext cx="150646" cy="433495"/>
                        <a:chOff x="6673031" y="13591956"/>
                        <a:chExt cx="136951" cy="394086"/>
                      </a:xfrm>
                    </p:grpSpPr>
                    <p:sp>
                      <p:nvSpPr>
                        <p:cNvPr id="1745" name="円/楕円 1744">
                          <a:extLst>
                            <a:ext uri="{FF2B5EF4-FFF2-40B4-BE49-F238E27FC236}">
                              <a16:creationId xmlns:a16="http://schemas.microsoft.com/office/drawing/2014/main" id="{642CB4EA-341D-EB4F-BD44-FB9E18AD5B8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46" name="直線コネクタ 1745">
                          <a:extLst>
                            <a:ext uri="{FF2B5EF4-FFF2-40B4-BE49-F238E27FC236}">
                              <a16:creationId xmlns:a16="http://schemas.microsoft.com/office/drawing/2014/main" id="{B078A053-3B49-2947-9BE8-4A739630CD1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47" name="直線コネクタ 1746">
                          <a:extLst>
                            <a:ext uri="{FF2B5EF4-FFF2-40B4-BE49-F238E27FC236}">
                              <a16:creationId xmlns:a16="http://schemas.microsoft.com/office/drawing/2014/main" id="{1C6D1ACD-FEDC-C342-80E5-C8DE30D294C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722" name="グループ化 1721">
                    <a:extLst>
                      <a:ext uri="{FF2B5EF4-FFF2-40B4-BE49-F238E27FC236}">
                        <a16:creationId xmlns:a16="http://schemas.microsoft.com/office/drawing/2014/main" id="{142B4F50-7D8C-644B-B716-3773A16E392E}"/>
                      </a:ext>
                    </a:extLst>
                  </p:cNvPr>
                  <p:cNvGrpSpPr/>
                  <p:nvPr/>
                </p:nvGrpSpPr>
                <p:grpSpPr>
                  <a:xfrm rot="20127034">
                    <a:off x="9208292" y="14911328"/>
                    <a:ext cx="633773" cy="483264"/>
                    <a:chOff x="9815775" y="14682539"/>
                    <a:chExt cx="633773" cy="483264"/>
                  </a:xfrm>
                </p:grpSpPr>
                <p:grpSp>
                  <p:nvGrpSpPr>
                    <p:cNvPr id="1723" name="グループ化 1722">
                      <a:extLst>
                        <a:ext uri="{FF2B5EF4-FFF2-40B4-BE49-F238E27FC236}">
                          <a16:creationId xmlns:a16="http://schemas.microsoft.com/office/drawing/2014/main" id="{5313C5F3-A713-2F4A-933C-E6F495E7BC71}"/>
                        </a:ext>
                      </a:extLst>
                    </p:cNvPr>
                    <p:cNvGrpSpPr/>
                    <p:nvPr/>
                  </p:nvGrpSpPr>
                  <p:grpSpPr>
                    <a:xfrm>
                      <a:off x="10141649" y="14682539"/>
                      <a:ext cx="307899" cy="433674"/>
                      <a:chOff x="10141649" y="14682539"/>
                      <a:chExt cx="307899" cy="433674"/>
                    </a:xfrm>
                  </p:grpSpPr>
                  <p:grpSp>
                    <p:nvGrpSpPr>
                      <p:cNvPr id="1733" name="グループ化 1732">
                        <a:extLst>
                          <a:ext uri="{FF2B5EF4-FFF2-40B4-BE49-F238E27FC236}">
                            <a16:creationId xmlns:a16="http://schemas.microsoft.com/office/drawing/2014/main" id="{6EE91278-6E8E-5848-A425-D6A977C3531B}"/>
                          </a:ext>
                        </a:extLst>
                      </p:cNvPr>
                      <p:cNvGrpSpPr/>
                      <p:nvPr/>
                    </p:nvGrpSpPr>
                    <p:grpSpPr>
                      <a:xfrm flipV="1">
                        <a:off x="10298902" y="14682539"/>
                        <a:ext cx="150646" cy="433495"/>
                        <a:chOff x="6673031" y="13591956"/>
                        <a:chExt cx="136951" cy="394086"/>
                      </a:xfrm>
                    </p:grpSpPr>
                    <p:sp>
                      <p:nvSpPr>
                        <p:cNvPr id="1738" name="円/楕円 1737">
                          <a:extLst>
                            <a:ext uri="{FF2B5EF4-FFF2-40B4-BE49-F238E27FC236}">
                              <a16:creationId xmlns:a16="http://schemas.microsoft.com/office/drawing/2014/main" id="{DEEA82B0-FDC1-C640-9058-520F82E8324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39" name="直線コネクタ 1738">
                          <a:extLst>
                            <a:ext uri="{FF2B5EF4-FFF2-40B4-BE49-F238E27FC236}">
                              <a16:creationId xmlns:a16="http://schemas.microsoft.com/office/drawing/2014/main" id="{13891A00-7090-3F41-B728-5BCFFB44356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40" name="直線コネクタ 1739">
                          <a:extLst>
                            <a:ext uri="{FF2B5EF4-FFF2-40B4-BE49-F238E27FC236}">
                              <a16:creationId xmlns:a16="http://schemas.microsoft.com/office/drawing/2014/main" id="{082E0A7C-7375-DC48-8895-B8EFE1C6DD8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34" name="グループ化 1733">
                        <a:extLst>
                          <a:ext uri="{FF2B5EF4-FFF2-40B4-BE49-F238E27FC236}">
                            <a16:creationId xmlns:a16="http://schemas.microsoft.com/office/drawing/2014/main" id="{2FFE3E9D-8AAC-5540-A29D-D49CB80E3FD7}"/>
                          </a:ext>
                        </a:extLst>
                      </p:cNvPr>
                      <p:cNvGrpSpPr/>
                      <p:nvPr/>
                    </p:nvGrpSpPr>
                    <p:grpSpPr>
                      <a:xfrm rot="21372344" flipV="1">
                        <a:off x="10141649" y="14682718"/>
                        <a:ext cx="150646" cy="433495"/>
                        <a:chOff x="6673031" y="13591956"/>
                        <a:chExt cx="136951" cy="394086"/>
                      </a:xfrm>
                    </p:grpSpPr>
                    <p:sp>
                      <p:nvSpPr>
                        <p:cNvPr id="1735" name="円/楕円 1734">
                          <a:extLst>
                            <a:ext uri="{FF2B5EF4-FFF2-40B4-BE49-F238E27FC236}">
                              <a16:creationId xmlns:a16="http://schemas.microsoft.com/office/drawing/2014/main" id="{34111E3F-0E45-4D44-8CF6-BA78B827089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36" name="直線コネクタ 1735">
                          <a:extLst>
                            <a:ext uri="{FF2B5EF4-FFF2-40B4-BE49-F238E27FC236}">
                              <a16:creationId xmlns:a16="http://schemas.microsoft.com/office/drawing/2014/main" id="{1D103E3B-FC99-AC44-A858-CD5646E4A41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37" name="直線コネクタ 1736">
                          <a:extLst>
                            <a:ext uri="{FF2B5EF4-FFF2-40B4-BE49-F238E27FC236}">
                              <a16:creationId xmlns:a16="http://schemas.microsoft.com/office/drawing/2014/main" id="{99ACD945-962C-FC49-A4DD-676C98CB061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724" name="グループ化 1723">
                      <a:extLst>
                        <a:ext uri="{FF2B5EF4-FFF2-40B4-BE49-F238E27FC236}">
                          <a16:creationId xmlns:a16="http://schemas.microsoft.com/office/drawing/2014/main" id="{30310758-39FC-4742-B225-65EC8C124F5E}"/>
                        </a:ext>
                      </a:extLst>
                    </p:cNvPr>
                    <p:cNvGrpSpPr/>
                    <p:nvPr/>
                  </p:nvGrpSpPr>
                  <p:grpSpPr>
                    <a:xfrm rot="20834709">
                      <a:off x="9815775" y="14732129"/>
                      <a:ext cx="307899" cy="433674"/>
                      <a:chOff x="10141649" y="14682539"/>
                      <a:chExt cx="307899" cy="433674"/>
                    </a:xfrm>
                  </p:grpSpPr>
                  <p:grpSp>
                    <p:nvGrpSpPr>
                      <p:cNvPr id="1725" name="グループ化 1724">
                        <a:extLst>
                          <a:ext uri="{FF2B5EF4-FFF2-40B4-BE49-F238E27FC236}">
                            <a16:creationId xmlns:a16="http://schemas.microsoft.com/office/drawing/2014/main" id="{E3DE47E2-A627-784E-AF67-CDB364C88267}"/>
                          </a:ext>
                        </a:extLst>
                      </p:cNvPr>
                      <p:cNvGrpSpPr/>
                      <p:nvPr/>
                    </p:nvGrpSpPr>
                    <p:grpSpPr>
                      <a:xfrm flipV="1">
                        <a:off x="10298902" y="14682539"/>
                        <a:ext cx="150646" cy="433495"/>
                        <a:chOff x="6673031" y="13591956"/>
                        <a:chExt cx="136951" cy="394086"/>
                      </a:xfrm>
                    </p:grpSpPr>
                    <p:sp>
                      <p:nvSpPr>
                        <p:cNvPr id="1730" name="円/楕円 1729">
                          <a:extLst>
                            <a:ext uri="{FF2B5EF4-FFF2-40B4-BE49-F238E27FC236}">
                              <a16:creationId xmlns:a16="http://schemas.microsoft.com/office/drawing/2014/main" id="{AB555A2A-DE48-2D49-BC9F-2E13663FD18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31" name="直線コネクタ 1730">
                          <a:extLst>
                            <a:ext uri="{FF2B5EF4-FFF2-40B4-BE49-F238E27FC236}">
                              <a16:creationId xmlns:a16="http://schemas.microsoft.com/office/drawing/2014/main" id="{696ADE6F-951F-054E-A622-4422561358C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32" name="直線コネクタ 1731">
                          <a:extLst>
                            <a:ext uri="{FF2B5EF4-FFF2-40B4-BE49-F238E27FC236}">
                              <a16:creationId xmlns:a16="http://schemas.microsoft.com/office/drawing/2014/main" id="{5B1FA6A6-A2FC-AD42-93EF-D69D0893ABE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26" name="グループ化 1725">
                        <a:extLst>
                          <a:ext uri="{FF2B5EF4-FFF2-40B4-BE49-F238E27FC236}">
                            <a16:creationId xmlns:a16="http://schemas.microsoft.com/office/drawing/2014/main" id="{DD5D066E-0173-4249-8BD7-62A0E605013A}"/>
                          </a:ext>
                        </a:extLst>
                      </p:cNvPr>
                      <p:cNvGrpSpPr/>
                      <p:nvPr/>
                    </p:nvGrpSpPr>
                    <p:grpSpPr>
                      <a:xfrm rot="21372344" flipV="1">
                        <a:off x="10141649" y="14682718"/>
                        <a:ext cx="150646" cy="433495"/>
                        <a:chOff x="6673031" y="13591956"/>
                        <a:chExt cx="136951" cy="394086"/>
                      </a:xfrm>
                    </p:grpSpPr>
                    <p:sp>
                      <p:nvSpPr>
                        <p:cNvPr id="1727" name="円/楕円 1726">
                          <a:extLst>
                            <a:ext uri="{FF2B5EF4-FFF2-40B4-BE49-F238E27FC236}">
                              <a16:creationId xmlns:a16="http://schemas.microsoft.com/office/drawing/2014/main" id="{A7477EDA-0563-E74C-81EF-560E0D36AAE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28" name="直線コネクタ 1727">
                          <a:extLst>
                            <a:ext uri="{FF2B5EF4-FFF2-40B4-BE49-F238E27FC236}">
                              <a16:creationId xmlns:a16="http://schemas.microsoft.com/office/drawing/2014/main" id="{55A4BE8E-CF05-364C-888F-973CB0D9FBC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29" name="直線コネクタ 1728">
                          <a:extLst>
                            <a:ext uri="{FF2B5EF4-FFF2-40B4-BE49-F238E27FC236}">
                              <a16:creationId xmlns:a16="http://schemas.microsoft.com/office/drawing/2014/main" id="{3F5B6C75-DE0E-A347-BEF7-C145FBF8889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643" name="グループ化 1642">
                  <a:extLst>
                    <a:ext uri="{FF2B5EF4-FFF2-40B4-BE49-F238E27FC236}">
                      <a16:creationId xmlns:a16="http://schemas.microsoft.com/office/drawing/2014/main" id="{C7BF283D-0AF2-204C-ACBF-D022D9BAC9FF}"/>
                    </a:ext>
                  </a:extLst>
                </p:cNvPr>
                <p:cNvGrpSpPr/>
                <p:nvPr/>
              </p:nvGrpSpPr>
              <p:grpSpPr>
                <a:xfrm rot="16447424">
                  <a:off x="8178113" y="16761550"/>
                  <a:ext cx="1241256" cy="712053"/>
                  <a:chOff x="9208292" y="14682539"/>
                  <a:chExt cx="1241256" cy="712053"/>
                </a:xfrm>
              </p:grpSpPr>
              <p:grpSp>
                <p:nvGrpSpPr>
                  <p:cNvPr id="1683" name="グループ化 1682">
                    <a:extLst>
                      <a:ext uri="{FF2B5EF4-FFF2-40B4-BE49-F238E27FC236}">
                        <a16:creationId xmlns:a16="http://schemas.microsoft.com/office/drawing/2014/main" id="{DA610634-0D85-BB44-92BA-D77A33BDD68F}"/>
                      </a:ext>
                    </a:extLst>
                  </p:cNvPr>
                  <p:cNvGrpSpPr/>
                  <p:nvPr/>
                </p:nvGrpSpPr>
                <p:grpSpPr>
                  <a:xfrm>
                    <a:off x="9815775" y="14682539"/>
                    <a:ext cx="633773" cy="483264"/>
                    <a:chOff x="9815775" y="14682539"/>
                    <a:chExt cx="633773" cy="483264"/>
                  </a:xfrm>
                </p:grpSpPr>
                <p:grpSp>
                  <p:nvGrpSpPr>
                    <p:cNvPr id="1703" name="グループ化 1702">
                      <a:extLst>
                        <a:ext uri="{FF2B5EF4-FFF2-40B4-BE49-F238E27FC236}">
                          <a16:creationId xmlns:a16="http://schemas.microsoft.com/office/drawing/2014/main" id="{8E1A40A9-002F-D045-8735-628A65C2F4B4}"/>
                        </a:ext>
                      </a:extLst>
                    </p:cNvPr>
                    <p:cNvGrpSpPr/>
                    <p:nvPr/>
                  </p:nvGrpSpPr>
                  <p:grpSpPr>
                    <a:xfrm>
                      <a:off x="10141649" y="14682539"/>
                      <a:ext cx="307899" cy="433674"/>
                      <a:chOff x="10141649" y="14682539"/>
                      <a:chExt cx="307899" cy="433674"/>
                    </a:xfrm>
                  </p:grpSpPr>
                  <p:grpSp>
                    <p:nvGrpSpPr>
                      <p:cNvPr id="1713" name="グループ化 1712">
                        <a:extLst>
                          <a:ext uri="{FF2B5EF4-FFF2-40B4-BE49-F238E27FC236}">
                            <a16:creationId xmlns:a16="http://schemas.microsoft.com/office/drawing/2014/main" id="{D5AF8AF0-4747-9D48-B9A0-FCDF3CC7D520}"/>
                          </a:ext>
                        </a:extLst>
                      </p:cNvPr>
                      <p:cNvGrpSpPr/>
                      <p:nvPr/>
                    </p:nvGrpSpPr>
                    <p:grpSpPr>
                      <a:xfrm flipV="1">
                        <a:off x="10298902" y="14682539"/>
                        <a:ext cx="150646" cy="433495"/>
                        <a:chOff x="6673031" y="13591956"/>
                        <a:chExt cx="136951" cy="394086"/>
                      </a:xfrm>
                    </p:grpSpPr>
                    <p:sp>
                      <p:nvSpPr>
                        <p:cNvPr id="1718" name="円/楕円 1717">
                          <a:extLst>
                            <a:ext uri="{FF2B5EF4-FFF2-40B4-BE49-F238E27FC236}">
                              <a16:creationId xmlns:a16="http://schemas.microsoft.com/office/drawing/2014/main" id="{CEE1C63E-5DEE-1348-B6D5-7F0DE44BB40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19" name="直線コネクタ 1718">
                          <a:extLst>
                            <a:ext uri="{FF2B5EF4-FFF2-40B4-BE49-F238E27FC236}">
                              <a16:creationId xmlns:a16="http://schemas.microsoft.com/office/drawing/2014/main" id="{C9211921-2D1F-6447-81C0-73A8FDE426F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20" name="直線コネクタ 1719">
                          <a:extLst>
                            <a:ext uri="{FF2B5EF4-FFF2-40B4-BE49-F238E27FC236}">
                              <a16:creationId xmlns:a16="http://schemas.microsoft.com/office/drawing/2014/main" id="{90DA4B2F-374E-B743-9E83-F4730E86297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14" name="グループ化 1713">
                        <a:extLst>
                          <a:ext uri="{FF2B5EF4-FFF2-40B4-BE49-F238E27FC236}">
                            <a16:creationId xmlns:a16="http://schemas.microsoft.com/office/drawing/2014/main" id="{097BCD1D-E1FA-2B4A-AF21-98220FC70B11}"/>
                          </a:ext>
                        </a:extLst>
                      </p:cNvPr>
                      <p:cNvGrpSpPr/>
                      <p:nvPr/>
                    </p:nvGrpSpPr>
                    <p:grpSpPr>
                      <a:xfrm rot="21372344" flipV="1">
                        <a:off x="10141649" y="14682718"/>
                        <a:ext cx="150646" cy="433495"/>
                        <a:chOff x="6673031" y="13591956"/>
                        <a:chExt cx="136951" cy="394086"/>
                      </a:xfrm>
                    </p:grpSpPr>
                    <p:sp>
                      <p:nvSpPr>
                        <p:cNvPr id="1715" name="円/楕円 1714">
                          <a:extLst>
                            <a:ext uri="{FF2B5EF4-FFF2-40B4-BE49-F238E27FC236}">
                              <a16:creationId xmlns:a16="http://schemas.microsoft.com/office/drawing/2014/main" id="{1210A2DF-617E-1742-AAEE-47E531AC41D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16" name="直線コネクタ 1715">
                          <a:extLst>
                            <a:ext uri="{FF2B5EF4-FFF2-40B4-BE49-F238E27FC236}">
                              <a16:creationId xmlns:a16="http://schemas.microsoft.com/office/drawing/2014/main" id="{FCAB9975-70C8-6D4C-BD23-531BD0495FF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17" name="直線コネクタ 1716">
                          <a:extLst>
                            <a:ext uri="{FF2B5EF4-FFF2-40B4-BE49-F238E27FC236}">
                              <a16:creationId xmlns:a16="http://schemas.microsoft.com/office/drawing/2014/main" id="{1C0F088D-6F8E-164A-B6E5-77A78F86116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704" name="グループ化 1703">
                      <a:extLst>
                        <a:ext uri="{FF2B5EF4-FFF2-40B4-BE49-F238E27FC236}">
                          <a16:creationId xmlns:a16="http://schemas.microsoft.com/office/drawing/2014/main" id="{6414647A-8E84-954A-A2E4-CE09FE24D047}"/>
                        </a:ext>
                      </a:extLst>
                    </p:cNvPr>
                    <p:cNvGrpSpPr/>
                    <p:nvPr/>
                  </p:nvGrpSpPr>
                  <p:grpSpPr>
                    <a:xfrm rot="20834709">
                      <a:off x="9815775" y="14732129"/>
                      <a:ext cx="307899" cy="433674"/>
                      <a:chOff x="10141649" y="14682539"/>
                      <a:chExt cx="307899" cy="433674"/>
                    </a:xfrm>
                  </p:grpSpPr>
                  <p:grpSp>
                    <p:nvGrpSpPr>
                      <p:cNvPr id="1705" name="グループ化 1704">
                        <a:extLst>
                          <a:ext uri="{FF2B5EF4-FFF2-40B4-BE49-F238E27FC236}">
                            <a16:creationId xmlns:a16="http://schemas.microsoft.com/office/drawing/2014/main" id="{C18C30EA-5250-C541-A311-4CC38F64D485}"/>
                          </a:ext>
                        </a:extLst>
                      </p:cNvPr>
                      <p:cNvGrpSpPr/>
                      <p:nvPr/>
                    </p:nvGrpSpPr>
                    <p:grpSpPr>
                      <a:xfrm flipV="1">
                        <a:off x="10298902" y="14682539"/>
                        <a:ext cx="150646" cy="433495"/>
                        <a:chOff x="6673031" y="13591956"/>
                        <a:chExt cx="136951" cy="394086"/>
                      </a:xfrm>
                    </p:grpSpPr>
                    <p:sp>
                      <p:nvSpPr>
                        <p:cNvPr id="1710" name="円/楕円 1709">
                          <a:extLst>
                            <a:ext uri="{FF2B5EF4-FFF2-40B4-BE49-F238E27FC236}">
                              <a16:creationId xmlns:a16="http://schemas.microsoft.com/office/drawing/2014/main" id="{599EF5B8-7F06-E24F-AEB0-008F6AA3D7A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11" name="直線コネクタ 1710">
                          <a:extLst>
                            <a:ext uri="{FF2B5EF4-FFF2-40B4-BE49-F238E27FC236}">
                              <a16:creationId xmlns:a16="http://schemas.microsoft.com/office/drawing/2014/main" id="{B9915FB6-253E-0644-BC55-1CB713F20BC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12" name="直線コネクタ 1711">
                          <a:extLst>
                            <a:ext uri="{FF2B5EF4-FFF2-40B4-BE49-F238E27FC236}">
                              <a16:creationId xmlns:a16="http://schemas.microsoft.com/office/drawing/2014/main" id="{3FCC2584-3DC2-1D40-98A7-D6BE768F480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06" name="グループ化 1705">
                        <a:extLst>
                          <a:ext uri="{FF2B5EF4-FFF2-40B4-BE49-F238E27FC236}">
                            <a16:creationId xmlns:a16="http://schemas.microsoft.com/office/drawing/2014/main" id="{AEC5793A-DBA3-1E49-ACE7-BAA1B9E17A62}"/>
                          </a:ext>
                        </a:extLst>
                      </p:cNvPr>
                      <p:cNvGrpSpPr/>
                      <p:nvPr/>
                    </p:nvGrpSpPr>
                    <p:grpSpPr>
                      <a:xfrm rot="21372344" flipV="1">
                        <a:off x="10141649" y="14682718"/>
                        <a:ext cx="150646" cy="433495"/>
                        <a:chOff x="6673031" y="13591956"/>
                        <a:chExt cx="136951" cy="394086"/>
                      </a:xfrm>
                    </p:grpSpPr>
                    <p:sp>
                      <p:nvSpPr>
                        <p:cNvPr id="1707" name="円/楕円 1706">
                          <a:extLst>
                            <a:ext uri="{FF2B5EF4-FFF2-40B4-BE49-F238E27FC236}">
                              <a16:creationId xmlns:a16="http://schemas.microsoft.com/office/drawing/2014/main" id="{3516EFED-23B8-D64C-A26E-8CF48E590A1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08" name="直線コネクタ 1707">
                          <a:extLst>
                            <a:ext uri="{FF2B5EF4-FFF2-40B4-BE49-F238E27FC236}">
                              <a16:creationId xmlns:a16="http://schemas.microsoft.com/office/drawing/2014/main" id="{FD253135-B1FB-CA42-B9B3-0AC61C6D2A2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9" name="直線コネクタ 1708">
                          <a:extLst>
                            <a:ext uri="{FF2B5EF4-FFF2-40B4-BE49-F238E27FC236}">
                              <a16:creationId xmlns:a16="http://schemas.microsoft.com/office/drawing/2014/main" id="{C1FBE460-E468-5D4B-B54F-9518067888D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684" name="グループ化 1683">
                    <a:extLst>
                      <a:ext uri="{FF2B5EF4-FFF2-40B4-BE49-F238E27FC236}">
                        <a16:creationId xmlns:a16="http://schemas.microsoft.com/office/drawing/2014/main" id="{90FBCF4D-DCC2-9E4C-8C6A-62A1ADDFE877}"/>
                      </a:ext>
                    </a:extLst>
                  </p:cNvPr>
                  <p:cNvGrpSpPr/>
                  <p:nvPr/>
                </p:nvGrpSpPr>
                <p:grpSpPr>
                  <a:xfrm rot="20127034">
                    <a:off x="9208292" y="14911328"/>
                    <a:ext cx="633773" cy="483264"/>
                    <a:chOff x="9815775" y="14682539"/>
                    <a:chExt cx="633773" cy="483264"/>
                  </a:xfrm>
                </p:grpSpPr>
                <p:grpSp>
                  <p:nvGrpSpPr>
                    <p:cNvPr id="1685" name="グループ化 1684">
                      <a:extLst>
                        <a:ext uri="{FF2B5EF4-FFF2-40B4-BE49-F238E27FC236}">
                          <a16:creationId xmlns:a16="http://schemas.microsoft.com/office/drawing/2014/main" id="{37C9C86E-1D7D-BF49-927B-CC5D53D98032}"/>
                        </a:ext>
                      </a:extLst>
                    </p:cNvPr>
                    <p:cNvGrpSpPr/>
                    <p:nvPr/>
                  </p:nvGrpSpPr>
                  <p:grpSpPr>
                    <a:xfrm>
                      <a:off x="10141649" y="14682539"/>
                      <a:ext cx="307899" cy="433674"/>
                      <a:chOff x="10141649" y="14682539"/>
                      <a:chExt cx="307899" cy="433674"/>
                    </a:xfrm>
                  </p:grpSpPr>
                  <p:grpSp>
                    <p:nvGrpSpPr>
                      <p:cNvPr id="1695" name="グループ化 1694">
                        <a:extLst>
                          <a:ext uri="{FF2B5EF4-FFF2-40B4-BE49-F238E27FC236}">
                            <a16:creationId xmlns:a16="http://schemas.microsoft.com/office/drawing/2014/main" id="{6A72A7D2-B579-CD44-A5CB-1EC8ED706AAB}"/>
                          </a:ext>
                        </a:extLst>
                      </p:cNvPr>
                      <p:cNvGrpSpPr/>
                      <p:nvPr/>
                    </p:nvGrpSpPr>
                    <p:grpSpPr>
                      <a:xfrm flipV="1">
                        <a:off x="10298902" y="14682539"/>
                        <a:ext cx="150646" cy="433495"/>
                        <a:chOff x="6673031" y="13591956"/>
                        <a:chExt cx="136951" cy="394086"/>
                      </a:xfrm>
                    </p:grpSpPr>
                    <p:sp>
                      <p:nvSpPr>
                        <p:cNvPr id="1700" name="円/楕円 1699">
                          <a:extLst>
                            <a:ext uri="{FF2B5EF4-FFF2-40B4-BE49-F238E27FC236}">
                              <a16:creationId xmlns:a16="http://schemas.microsoft.com/office/drawing/2014/main" id="{2296D583-1FC4-8F40-805C-026600A0219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701" name="直線コネクタ 1700">
                          <a:extLst>
                            <a:ext uri="{FF2B5EF4-FFF2-40B4-BE49-F238E27FC236}">
                              <a16:creationId xmlns:a16="http://schemas.microsoft.com/office/drawing/2014/main" id="{4F4FFC9E-23A7-674A-8CEF-54FFB60DF7A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02" name="直線コネクタ 1701">
                          <a:extLst>
                            <a:ext uri="{FF2B5EF4-FFF2-40B4-BE49-F238E27FC236}">
                              <a16:creationId xmlns:a16="http://schemas.microsoft.com/office/drawing/2014/main" id="{83FF283B-4358-5649-8B99-4E6EA711182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96" name="グループ化 1695">
                        <a:extLst>
                          <a:ext uri="{FF2B5EF4-FFF2-40B4-BE49-F238E27FC236}">
                            <a16:creationId xmlns:a16="http://schemas.microsoft.com/office/drawing/2014/main" id="{2DE86413-F170-0144-9AAC-F6369B2B0D3B}"/>
                          </a:ext>
                        </a:extLst>
                      </p:cNvPr>
                      <p:cNvGrpSpPr/>
                      <p:nvPr/>
                    </p:nvGrpSpPr>
                    <p:grpSpPr>
                      <a:xfrm rot="21372344" flipV="1">
                        <a:off x="10141649" y="14682718"/>
                        <a:ext cx="150646" cy="433495"/>
                        <a:chOff x="6673031" y="13591956"/>
                        <a:chExt cx="136951" cy="394086"/>
                      </a:xfrm>
                    </p:grpSpPr>
                    <p:sp>
                      <p:nvSpPr>
                        <p:cNvPr id="1697" name="円/楕円 1696">
                          <a:extLst>
                            <a:ext uri="{FF2B5EF4-FFF2-40B4-BE49-F238E27FC236}">
                              <a16:creationId xmlns:a16="http://schemas.microsoft.com/office/drawing/2014/main" id="{827C3592-E7C2-B140-B6AE-05F96E516BB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98" name="直線コネクタ 1697">
                          <a:extLst>
                            <a:ext uri="{FF2B5EF4-FFF2-40B4-BE49-F238E27FC236}">
                              <a16:creationId xmlns:a16="http://schemas.microsoft.com/office/drawing/2014/main" id="{6423D80A-5B94-9A44-BD72-E0D136CA14F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99" name="直線コネクタ 1698">
                          <a:extLst>
                            <a:ext uri="{FF2B5EF4-FFF2-40B4-BE49-F238E27FC236}">
                              <a16:creationId xmlns:a16="http://schemas.microsoft.com/office/drawing/2014/main" id="{B6C0DD16-0286-B446-B959-A8B105ED8F0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686" name="グループ化 1685">
                      <a:extLst>
                        <a:ext uri="{FF2B5EF4-FFF2-40B4-BE49-F238E27FC236}">
                          <a16:creationId xmlns:a16="http://schemas.microsoft.com/office/drawing/2014/main" id="{0EC53C25-CE31-9048-8318-7F94C687ADCD}"/>
                        </a:ext>
                      </a:extLst>
                    </p:cNvPr>
                    <p:cNvGrpSpPr/>
                    <p:nvPr/>
                  </p:nvGrpSpPr>
                  <p:grpSpPr>
                    <a:xfrm rot="20834709">
                      <a:off x="9815775" y="14732129"/>
                      <a:ext cx="307899" cy="433674"/>
                      <a:chOff x="10141649" y="14682539"/>
                      <a:chExt cx="307899" cy="433674"/>
                    </a:xfrm>
                  </p:grpSpPr>
                  <p:grpSp>
                    <p:nvGrpSpPr>
                      <p:cNvPr id="1687" name="グループ化 1686">
                        <a:extLst>
                          <a:ext uri="{FF2B5EF4-FFF2-40B4-BE49-F238E27FC236}">
                            <a16:creationId xmlns:a16="http://schemas.microsoft.com/office/drawing/2014/main" id="{55620ADC-F845-4D4D-88C0-014B018911C0}"/>
                          </a:ext>
                        </a:extLst>
                      </p:cNvPr>
                      <p:cNvGrpSpPr/>
                      <p:nvPr/>
                    </p:nvGrpSpPr>
                    <p:grpSpPr>
                      <a:xfrm flipV="1">
                        <a:off x="10298902" y="14682539"/>
                        <a:ext cx="150646" cy="433495"/>
                        <a:chOff x="6673031" y="13591956"/>
                        <a:chExt cx="136951" cy="394086"/>
                      </a:xfrm>
                    </p:grpSpPr>
                    <p:sp>
                      <p:nvSpPr>
                        <p:cNvPr id="1692" name="円/楕円 1691">
                          <a:extLst>
                            <a:ext uri="{FF2B5EF4-FFF2-40B4-BE49-F238E27FC236}">
                              <a16:creationId xmlns:a16="http://schemas.microsoft.com/office/drawing/2014/main" id="{035E44B4-B99D-1A41-B1FE-B477086BBAC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93" name="直線コネクタ 1692">
                          <a:extLst>
                            <a:ext uri="{FF2B5EF4-FFF2-40B4-BE49-F238E27FC236}">
                              <a16:creationId xmlns:a16="http://schemas.microsoft.com/office/drawing/2014/main" id="{D7F1B01E-0E58-9F4E-9577-49CF6C31DFE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94" name="直線コネクタ 1693">
                          <a:extLst>
                            <a:ext uri="{FF2B5EF4-FFF2-40B4-BE49-F238E27FC236}">
                              <a16:creationId xmlns:a16="http://schemas.microsoft.com/office/drawing/2014/main" id="{1085A667-636D-DE4D-98C5-371CBE72243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88" name="グループ化 1687">
                        <a:extLst>
                          <a:ext uri="{FF2B5EF4-FFF2-40B4-BE49-F238E27FC236}">
                            <a16:creationId xmlns:a16="http://schemas.microsoft.com/office/drawing/2014/main" id="{D92F4F81-7F06-1146-AC46-11AE156AC73C}"/>
                          </a:ext>
                        </a:extLst>
                      </p:cNvPr>
                      <p:cNvGrpSpPr/>
                      <p:nvPr/>
                    </p:nvGrpSpPr>
                    <p:grpSpPr>
                      <a:xfrm rot="21372344" flipV="1">
                        <a:off x="10141649" y="14682718"/>
                        <a:ext cx="150646" cy="433495"/>
                        <a:chOff x="6673031" y="13591956"/>
                        <a:chExt cx="136951" cy="394086"/>
                      </a:xfrm>
                    </p:grpSpPr>
                    <p:sp>
                      <p:nvSpPr>
                        <p:cNvPr id="1689" name="円/楕円 1688">
                          <a:extLst>
                            <a:ext uri="{FF2B5EF4-FFF2-40B4-BE49-F238E27FC236}">
                              <a16:creationId xmlns:a16="http://schemas.microsoft.com/office/drawing/2014/main" id="{56DA0642-44D3-E644-BCC4-CC083E6E220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90" name="直線コネクタ 1689">
                          <a:extLst>
                            <a:ext uri="{FF2B5EF4-FFF2-40B4-BE49-F238E27FC236}">
                              <a16:creationId xmlns:a16="http://schemas.microsoft.com/office/drawing/2014/main" id="{EA388F6B-A7A9-994A-A22F-1AA48382C29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91" name="直線コネクタ 1690">
                          <a:extLst>
                            <a:ext uri="{FF2B5EF4-FFF2-40B4-BE49-F238E27FC236}">
                              <a16:creationId xmlns:a16="http://schemas.microsoft.com/office/drawing/2014/main" id="{885773F7-E525-5841-B89A-30075B49F58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644" name="グループ化 1643">
                  <a:extLst>
                    <a:ext uri="{FF2B5EF4-FFF2-40B4-BE49-F238E27FC236}">
                      <a16:creationId xmlns:a16="http://schemas.microsoft.com/office/drawing/2014/main" id="{E1B28A60-C409-DB42-A6C7-406731EB4814}"/>
                    </a:ext>
                  </a:extLst>
                </p:cNvPr>
                <p:cNvGrpSpPr/>
                <p:nvPr/>
              </p:nvGrpSpPr>
              <p:grpSpPr>
                <a:xfrm rot="13909682">
                  <a:off x="8932939" y="17738263"/>
                  <a:ext cx="1241256" cy="712053"/>
                  <a:chOff x="9208292" y="14682539"/>
                  <a:chExt cx="1241256" cy="712053"/>
                </a:xfrm>
              </p:grpSpPr>
              <p:grpSp>
                <p:nvGrpSpPr>
                  <p:cNvPr id="1645" name="グループ化 1644">
                    <a:extLst>
                      <a:ext uri="{FF2B5EF4-FFF2-40B4-BE49-F238E27FC236}">
                        <a16:creationId xmlns:a16="http://schemas.microsoft.com/office/drawing/2014/main" id="{9B069023-6F3A-A04B-B681-38E0D6A2597F}"/>
                      </a:ext>
                    </a:extLst>
                  </p:cNvPr>
                  <p:cNvGrpSpPr/>
                  <p:nvPr/>
                </p:nvGrpSpPr>
                <p:grpSpPr>
                  <a:xfrm>
                    <a:off x="9815775" y="14682539"/>
                    <a:ext cx="633773" cy="483264"/>
                    <a:chOff x="9815775" y="14682539"/>
                    <a:chExt cx="633773" cy="483264"/>
                  </a:xfrm>
                </p:grpSpPr>
                <p:grpSp>
                  <p:nvGrpSpPr>
                    <p:cNvPr id="1665" name="グループ化 1664">
                      <a:extLst>
                        <a:ext uri="{FF2B5EF4-FFF2-40B4-BE49-F238E27FC236}">
                          <a16:creationId xmlns:a16="http://schemas.microsoft.com/office/drawing/2014/main" id="{92EA21E2-9CD7-A74E-A7C0-C9A18FF8877A}"/>
                        </a:ext>
                      </a:extLst>
                    </p:cNvPr>
                    <p:cNvGrpSpPr/>
                    <p:nvPr/>
                  </p:nvGrpSpPr>
                  <p:grpSpPr>
                    <a:xfrm>
                      <a:off x="10141649" y="14682539"/>
                      <a:ext cx="307899" cy="433674"/>
                      <a:chOff x="10141649" y="14682539"/>
                      <a:chExt cx="307899" cy="433674"/>
                    </a:xfrm>
                  </p:grpSpPr>
                  <p:grpSp>
                    <p:nvGrpSpPr>
                      <p:cNvPr id="1675" name="グループ化 1674">
                        <a:extLst>
                          <a:ext uri="{FF2B5EF4-FFF2-40B4-BE49-F238E27FC236}">
                            <a16:creationId xmlns:a16="http://schemas.microsoft.com/office/drawing/2014/main" id="{0FC02037-0FF2-D540-BD96-70D6D1A77D44}"/>
                          </a:ext>
                        </a:extLst>
                      </p:cNvPr>
                      <p:cNvGrpSpPr/>
                      <p:nvPr/>
                    </p:nvGrpSpPr>
                    <p:grpSpPr>
                      <a:xfrm flipV="1">
                        <a:off x="10298902" y="14682539"/>
                        <a:ext cx="150646" cy="433495"/>
                        <a:chOff x="6673031" y="13591956"/>
                        <a:chExt cx="136951" cy="394086"/>
                      </a:xfrm>
                    </p:grpSpPr>
                    <p:sp>
                      <p:nvSpPr>
                        <p:cNvPr id="1680" name="円/楕円 1679">
                          <a:extLst>
                            <a:ext uri="{FF2B5EF4-FFF2-40B4-BE49-F238E27FC236}">
                              <a16:creationId xmlns:a16="http://schemas.microsoft.com/office/drawing/2014/main" id="{0C7694E6-1DDC-994B-8057-C0A3A13FF0F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81" name="直線コネクタ 1680">
                          <a:extLst>
                            <a:ext uri="{FF2B5EF4-FFF2-40B4-BE49-F238E27FC236}">
                              <a16:creationId xmlns:a16="http://schemas.microsoft.com/office/drawing/2014/main" id="{A734DCAC-B416-3D4C-AD54-42BC8FFA4BA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82" name="直線コネクタ 1681">
                          <a:extLst>
                            <a:ext uri="{FF2B5EF4-FFF2-40B4-BE49-F238E27FC236}">
                              <a16:creationId xmlns:a16="http://schemas.microsoft.com/office/drawing/2014/main" id="{68566AB0-986C-B346-A924-8B5E7913C83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76" name="グループ化 1675">
                        <a:extLst>
                          <a:ext uri="{FF2B5EF4-FFF2-40B4-BE49-F238E27FC236}">
                            <a16:creationId xmlns:a16="http://schemas.microsoft.com/office/drawing/2014/main" id="{AC26A476-34A1-BC42-9FD3-905140E6C37C}"/>
                          </a:ext>
                        </a:extLst>
                      </p:cNvPr>
                      <p:cNvGrpSpPr/>
                      <p:nvPr/>
                    </p:nvGrpSpPr>
                    <p:grpSpPr>
                      <a:xfrm rot="21372344" flipV="1">
                        <a:off x="10141649" y="14682718"/>
                        <a:ext cx="150646" cy="433495"/>
                        <a:chOff x="6673031" y="13591956"/>
                        <a:chExt cx="136951" cy="394086"/>
                      </a:xfrm>
                    </p:grpSpPr>
                    <p:sp>
                      <p:nvSpPr>
                        <p:cNvPr id="1677" name="円/楕円 1676">
                          <a:extLst>
                            <a:ext uri="{FF2B5EF4-FFF2-40B4-BE49-F238E27FC236}">
                              <a16:creationId xmlns:a16="http://schemas.microsoft.com/office/drawing/2014/main" id="{5CD2A2C0-0762-5041-B0BD-5BB74426D64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78" name="直線コネクタ 1677">
                          <a:extLst>
                            <a:ext uri="{FF2B5EF4-FFF2-40B4-BE49-F238E27FC236}">
                              <a16:creationId xmlns:a16="http://schemas.microsoft.com/office/drawing/2014/main" id="{5DC10928-C308-3E4A-994F-821736795CB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9" name="直線コネクタ 1678">
                          <a:extLst>
                            <a:ext uri="{FF2B5EF4-FFF2-40B4-BE49-F238E27FC236}">
                              <a16:creationId xmlns:a16="http://schemas.microsoft.com/office/drawing/2014/main" id="{882F7CBC-9393-BE4E-A107-97D4ACAB868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666" name="グループ化 1665">
                      <a:extLst>
                        <a:ext uri="{FF2B5EF4-FFF2-40B4-BE49-F238E27FC236}">
                          <a16:creationId xmlns:a16="http://schemas.microsoft.com/office/drawing/2014/main" id="{FECD8BC6-B5D2-7845-8A29-AFE33E17FEFB}"/>
                        </a:ext>
                      </a:extLst>
                    </p:cNvPr>
                    <p:cNvGrpSpPr/>
                    <p:nvPr/>
                  </p:nvGrpSpPr>
                  <p:grpSpPr>
                    <a:xfrm rot="20834709">
                      <a:off x="9815775" y="14732129"/>
                      <a:ext cx="307899" cy="433674"/>
                      <a:chOff x="10141649" y="14682539"/>
                      <a:chExt cx="307899" cy="433674"/>
                    </a:xfrm>
                  </p:grpSpPr>
                  <p:grpSp>
                    <p:nvGrpSpPr>
                      <p:cNvPr id="1667" name="グループ化 1666">
                        <a:extLst>
                          <a:ext uri="{FF2B5EF4-FFF2-40B4-BE49-F238E27FC236}">
                            <a16:creationId xmlns:a16="http://schemas.microsoft.com/office/drawing/2014/main" id="{A6A958D3-D374-3548-A2CA-A3F1A29AFEE5}"/>
                          </a:ext>
                        </a:extLst>
                      </p:cNvPr>
                      <p:cNvGrpSpPr/>
                      <p:nvPr/>
                    </p:nvGrpSpPr>
                    <p:grpSpPr>
                      <a:xfrm flipV="1">
                        <a:off x="10298902" y="14682539"/>
                        <a:ext cx="150646" cy="433495"/>
                        <a:chOff x="6673031" y="13591956"/>
                        <a:chExt cx="136951" cy="394086"/>
                      </a:xfrm>
                    </p:grpSpPr>
                    <p:sp>
                      <p:nvSpPr>
                        <p:cNvPr id="1672" name="円/楕円 1671">
                          <a:extLst>
                            <a:ext uri="{FF2B5EF4-FFF2-40B4-BE49-F238E27FC236}">
                              <a16:creationId xmlns:a16="http://schemas.microsoft.com/office/drawing/2014/main" id="{8FFA55BA-290E-3249-AFE7-E51B2E2C43D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73" name="直線コネクタ 1672">
                          <a:extLst>
                            <a:ext uri="{FF2B5EF4-FFF2-40B4-BE49-F238E27FC236}">
                              <a16:creationId xmlns:a16="http://schemas.microsoft.com/office/drawing/2014/main" id="{2C6D0CB4-CF2C-1945-952B-4BD328BE425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4" name="直線コネクタ 1673">
                          <a:extLst>
                            <a:ext uri="{FF2B5EF4-FFF2-40B4-BE49-F238E27FC236}">
                              <a16:creationId xmlns:a16="http://schemas.microsoft.com/office/drawing/2014/main" id="{5384821F-51D4-E34E-B462-32BA27BE255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68" name="グループ化 1667">
                        <a:extLst>
                          <a:ext uri="{FF2B5EF4-FFF2-40B4-BE49-F238E27FC236}">
                            <a16:creationId xmlns:a16="http://schemas.microsoft.com/office/drawing/2014/main" id="{722DA807-5339-EF4E-893A-77C697519D63}"/>
                          </a:ext>
                        </a:extLst>
                      </p:cNvPr>
                      <p:cNvGrpSpPr/>
                      <p:nvPr/>
                    </p:nvGrpSpPr>
                    <p:grpSpPr>
                      <a:xfrm rot="21372344" flipV="1">
                        <a:off x="10141649" y="14682718"/>
                        <a:ext cx="150646" cy="433495"/>
                        <a:chOff x="6673031" y="13591956"/>
                        <a:chExt cx="136951" cy="394086"/>
                      </a:xfrm>
                    </p:grpSpPr>
                    <p:sp>
                      <p:nvSpPr>
                        <p:cNvPr id="1669" name="円/楕円 1668">
                          <a:extLst>
                            <a:ext uri="{FF2B5EF4-FFF2-40B4-BE49-F238E27FC236}">
                              <a16:creationId xmlns:a16="http://schemas.microsoft.com/office/drawing/2014/main" id="{8D8CB905-C397-A242-82ED-43BA3228033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70" name="直線コネクタ 1669">
                          <a:extLst>
                            <a:ext uri="{FF2B5EF4-FFF2-40B4-BE49-F238E27FC236}">
                              <a16:creationId xmlns:a16="http://schemas.microsoft.com/office/drawing/2014/main" id="{A3B901A8-0F53-E745-BF63-1F1A499E83C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71" name="直線コネクタ 1670">
                          <a:extLst>
                            <a:ext uri="{FF2B5EF4-FFF2-40B4-BE49-F238E27FC236}">
                              <a16:creationId xmlns:a16="http://schemas.microsoft.com/office/drawing/2014/main" id="{9A43786C-9241-3D48-BCF3-8AFF50EDD62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646" name="グループ化 1645">
                    <a:extLst>
                      <a:ext uri="{FF2B5EF4-FFF2-40B4-BE49-F238E27FC236}">
                        <a16:creationId xmlns:a16="http://schemas.microsoft.com/office/drawing/2014/main" id="{D8389082-5F27-5944-852F-53DB5F35C412}"/>
                      </a:ext>
                    </a:extLst>
                  </p:cNvPr>
                  <p:cNvGrpSpPr/>
                  <p:nvPr/>
                </p:nvGrpSpPr>
                <p:grpSpPr>
                  <a:xfrm rot="20127034">
                    <a:off x="9208292" y="14911328"/>
                    <a:ext cx="633773" cy="483264"/>
                    <a:chOff x="9815775" y="14682539"/>
                    <a:chExt cx="633773" cy="483264"/>
                  </a:xfrm>
                </p:grpSpPr>
                <p:grpSp>
                  <p:nvGrpSpPr>
                    <p:cNvPr id="1647" name="グループ化 1646">
                      <a:extLst>
                        <a:ext uri="{FF2B5EF4-FFF2-40B4-BE49-F238E27FC236}">
                          <a16:creationId xmlns:a16="http://schemas.microsoft.com/office/drawing/2014/main" id="{BD0F59F9-CF39-C64D-9EDA-6097740B4995}"/>
                        </a:ext>
                      </a:extLst>
                    </p:cNvPr>
                    <p:cNvGrpSpPr/>
                    <p:nvPr/>
                  </p:nvGrpSpPr>
                  <p:grpSpPr>
                    <a:xfrm>
                      <a:off x="10141649" y="14682539"/>
                      <a:ext cx="307899" cy="433674"/>
                      <a:chOff x="10141649" y="14682539"/>
                      <a:chExt cx="307899" cy="433674"/>
                    </a:xfrm>
                  </p:grpSpPr>
                  <p:grpSp>
                    <p:nvGrpSpPr>
                      <p:cNvPr id="1657" name="グループ化 1656">
                        <a:extLst>
                          <a:ext uri="{FF2B5EF4-FFF2-40B4-BE49-F238E27FC236}">
                            <a16:creationId xmlns:a16="http://schemas.microsoft.com/office/drawing/2014/main" id="{85E45C11-F8C7-6E43-A49F-35BFC7C977B4}"/>
                          </a:ext>
                        </a:extLst>
                      </p:cNvPr>
                      <p:cNvGrpSpPr/>
                      <p:nvPr/>
                    </p:nvGrpSpPr>
                    <p:grpSpPr>
                      <a:xfrm flipV="1">
                        <a:off x="10298902" y="14682539"/>
                        <a:ext cx="150646" cy="433495"/>
                        <a:chOff x="6673031" y="13591956"/>
                        <a:chExt cx="136951" cy="394086"/>
                      </a:xfrm>
                    </p:grpSpPr>
                    <p:sp>
                      <p:nvSpPr>
                        <p:cNvPr id="1662" name="円/楕円 1661">
                          <a:extLst>
                            <a:ext uri="{FF2B5EF4-FFF2-40B4-BE49-F238E27FC236}">
                              <a16:creationId xmlns:a16="http://schemas.microsoft.com/office/drawing/2014/main" id="{3B7BC9E2-0C7D-1D46-B613-D14BD202A44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63" name="直線コネクタ 1662">
                          <a:extLst>
                            <a:ext uri="{FF2B5EF4-FFF2-40B4-BE49-F238E27FC236}">
                              <a16:creationId xmlns:a16="http://schemas.microsoft.com/office/drawing/2014/main" id="{DC9B40C8-DB1A-1F40-89A6-5EA2C5ED57D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4" name="直線コネクタ 1663">
                          <a:extLst>
                            <a:ext uri="{FF2B5EF4-FFF2-40B4-BE49-F238E27FC236}">
                              <a16:creationId xmlns:a16="http://schemas.microsoft.com/office/drawing/2014/main" id="{88A2214B-865B-A34E-AA42-C43DAD12F29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58" name="グループ化 1657">
                        <a:extLst>
                          <a:ext uri="{FF2B5EF4-FFF2-40B4-BE49-F238E27FC236}">
                            <a16:creationId xmlns:a16="http://schemas.microsoft.com/office/drawing/2014/main" id="{404E785B-D4CD-4045-AE11-0DFD48B7C9DB}"/>
                          </a:ext>
                        </a:extLst>
                      </p:cNvPr>
                      <p:cNvGrpSpPr/>
                      <p:nvPr/>
                    </p:nvGrpSpPr>
                    <p:grpSpPr>
                      <a:xfrm rot="21372344" flipV="1">
                        <a:off x="10141649" y="14682718"/>
                        <a:ext cx="150646" cy="433495"/>
                        <a:chOff x="6673031" y="13591956"/>
                        <a:chExt cx="136951" cy="394086"/>
                      </a:xfrm>
                    </p:grpSpPr>
                    <p:sp>
                      <p:nvSpPr>
                        <p:cNvPr id="1659" name="円/楕円 1658">
                          <a:extLst>
                            <a:ext uri="{FF2B5EF4-FFF2-40B4-BE49-F238E27FC236}">
                              <a16:creationId xmlns:a16="http://schemas.microsoft.com/office/drawing/2014/main" id="{119E54DC-5179-EF49-91B9-CDF231A6736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60" name="直線コネクタ 1659">
                          <a:extLst>
                            <a:ext uri="{FF2B5EF4-FFF2-40B4-BE49-F238E27FC236}">
                              <a16:creationId xmlns:a16="http://schemas.microsoft.com/office/drawing/2014/main" id="{1E0E1A97-6611-0049-8EBD-880447452D6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61" name="直線コネクタ 1660">
                          <a:extLst>
                            <a:ext uri="{FF2B5EF4-FFF2-40B4-BE49-F238E27FC236}">
                              <a16:creationId xmlns:a16="http://schemas.microsoft.com/office/drawing/2014/main" id="{F4A48E42-ADDB-9F48-BB75-F16514EC1C5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648" name="グループ化 1647">
                      <a:extLst>
                        <a:ext uri="{FF2B5EF4-FFF2-40B4-BE49-F238E27FC236}">
                          <a16:creationId xmlns:a16="http://schemas.microsoft.com/office/drawing/2014/main" id="{252FFEFD-3A3B-724C-A604-12C381155CEB}"/>
                        </a:ext>
                      </a:extLst>
                    </p:cNvPr>
                    <p:cNvGrpSpPr/>
                    <p:nvPr/>
                  </p:nvGrpSpPr>
                  <p:grpSpPr>
                    <a:xfrm rot="20834709">
                      <a:off x="9815775" y="14732129"/>
                      <a:ext cx="307899" cy="433674"/>
                      <a:chOff x="10141649" y="14682539"/>
                      <a:chExt cx="307899" cy="433674"/>
                    </a:xfrm>
                  </p:grpSpPr>
                  <p:grpSp>
                    <p:nvGrpSpPr>
                      <p:cNvPr id="1649" name="グループ化 1648">
                        <a:extLst>
                          <a:ext uri="{FF2B5EF4-FFF2-40B4-BE49-F238E27FC236}">
                            <a16:creationId xmlns:a16="http://schemas.microsoft.com/office/drawing/2014/main" id="{F2BE0706-7B47-0B4F-8C01-DC0F0B4FBC4C}"/>
                          </a:ext>
                        </a:extLst>
                      </p:cNvPr>
                      <p:cNvGrpSpPr/>
                      <p:nvPr/>
                    </p:nvGrpSpPr>
                    <p:grpSpPr>
                      <a:xfrm flipV="1">
                        <a:off x="10298902" y="14682539"/>
                        <a:ext cx="150646" cy="433495"/>
                        <a:chOff x="6673031" y="13591956"/>
                        <a:chExt cx="136951" cy="394086"/>
                      </a:xfrm>
                    </p:grpSpPr>
                    <p:sp>
                      <p:nvSpPr>
                        <p:cNvPr id="1654" name="円/楕円 1653">
                          <a:extLst>
                            <a:ext uri="{FF2B5EF4-FFF2-40B4-BE49-F238E27FC236}">
                              <a16:creationId xmlns:a16="http://schemas.microsoft.com/office/drawing/2014/main" id="{4E4CCB1E-20EE-0C47-837D-2813715BFE6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55" name="直線コネクタ 1654">
                          <a:extLst>
                            <a:ext uri="{FF2B5EF4-FFF2-40B4-BE49-F238E27FC236}">
                              <a16:creationId xmlns:a16="http://schemas.microsoft.com/office/drawing/2014/main" id="{7804C660-765B-D64F-8D5F-2032F24F2B0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6" name="直線コネクタ 1655">
                          <a:extLst>
                            <a:ext uri="{FF2B5EF4-FFF2-40B4-BE49-F238E27FC236}">
                              <a16:creationId xmlns:a16="http://schemas.microsoft.com/office/drawing/2014/main" id="{3C6A6AF5-845C-A24C-922C-E73FA155645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50" name="グループ化 1649">
                        <a:extLst>
                          <a:ext uri="{FF2B5EF4-FFF2-40B4-BE49-F238E27FC236}">
                            <a16:creationId xmlns:a16="http://schemas.microsoft.com/office/drawing/2014/main" id="{C6B2F477-7789-7649-AB12-CA843A9F5C03}"/>
                          </a:ext>
                        </a:extLst>
                      </p:cNvPr>
                      <p:cNvGrpSpPr/>
                      <p:nvPr/>
                    </p:nvGrpSpPr>
                    <p:grpSpPr>
                      <a:xfrm rot="21372344" flipV="1">
                        <a:off x="10141649" y="14682718"/>
                        <a:ext cx="150646" cy="433495"/>
                        <a:chOff x="6673031" y="13591956"/>
                        <a:chExt cx="136951" cy="394086"/>
                      </a:xfrm>
                    </p:grpSpPr>
                    <p:sp>
                      <p:nvSpPr>
                        <p:cNvPr id="1651" name="円/楕円 1650">
                          <a:extLst>
                            <a:ext uri="{FF2B5EF4-FFF2-40B4-BE49-F238E27FC236}">
                              <a16:creationId xmlns:a16="http://schemas.microsoft.com/office/drawing/2014/main" id="{EFD83817-21CD-A949-8511-99CD80630BD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52" name="直線コネクタ 1651">
                          <a:extLst>
                            <a:ext uri="{FF2B5EF4-FFF2-40B4-BE49-F238E27FC236}">
                              <a16:creationId xmlns:a16="http://schemas.microsoft.com/office/drawing/2014/main" id="{E115A596-FEE6-5E4A-9434-ACC66BEE90B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3" name="直線コネクタ 1652">
                          <a:extLst>
                            <a:ext uri="{FF2B5EF4-FFF2-40B4-BE49-F238E27FC236}">
                              <a16:creationId xmlns:a16="http://schemas.microsoft.com/office/drawing/2014/main" id="{12EB97AB-4295-2440-A731-469C6105902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1470" name="グループ化 1469">
                <a:extLst>
                  <a:ext uri="{FF2B5EF4-FFF2-40B4-BE49-F238E27FC236}">
                    <a16:creationId xmlns:a16="http://schemas.microsoft.com/office/drawing/2014/main" id="{4EEE7B4E-E028-C141-A3DB-26D740D081A7}"/>
                  </a:ext>
                </a:extLst>
              </p:cNvPr>
              <p:cNvGrpSpPr/>
              <p:nvPr/>
            </p:nvGrpSpPr>
            <p:grpSpPr>
              <a:xfrm flipH="1" flipV="1">
                <a:off x="10262786" y="14549665"/>
                <a:ext cx="2155445" cy="4032379"/>
                <a:chOff x="13915430" y="15980756"/>
                <a:chExt cx="2155445" cy="4032379"/>
              </a:xfrm>
            </p:grpSpPr>
            <p:grpSp>
              <p:nvGrpSpPr>
                <p:cNvPr id="1483" name="グループ化 1482">
                  <a:extLst>
                    <a:ext uri="{FF2B5EF4-FFF2-40B4-BE49-F238E27FC236}">
                      <a16:creationId xmlns:a16="http://schemas.microsoft.com/office/drawing/2014/main" id="{8E1033A9-473B-CA41-AE19-8C30F925B6B4}"/>
                    </a:ext>
                  </a:extLst>
                </p:cNvPr>
                <p:cNvGrpSpPr/>
                <p:nvPr/>
              </p:nvGrpSpPr>
              <p:grpSpPr>
                <a:xfrm>
                  <a:off x="14829619" y="15980756"/>
                  <a:ext cx="1241256" cy="712053"/>
                  <a:chOff x="9208292" y="14682539"/>
                  <a:chExt cx="1241256" cy="712053"/>
                </a:xfrm>
              </p:grpSpPr>
              <p:grpSp>
                <p:nvGrpSpPr>
                  <p:cNvPr id="1601" name="グループ化 1600">
                    <a:extLst>
                      <a:ext uri="{FF2B5EF4-FFF2-40B4-BE49-F238E27FC236}">
                        <a16:creationId xmlns:a16="http://schemas.microsoft.com/office/drawing/2014/main" id="{1B527A02-6E80-7C4E-9488-5FF4803D3A9B}"/>
                      </a:ext>
                    </a:extLst>
                  </p:cNvPr>
                  <p:cNvGrpSpPr/>
                  <p:nvPr/>
                </p:nvGrpSpPr>
                <p:grpSpPr>
                  <a:xfrm>
                    <a:off x="9815775" y="14682539"/>
                    <a:ext cx="633773" cy="483264"/>
                    <a:chOff x="9815775" y="14682539"/>
                    <a:chExt cx="633773" cy="483264"/>
                  </a:xfrm>
                </p:grpSpPr>
                <p:grpSp>
                  <p:nvGrpSpPr>
                    <p:cNvPr id="1621" name="グループ化 1620">
                      <a:extLst>
                        <a:ext uri="{FF2B5EF4-FFF2-40B4-BE49-F238E27FC236}">
                          <a16:creationId xmlns:a16="http://schemas.microsoft.com/office/drawing/2014/main" id="{27A70C7E-8BC3-1C49-A8D2-D83137F81154}"/>
                        </a:ext>
                      </a:extLst>
                    </p:cNvPr>
                    <p:cNvGrpSpPr/>
                    <p:nvPr/>
                  </p:nvGrpSpPr>
                  <p:grpSpPr>
                    <a:xfrm>
                      <a:off x="10141649" y="14682539"/>
                      <a:ext cx="307899" cy="433674"/>
                      <a:chOff x="10141649" y="14682539"/>
                      <a:chExt cx="307899" cy="433674"/>
                    </a:xfrm>
                  </p:grpSpPr>
                  <p:grpSp>
                    <p:nvGrpSpPr>
                      <p:cNvPr id="1631" name="グループ化 1630">
                        <a:extLst>
                          <a:ext uri="{FF2B5EF4-FFF2-40B4-BE49-F238E27FC236}">
                            <a16:creationId xmlns:a16="http://schemas.microsoft.com/office/drawing/2014/main" id="{F733C8F6-D9AF-964E-B57B-8B82D57AD8DD}"/>
                          </a:ext>
                        </a:extLst>
                      </p:cNvPr>
                      <p:cNvGrpSpPr/>
                      <p:nvPr/>
                    </p:nvGrpSpPr>
                    <p:grpSpPr>
                      <a:xfrm flipV="1">
                        <a:off x="10298902" y="14682539"/>
                        <a:ext cx="150646" cy="433495"/>
                        <a:chOff x="6673031" y="13591956"/>
                        <a:chExt cx="136951" cy="394086"/>
                      </a:xfrm>
                    </p:grpSpPr>
                    <p:sp>
                      <p:nvSpPr>
                        <p:cNvPr id="1636" name="円/楕円 1635">
                          <a:extLst>
                            <a:ext uri="{FF2B5EF4-FFF2-40B4-BE49-F238E27FC236}">
                              <a16:creationId xmlns:a16="http://schemas.microsoft.com/office/drawing/2014/main" id="{E5ABEE9E-8A4C-9C4B-99AF-D6747F99A8E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37" name="直線コネクタ 1636">
                          <a:extLst>
                            <a:ext uri="{FF2B5EF4-FFF2-40B4-BE49-F238E27FC236}">
                              <a16:creationId xmlns:a16="http://schemas.microsoft.com/office/drawing/2014/main" id="{C749BADF-D302-4F45-B8D2-4D96FC71930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8" name="直線コネクタ 1637">
                          <a:extLst>
                            <a:ext uri="{FF2B5EF4-FFF2-40B4-BE49-F238E27FC236}">
                              <a16:creationId xmlns:a16="http://schemas.microsoft.com/office/drawing/2014/main" id="{82ABA80D-2848-004C-AA5F-05500CA4053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32" name="グループ化 1631">
                        <a:extLst>
                          <a:ext uri="{FF2B5EF4-FFF2-40B4-BE49-F238E27FC236}">
                            <a16:creationId xmlns:a16="http://schemas.microsoft.com/office/drawing/2014/main" id="{2C07AE8A-C853-4445-9CB9-7C18F8A752A7}"/>
                          </a:ext>
                        </a:extLst>
                      </p:cNvPr>
                      <p:cNvGrpSpPr/>
                      <p:nvPr/>
                    </p:nvGrpSpPr>
                    <p:grpSpPr>
                      <a:xfrm rot="21372344" flipV="1">
                        <a:off x="10141649" y="14682718"/>
                        <a:ext cx="150646" cy="433495"/>
                        <a:chOff x="6673031" y="13591956"/>
                        <a:chExt cx="136951" cy="394086"/>
                      </a:xfrm>
                    </p:grpSpPr>
                    <p:sp>
                      <p:nvSpPr>
                        <p:cNvPr id="1633" name="円/楕円 1632">
                          <a:extLst>
                            <a:ext uri="{FF2B5EF4-FFF2-40B4-BE49-F238E27FC236}">
                              <a16:creationId xmlns:a16="http://schemas.microsoft.com/office/drawing/2014/main" id="{B2983D28-C843-EC49-A01E-BF84F7349F6B}"/>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34" name="直線コネクタ 1633">
                          <a:extLst>
                            <a:ext uri="{FF2B5EF4-FFF2-40B4-BE49-F238E27FC236}">
                              <a16:creationId xmlns:a16="http://schemas.microsoft.com/office/drawing/2014/main" id="{870E6605-1A4B-6140-8896-4E65B3BF77E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5" name="直線コネクタ 1634">
                          <a:extLst>
                            <a:ext uri="{FF2B5EF4-FFF2-40B4-BE49-F238E27FC236}">
                              <a16:creationId xmlns:a16="http://schemas.microsoft.com/office/drawing/2014/main" id="{E8D526B8-4E4A-D94E-B6F5-6C51CD9B584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622" name="グループ化 1621">
                      <a:extLst>
                        <a:ext uri="{FF2B5EF4-FFF2-40B4-BE49-F238E27FC236}">
                          <a16:creationId xmlns:a16="http://schemas.microsoft.com/office/drawing/2014/main" id="{2FFC7901-007A-DE46-AE89-874A3703003E}"/>
                        </a:ext>
                      </a:extLst>
                    </p:cNvPr>
                    <p:cNvGrpSpPr/>
                    <p:nvPr/>
                  </p:nvGrpSpPr>
                  <p:grpSpPr>
                    <a:xfrm rot="20834709">
                      <a:off x="9815775" y="14732129"/>
                      <a:ext cx="307899" cy="433674"/>
                      <a:chOff x="10141649" y="14682539"/>
                      <a:chExt cx="307899" cy="433674"/>
                    </a:xfrm>
                  </p:grpSpPr>
                  <p:grpSp>
                    <p:nvGrpSpPr>
                      <p:cNvPr id="1623" name="グループ化 1622">
                        <a:extLst>
                          <a:ext uri="{FF2B5EF4-FFF2-40B4-BE49-F238E27FC236}">
                            <a16:creationId xmlns:a16="http://schemas.microsoft.com/office/drawing/2014/main" id="{391B202D-151D-E24C-AA80-B26034BD2C36}"/>
                          </a:ext>
                        </a:extLst>
                      </p:cNvPr>
                      <p:cNvGrpSpPr/>
                      <p:nvPr/>
                    </p:nvGrpSpPr>
                    <p:grpSpPr>
                      <a:xfrm flipV="1">
                        <a:off x="10298902" y="14682539"/>
                        <a:ext cx="150646" cy="433495"/>
                        <a:chOff x="6673031" y="13591956"/>
                        <a:chExt cx="136951" cy="394086"/>
                      </a:xfrm>
                    </p:grpSpPr>
                    <p:sp>
                      <p:nvSpPr>
                        <p:cNvPr id="1628" name="円/楕円 1627">
                          <a:extLst>
                            <a:ext uri="{FF2B5EF4-FFF2-40B4-BE49-F238E27FC236}">
                              <a16:creationId xmlns:a16="http://schemas.microsoft.com/office/drawing/2014/main" id="{A62B3828-5D36-D742-B299-D1A630ADB99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29" name="直線コネクタ 1628">
                          <a:extLst>
                            <a:ext uri="{FF2B5EF4-FFF2-40B4-BE49-F238E27FC236}">
                              <a16:creationId xmlns:a16="http://schemas.microsoft.com/office/drawing/2014/main" id="{01C8EA03-4B27-2443-AAB6-CD2E7745A9A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0" name="直線コネクタ 1629">
                          <a:extLst>
                            <a:ext uri="{FF2B5EF4-FFF2-40B4-BE49-F238E27FC236}">
                              <a16:creationId xmlns:a16="http://schemas.microsoft.com/office/drawing/2014/main" id="{A3EA6903-6277-7741-9214-F8580416D92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24" name="グループ化 1623">
                        <a:extLst>
                          <a:ext uri="{FF2B5EF4-FFF2-40B4-BE49-F238E27FC236}">
                            <a16:creationId xmlns:a16="http://schemas.microsoft.com/office/drawing/2014/main" id="{5A1E1858-9135-EB4E-830E-61BB820AF49C}"/>
                          </a:ext>
                        </a:extLst>
                      </p:cNvPr>
                      <p:cNvGrpSpPr/>
                      <p:nvPr/>
                    </p:nvGrpSpPr>
                    <p:grpSpPr>
                      <a:xfrm rot="21372344" flipV="1">
                        <a:off x="10141649" y="14682718"/>
                        <a:ext cx="150646" cy="433495"/>
                        <a:chOff x="6673031" y="13591956"/>
                        <a:chExt cx="136951" cy="394086"/>
                      </a:xfrm>
                    </p:grpSpPr>
                    <p:sp>
                      <p:nvSpPr>
                        <p:cNvPr id="1625" name="円/楕円 1624">
                          <a:extLst>
                            <a:ext uri="{FF2B5EF4-FFF2-40B4-BE49-F238E27FC236}">
                              <a16:creationId xmlns:a16="http://schemas.microsoft.com/office/drawing/2014/main" id="{9CCF381A-2114-A247-A13C-ADB85B7A0AF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26" name="直線コネクタ 1625">
                          <a:extLst>
                            <a:ext uri="{FF2B5EF4-FFF2-40B4-BE49-F238E27FC236}">
                              <a16:creationId xmlns:a16="http://schemas.microsoft.com/office/drawing/2014/main" id="{E1A92A30-17B9-B34E-B1DB-57EB6949005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7" name="直線コネクタ 1626">
                          <a:extLst>
                            <a:ext uri="{FF2B5EF4-FFF2-40B4-BE49-F238E27FC236}">
                              <a16:creationId xmlns:a16="http://schemas.microsoft.com/office/drawing/2014/main" id="{9BA24F52-0957-C349-8449-085783A9128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602" name="グループ化 1601">
                    <a:extLst>
                      <a:ext uri="{FF2B5EF4-FFF2-40B4-BE49-F238E27FC236}">
                        <a16:creationId xmlns:a16="http://schemas.microsoft.com/office/drawing/2014/main" id="{8CA8808D-2724-AE48-8FB0-0097C57F8C08}"/>
                      </a:ext>
                    </a:extLst>
                  </p:cNvPr>
                  <p:cNvGrpSpPr/>
                  <p:nvPr/>
                </p:nvGrpSpPr>
                <p:grpSpPr>
                  <a:xfrm rot="20127034">
                    <a:off x="9208292" y="14911328"/>
                    <a:ext cx="633773" cy="483264"/>
                    <a:chOff x="9815775" y="14682539"/>
                    <a:chExt cx="633773" cy="483264"/>
                  </a:xfrm>
                </p:grpSpPr>
                <p:grpSp>
                  <p:nvGrpSpPr>
                    <p:cNvPr id="1603" name="グループ化 1602">
                      <a:extLst>
                        <a:ext uri="{FF2B5EF4-FFF2-40B4-BE49-F238E27FC236}">
                          <a16:creationId xmlns:a16="http://schemas.microsoft.com/office/drawing/2014/main" id="{281A5894-C57A-8A4F-9BFF-EE8744ED85D2}"/>
                        </a:ext>
                      </a:extLst>
                    </p:cNvPr>
                    <p:cNvGrpSpPr/>
                    <p:nvPr/>
                  </p:nvGrpSpPr>
                  <p:grpSpPr>
                    <a:xfrm>
                      <a:off x="10141649" y="14682539"/>
                      <a:ext cx="307899" cy="433674"/>
                      <a:chOff x="10141649" y="14682539"/>
                      <a:chExt cx="307899" cy="433674"/>
                    </a:xfrm>
                  </p:grpSpPr>
                  <p:grpSp>
                    <p:nvGrpSpPr>
                      <p:cNvPr id="1613" name="グループ化 1612">
                        <a:extLst>
                          <a:ext uri="{FF2B5EF4-FFF2-40B4-BE49-F238E27FC236}">
                            <a16:creationId xmlns:a16="http://schemas.microsoft.com/office/drawing/2014/main" id="{68D6B18A-B722-9D49-8EB0-AF47BF5DA9D6}"/>
                          </a:ext>
                        </a:extLst>
                      </p:cNvPr>
                      <p:cNvGrpSpPr/>
                      <p:nvPr/>
                    </p:nvGrpSpPr>
                    <p:grpSpPr>
                      <a:xfrm flipV="1">
                        <a:off x="10298902" y="14682539"/>
                        <a:ext cx="150646" cy="433495"/>
                        <a:chOff x="6673031" y="13591956"/>
                        <a:chExt cx="136951" cy="394086"/>
                      </a:xfrm>
                    </p:grpSpPr>
                    <p:sp>
                      <p:nvSpPr>
                        <p:cNvPr id="1618" name="円/楕円 1617">
                          <a:extLst>
                            <a:ext uri="{FF2B5EF4-FFF2-40B4-BE49-F238E27FC236}">
                              <a16:creationId xmlns:a16="http://schemas.microsoft.com/office/drawing/2014/main" id="{63A2D3FF-1C18-1E44-991D-F3778C78A11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19" name="直線コネクタ 1618">
                          <a:extLst>
                            <a:ext uri="{FF2B5EF4-FFF2-40B4-BE49-F238E27FC236}">
                              <a16:creationId xmlns:a16="http://schemas.microsoft.com/office/drawing/2014/main" id="{1E46B7DC-6E79-C54C-A834-4E55395C913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20" name="直線コネクタ 1619">
                          <a:extLst>
                            <a:ext uri="{FF2B5EF4-FFF2-40B4-BE49-F238E27FC236}">
                              <a16:creationId xmlns:a16="http://schemas.microsoft.com/office/drawing/2014/main" id="{2D4BE420-EC4E-4147-9D51-5C4101EE300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14" name="グループ化 1613">
                        <a:extLst>
                          <a:ext uri="{FF2B5EF4-FFF2-40B4-BE49-F238E27FC236}">
                            <a16:creationId xmlns:a16="http://schemas.microsoft.com/office/drawing/2014/main" id="{CA06F7AF-F96A-8B47-9388-5F235D95F700}"/>
                          </a:ext>
                        </a:extLst>
                      </p:cNvPr>
                      <p:cNvGrpSpPr/>
                      <p:nvPr/>
                    </p:nvGrpSpPr>
                    <p:grpSpPr>
                      <a:xfrm rot="21372344" flipV="1">
                        <a:off x="10141649" y="14682718"/>
                        <a:ext cx="150646" cy="433495"/>
                        <a:chOff x="6673031" y="13591956"/>
                        <a:chExt cx="136951" cy="394086"/>
                      </a:xfrm>
                    </p:grpSpPr>
                    <p:sp>
                      <p:nvSpPr>
                        <p:cNvPr id="1615" name="円/楕円 1614">
                          <a:extLst>
                            <a:ext uri="{FF2B5EF4-FFF2-40B4-BE49-F238E27FC236}">
                              <a16:creationId xmlns:a16="http://schemas.microsoft.com/office/drawing/2014/main" id="{C308D6D9-46EA-CA4A-9F2E-48001C48F0F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16" name="直線コネクタ 1615">
                          <a:extLst>
                            <a:ext uri="{FF2B5EF4-FFF2-40B4-BE49-F238E27FC236}">
                              <a16:creationId xmlns:a16="http://schemas.microsoft.com/office/drawing/2014/main" id="{FDEE9FD7-390F-B744-BC0B-FF6145348AE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7" name="直線コネクタ 1616">
                          <a:extLst>
                            <a:ext uri="{FF2B5EF4-FFF2-40B4-BE49-F238E27FC236}">
                              <a16:creationId xmlns:a16="http://schemas.microsoft.com/office/drawing/2014/main" id="{0686B846-6379-1541-BD53-78D9834A691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604" name="グループ化 1603">
                      <a:extLst>
                        <a:ext uri="{FF2B5EF4-FFF2-40B4-BE49-F238E27FC236}">
                          <a16:creationId xmlns:a16="http://schemas.microsoft.com/office/drawing/2014/main" id="{A681F89B-A74C-144A-8D61-11DA4B632F66}"/>
                        </a:ext>
                      </a:extLst>
                    </p:cNvPr>
                    <p:cNvGrpSpPr/>
                    <p:nvPr/>
                  </p:nvGrpSpPr>
                  <p:grpSpPr>
                    <a:xfrm rot="20834709">
                      <a:off x="9815775" y="14732129"/>
                      <a:ext cx="307899" cy="433674"/>
                      <a:chOff x="10141649" y="14682539"/>
                      <a:chExt cx="307899" cy="433674"/>
                    </a:xfrm>
                  </p:grpSpPr>
                  <p:grpSp>
                    <p:nvGrpSpPr>
                      <p:cNvPr id="1605" name="グループ化 1604">
                        <a:extLst>
                          <a:ext uri="{FF2B5EF4-FFF2-40B4-BE49-F238E27FC236}">
                            <a16:creationId xmlns:a16="http://schemas.microsoft.com/office/drawing/2014/main" id="{00DC6E8F-2B80-5340-96C4-0E0EC03AEA47}"/>
                          </a:ext>
                        </a:extLst>
                      </p:cNvPr>
                      <p:cNvGrpSpPr/>
                      <p:nvPr/>
                    </p:nvGrpSpPr>
                    <p:grpSpPr>
                      <a:xfrm flipV="1">
                        <a:off x="10298902" y="14682539"/>
                        <a:ext cx="150646" cy="433495"/>
                        <a:chOff x="6673031" y="13591956"/>
                        <a:chExt cx="136951" cy="394086"/>
                      </a:xfrm>
                    </p:grpSpPr>
                    <p:sp>
                      <p:nvSpPr>
                        <p:cNvPr id="1610" name="円/楕円 1609">
                          <a:extLst>
                            <a:ext uri="{FF2B5EF4-FFF2-40B4-BE49-F238E27FC236}">
                              <a16:creationId xmlns:a16="http://schemas.microsoft.com/office/drawing/2014/main" id="{6C960F58-C915-0749-94F3-FCE6C8792C2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11" name="直線コネクタ 1610">
                          <a:extLst>
                            <a:ext uri="{FF2B5EF4-FFF2-40B4-BE49-F238E27FC236}">
                              <a16:creationId xmlns:a16="http://schemas.microsoft.com/office/drawing/2014/main" id="{52B9CC6F-F562-854B-BD3E-4E09363A1C5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12" name="直線コネクタ 1611">
                          <a:extLst>
                            <a:ext uri="{FF2B5EF4-FFF2-40B4-BE49-F238E27FC236}">
                              <a16:creationId xmlns:a16="http://schemas.microsoft.com/office/drawing/2014/main" id="{E0B80B2C-7D75-584A-A90D-8DC9E97E9E7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06" name="グループ化 1605">
                        <a:extLst>
                          <a:ext uri="{FF2B5EF4-FFF2-40B4-BE49-F238E27FC236}">
                            <a16:creationId xmlns:a16="http://schemas.microsoft.com/office/drawing/2014/main" id="{BB5D06A6-012D-B84B-B2B0-386200BB5ECD}"/>
                          </a:ext>
                        </a:extLst>
                      </p:cNvPr>
                      <p:cNvGrpSpPr/>
                      <p:nvPr/>
                    </p:nvGrpSpPr>
                    <p:grpSpPr>
                      <a:xfrm rot="21372344" flipV="1">
                        <a:off x="10141649" y="14682718"/>
                        <a:ext cx="150646" cy="433495"/>
                        <a:chOff x="6673031" y="13591956"/>
                        <a:chExt cx="136951" cy="394086"/>
                      </a:xfrm>
                    </p:grpSpPr>
                    <p:sp>
                      <p:nvSpPr>
                        <p:cNvPr id="1607" name="円/楕円 1606">
                          <a:extLst>
                            <a:ext uri="{FF2B5EF4-FFF2-40B4-BE49-F238E27FC236}">
                              <a16:creationId xmlns:a16="http://schemas.microsoft.com/office/drawing/2014/main" id="{F1DB1D63-7D74-FE49-A03B-EC81481DCBB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608" name="直線コネクタ 1607">
                          <a:extLst>
                            <a:ext uri="{FF2B5EF4-FFF2-40B4-BE49-F238E27FC236}">
                              <a16:creationId xmlns:a16="http://schemas.microsoft.com/office/drawing/2014/main" id="{7EAD1AA5-ED24-3244-901B-F212A2D2EE4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9" name="直線コネクタ 1608">
                          <a:extLst>
                            <a:ext uri="{FF2B5EF4-FFF2-40B4-BE49-F238E27FC236}">
                              <a16:creationId xmlns:a16="http://schemas.microsoft.com/office/drawing/2014/main" id="{67A5F93F-5772-774F-9CC0-272CEBB6ABF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84" name="グループ化 1483">
                  <a:extLst>
                    <a:ext uri="{FF2B5EF4-FFF2-40B4-BE49-F238E27FC236}">
                      <a16:creationId xmlns:a16="http://schemas.microsoft.com/office/drawing/2014/main" id="{77DAF3A7-BC25-1842-90B6-6D5A21D5662D}"/>
                    </a:ext>
                  </a:extLst>
                </p:cNvPr>
                <p:cNvGrpSpPr/>
                <p:nvPr/>
              </p:nvGrpSpPr>
              <p:grpSpPr>
                <a:xfrm rot="18964697">
                  <a:off x="13915430" y="16819748"/>
                  <a:ext cx="1241256" cy="712053"/>
                  <a:chOff x="9208292" y="14682539"/>
                  <a:chExt cx="1241256" cy="712053"/>
                </a:xfrm>
              </p:grpSpPr>
              <p:grpSp>
                <p:nvGrpSpPr>
                  <p:cNvPr id="1563" name="グループ化 1562">
                    <a:extLst>
                      <a:ext uri="{FF2B5EF4-FFF2-40B4-BE49-F238E27FC236}">
                        <a16:creationId xmlns:a16="http://schemas.microsoft.com/office/drawing/2014/main" id="{DD15EA03-55A4-6644-AE87-528C058DB088}"/>
                      </a:ext>
                    </a:extLst>
                  </p:cNvPr>
                  <p:cNvGrpSpPr/>
                  <p:nvPr/>
                </p:nvGrpSpPr>
                <p:grpSpPr>
                  <a:xfrm>
                    <a:off x="9815775" y="14682539"/>
                    <a:ext cx="633773" cy="483264"/>
                    <a:chOff x="9815775" y="14682539"/>
                    <a:chExt cx="633773" cy="483264"/>
                  </a:xfrm>
                </p:grpSpPr>
                <p:grpSp>
                  <p:nvGrpSpPr>
                    <p:cNvPr id="1583" name="グループ化 1582">
                      <a:extLst>
                        <a:ext uri="{FF2B5EF4-FFF2-40B4-BE49-F238E27FC236}">
                          <a16:creationId xmlns:a16="http://schemas.microsoft.com/office/drawing/2014/main" id="{C462A290-047D-A54E-8883-3F95960D9641}"/>
                        </a:ext>
                      </a:extLst>
                    </p:cNvPr>
                    <p:cNvGrpSpPr/>
                    <p:nvPr/>
                  </p:nvGrpSpPr>
                  <p:grpSpPr>
                    <a:xfrm>
                      <a:off x="10141649" y="14682539"/>
                      <a:ext cx="307899" cy="433674"/>
                      <a:chOff x="10141649" y="14682539"/>
                      <a:chExt cx="307899" cy="433674"/>
                    </a:xfrm>
                  </p:grpSpPr>
                  <p:grpSp>
                    <p:nvGrpSpPr>
                      <p:cNvPr id="1593" name="グループ化 1592">
                        <a:extLst>
                          <a:ext uri="{FF2B5EF4-FFF2-40B4-BE49-F238E27FC236}">
                            <a16:creationId xmlns:a16="http://schemas.microsoft.com/office/drawing/2014/main" id="{52A86ACC-60C2-6042-BD2E-865AF763CB58}"/>
                          </a:ext>
                        </a:extLst>
                      </p:cNvPr>
                      <p:cNvGrpSpPr/>
                      <p:nvPr/>
                    </p:nvGrpSpPr>
                    <p:grpSpPr>
                      <a:xfrm flipV="1">
                        <a:off x="10298902" y="14682539"/>
                        <a:ext cx="150646" cy="433495"/>
                        <a:chOff x="6673031" y="13591956"/>
                        <a:chExt cx="136951" cy="394086"/>
                      </a:xfrm>
                    </p:grpSpPr>
                    <p:sp>
                      <p:nvSpPr>
                        <p:cNvPr id="1598" name="円/楕円 1597">
                          <a:extLst>
                            <a:ext uri="{FF2B5EF4-FFF2-40B4-BE49-F238E27FC236}">
                              <a16:creationId xmlns:a16="http://schemas.microsoft.com/office/drawing/2014/main" id="{1835F628-A75C-804E-B622-FAEE03C0308A}"/>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99" name="直線コネクタ 1598">
                          <a:extLst>
                            <a:ext uri="{FF2B5EF4-FFF2-40B4-BE49-F238E27FC236}">
                              <a16:creationId xmlns:a16="http://schemas.microsoft.com/office/drawing/2014/main" id="{34E06652-7C69-2E46-95EB-51659B9EB65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00" name="直線コネクタ 1599">
                          <a:extLst>
                            <a:ext uri="{FF2B5EF4-FFF2-40B4-BE49-F238E27FC236}">
                              <a16:creationId xmlns:a16="http://schemas.microsoft.com/office/drawing/2014/main" id="{43294739-D9DB-2745-8086-CD351B87BC73}"/>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94" name="グループ化 1593">
                        <a:extLst>
                          <a:ext uri="{FF2B5EF4-FFF2-40B4-BE49-F238E27FC236}">
                            <a16:creationId xmlns:a16="http://schemas.microsoft.com/office/drawing/2014/main" id="{E5E92D43-781C-1044-B4B6-6DD67639F052}"/>
                          </a:ext>
                        </a:extLst>
                      </p:cNvPr>
                      <p:cNvGrpSpPr/>
                      <p:nvPr/>
                    </p:nvGrpSpPr>
                    <p:grpSpPr>
                      <a:xfrm rot="21372344" flipV="1">
                        <a:off x="10141649" y="14682718"/>
                        <a:ext cx="150646" cy="433495"/>
                        <a:chOff x="6673031" y="13591956"/>
                        <a:chExt cx="136951" cy="394086"/>
                      </a:xfrm>
                    </p:grpSpPr>
                    <p:sp>
                      <p:nvSpPr>
                        <p:cNvPr id="1595" name="円/楕円 1594">
                          <a:extLst>
                            <a:ext uri="{FF2B5EF4-FFF2-40B4-BE49-F238E27FC236}">
                              <a16:creationId xmlns:a16="http://schemas.microsoft.com/office/drawing/2014/main" id="{5D6DCA13-876F-7C44-98E3-38C31CECAB2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96" name="直線コネクタ 1595">
                          <a:extLst>
                            <a:ext uri="{FF2B5EF4-FFF2-40B4-BE49-F238E27FC236}">
                              <a16:creationId xmlns:a16="http://schemas.microsoft.com/office/drawing/2014/main" id="{A9D663EB-E2EB-684A-9475-0456BEC92ED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7" name="直線コネクタ 1596">
                          <a:extLst>
                            <a:ext uri="{FF2B5EF4-FFF2-40B4-BE49-F238E27FC236}">
                              <a16:creationId xmlns:a16="http://schemas.microsoft.com/office/drawing/2014/main" id="{EF3BF991-4528-3C4C-B135-E523F6C5D6C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584" name="グループ化 1583">
                      <a:extLst>
                        <a:ext uri="{FF2B5EF4-FFF2-40B4-BE49-F238E27FC236}">
                          <a16:creationId xmlns:a16="http://schemas.microsoft.com/office/drawing/2014/main" id="{C851EF58-832B-AB44-89FD-50D9FFD62F73}"/>
                        </a:ext>
                      </a:extLst>
                    </p:cNvPr>
                    <p:cNvGrpSpPr/>
                    <p:nvPr/>
                  </p:nvGrpSpPr>
                  <p:grpSpPr>
                    <a:xfrm rot="20834709">
                      <a:off x="9815775" y="14732129"/>
                      <a:ext cx="307899" cy="433674"/>
                      <a:chOff x="10141649" y="14682539"/>
                      <a:chExt cx="307899" cy="433674"/>
                    </a:xfrm>
                  </p:grpSpPr>
                  <p:grpSp>
                    <p:nvGrpSpPr>
                      <p:cNvPr id="1585" name="グループ化 1584">
                        <a:extLst>
                          <a:ext uri="{FF2B5EF4-FFF2-40B4-BE49-F238E27FC236}">
                            <a16:creationId xmlns:a16="http://schemas.microsoft.com/office/drawing/2014/main" id="{740C76D6-8CF2-DE4F-8F06-101A23396C6A}"/>
                          </a:ext>
                        </a:extLst>
                      </p:cNvPr>
                      <p:cNvGrpSpPr/>
                      <p:nvPr/>
                    </p:nvGrpSpPr>
                    <p:grpSpPr>
                      <a:xfrm flipV="1">
                        <a:off x="10298902" y="14682539"/>
                        <a:ext cx="150646" cy="433495"/>
                        <a:chOff x="6673031" y="13591956"/>
                        <a:chExt cx="136951" cy="394086"/>
                      </a:xfrm>
                    </p:grpSpPr>
                    <p:sp>
                      <p:nvSpPr>
                        <p:cNvPr id="1590" name="円/楕円 1589">
                          <a:extLst>
                            <a:ext uri="{FF2B5EF4-FFF2-40B4-BE49-F238E27FC236}">
                              <a16:creationId xmlns:a16="http://schemas.microsoft.com/office/drawing/2014/main" id="{CB148FCB-E127-BD48-922C-49121A12F44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91" name="直線コネクタ 1590">
                          <a:extLst>
                            <a:ext uri="{FF2B5EF4-FFF2-40B4-BE49-F238E27FC236}">
                              <a16:creationId xmlns:a16="http://schemas.microsoft.com/office/drawing/2014/main" id="{4DB5C66F-F077-9C48-AD2B-1FCF626B3F7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2" name="直線コネクタ 1591">
                          <a:extLst>
                            <a:ext uri="{FF2B5EF4-FFF2-40B4-BE49-F238E27FC236}">
                              <a16:creationId xmlns:a16="http://schemas.microsoft.com/office/drawing/2014/main" id="{B4D4AB1B-1348-554A-BC02-5057844EEBA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86" name="グループ化 1585">
                        <a:extLst>
                          <a:ext uri="{FF2B5EF4-FFF2-40B4-BE49-F238E27FC236}">
                            <a16:creationId xmlns:a16="http://schemas.microsoft.com/office/drawing/2014/main" id="{060592B2-B172-2047-878D-C1C54AAA15D1}"/>
                          </a:ext>
                        </a:extLst>
                      </p:cNvPr>
                      <p:cNvGrpSpPr/>
                      <p:nvPr/>
                    </p:nvGrpSpPr>
                    <p:grpSpPr>
                      <a:xfrm rot="21372344" flipV="1">
                        <a:off x="10141649" y="14682718"/>
                        <a:ext cx="150646" cy="433495"/>
                        <a:chOff x="6673031" y="13591956"/>
                        <a:chExt cx="136951" cy="394086"/>
                      </a:xfrm>
                    </p:grpSpPr>
                    <p:sp>
                      <p:nvSpPr>
                        <p:cNvPr id="1587" name="円/楕円 1586">
                          <a:extLst>
                            <a:ext uri="{FF2B5EF4-FFF2-40B4-BE49-F238E27FC236}">
                              <a16:creationId xmlns:a16="http://schemas.microsoft.com/office/drawing/2014/main" id="{FD36D427-B627-DE42-90E5-5B8EEA79078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88" name="直線コネクタ 1587">
                          <a:extLst>
                            <a:ext uri="{FF2B5EF4-FFF2-40B4-BE49-F238E27FC236}">
                              <a16:creationId xmlns:a16="http://schemas.microsoft.com/office/drawing/2014/main" id="{6F665819-A1C6-EC49-8875-88702B5DEDB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9" name="直線コネクタ 1588">
                          <a:extLst>
                            <a:ext uri="{FF2B5EF4-FFF2-40B4-BE49-F238E27FC236}">
                              <a16:creationId xmlns:a16="http://schemas.microsoft.com/office/drawing/2014/main" id="{3E4A7D20-2FCB-A944-B61D-D7BE0C26E44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564" name="グループ化 1563">
                    <a:extLst>
                      <a:ext uri="{FF2B5EF4-FFF2-40B4-BE49-F238E27FC236}">
                        <a16:creationId xmlns:a16="http://schemas.microsoft.com/office/drawing/2014/main" id="{B255D235-A635-7347-BB79-4BA331CECEE7}"/>
                      </a:ext>
                    </a:extLst>
                  </p:cNvPr>
                  <p:cNvGrpSpPr/>
                  <p:nvPr/>
                </p:nvGrpSpPr>
                <p:grpSpPr>
                  <a:xfrm rot="20127034">
                    <a:off x="9208292" y="14911328"/>
                    <a:ext cx="633773" cy="483264"/>
                    <a:chOff x="9815775" y="14682539"/>
                    <a:chExt cx="633773" cy="483264"/>
                  </a:xfrm>
                </p:grpSpPr>
                <p:grpSp>
                  <p:nvGrpSpPr>
                    <p:cNvPr id="1565" name="グループ化 1564">
                      <a:extLst>
                        <a:ext uri="{FF2B5EF4-FFF2-40B4-BE49-F238E27FC236}">
                          <a16:creationId xmlns:a16="http://schemas.microsoft.com/office/drawing/2014/main" id="{D19A480C-1C07-F542-8EE2-0A62E947ACD8}"/>
                        </a:ext>
                      </a:extLst>
                    </p:cNvPr>
                    <p:cNvGrpSpPr/>
                    <p:nvPr/>
                  </p:nvGrpSpPr>
                  <p:grpSpPr>
                    <a:xfrm>
                      <a:off x="10141649" y="14682539"/>
                      <a:ext cx="307899" cy="433674"/>
                      <a:chOff x="10141649" y="14682539"/>
                      <a:chExt cx="307899" cy="433674"/>
                    </a:xfrm>
                  </p:grpSpPr>
                  <p:grpSp>
                    <p:nvGrpSpPr>
                      <p:cNvPr id="1575" name="グループ化 1574">
                        <a:extLst>
                          <a:ext uri="{FF2B5EF4-FFF2-40B4-BE49-F238E27FC236}">
                            <a16:creationId xmlns:a16="http://schemas.microsoft.com/office/drawing/2014/main" id="{A8166458-8BA6-D04C-8CE8-19243A533232}"/>
                          </a:ext>
                        </a:extLst>
                      </p:cNvPr>
                      <p:cNvGrpSpPr/>
                      <p:nvPr/>
                    </p:nvGrpSpPr>
                    <p:grpSpPr>
                      <a:xfrm flipV="1">
                        <a:off x="10298902" y="14682539"/>
                        <a:ext cx="150646" cy="433495"/>
                        <a:chOff x="6673031" y="13591956"/>
                        <a:chExt cx="136951" cy="394086"/>
                      </a:xfrm>
                    </p:grpSpPr>
                    <p:sp>
                      <p:nvSpPr>
                        <p:cNvPr id="1580" name="円/楕円 1579">
                          <a:extLst>
                            <a:ext uri="{FF2B5EF4-FFF2-40B4-BE49-F238E27FC236}">
                              <a16:creationId xmlns:a16="http://schemas.microsoft.com/office/drawing/2014/main" id="{E83ED084-65DC-7F40-A451-AB6B371108B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81" name="直線コネクタ 1580">
                          <a:extLst>
                            <a:ext uri="{FF2B5EF4-FFF2-40B4-BE49-F238E27FC236}">
                              <a16:creationId xmlns:a16="http://schemas.microsoft.com/office/drawing/2014/main" id="{B3AE548A-BA0E-7848-AD67-187E4311D8A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2" name="直線コネクタ 1581">
                          <a:extLst>
                            <a:ext uri="{FF2B5EF4-FFF2-40B4-BE49-F238E27FC236}">
                              <a16:creationId xmlns:a16="http://schemas.microsoft.com/office/drawing/2014/main" id="{E0793A21-F6A2-F546-9D18-E0901D38643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76" name="グループ化 1575">
                        <a:extLst>
                          <a:ext uri="{FF2B5EF4-FFF2-40B4-BE49-F238E27FC236}">
                            <a16:creationId xmlns:a16="http://schemas.microsoft.com/office/drawing/2014/main" id="{BD8117E4-0002-2547-8279-8511D097F035}"/>
                          </a:ext>
                        </a:extLst>
                      </p:cNvPr>
                      <p:cNvGrpSpPr/>
                      <p:nvPr/>
                    </p:nvGrpSpPr>
                    <p:grpSpPr>
                      <a:xfrm rot="21372344" flipV="1">
                        <a:off x="10141649" y="14682718"/>
                        <a:ext cx="150646" cy="433495"/>
                        <a:chOff x="6673031" y="13591956"/>
                        <a:chExt cx="136951" cy="394086"/>
                      </a:xfrm>
                    </p:grpSpPr>
                    <p:sp>
                      <p:nvSpPr>
                        <p:cNvPr id="1577" name="円/楕円 1576">
                          <a:extLst>
                            <a:ext uri="{FF2B5EF4-FFF2-40B4-BE49-F238E27FC236}">
                              <a16:creationId xmlns:a16="http://schemas.microsoft.com/office/drawing/2014/main" id="{4FA6B1FC-2699-CB40-9124-9342768CBCA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78" name="直線コネクタ 1577">
                          <a:extLst>
                            <a:ext uri="{FF2B5EF4-FFF2-40B4-BE49-F238E27FC236}">
                              <a16:creationId xmlns:a16="http://schemas.microsoft.com/office/drawing/2014/main" id="{C730A47F-9149-344D-A1F7-698EFF7769A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9" name="直線コネクタ 1578">
                          <a:extLst>
                            <a:ext uri="{FF2B5EF4-FFF2-40B4-BE49-F238E27FC236}">
                              <a16:creationId xmlns:a16="http://schemas.microsoft.com/office/drawing/2014/main" id="{523CAC92-65F2-0D4F-89BA-08096517707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566" name="グループ化 1565">
                      <a:extLst>
                        <a:ext uri="{FF2B5EF4-FFF2-40B4-BE49-F238E27FC236}">
                          <a16:creationId xmlns:a16="http://schemas.microsoft.com/office/drawing/2014/main" id="{B7A533E6-D23D-8146-9670-66B4856E6559}"/>
                        </a:ext>
                      </a:extLst>
                    </p:cNvPr>
                    <p:cNvGrpSpPr/>
                    <p:nvPr/>
                  </p:nvGrpSpPr>
                  <p:grpSpPr>
                    <a:xfrm rot="20834709">
                      <a:off x="9815775" y="14732129"/>
                      <a:ext cx="307899" cy="433674"/>
                      <a:chOff x="10141649" y="14682539"/>
                      <a:chExt cx="307899" cy="433674"/>
                    </a:xfrm>
                  </p:grpSpPr>
                  <p:grpSp>
                    <p:nvGrpSpPr>
                      <p:cNvPr id="1567" name="グループ化 1566">
                        <a:extLst>
                          <a:ext uri="{FF2B5EF4-FFF2-40B4-BE49-F238E27FC236}">
                            <a16:creationId xmlns:a16="http://schemas.microsoft.com/office/drawing/2014/main" id="{1093257C-4890-014B-BEB1-FE6A001FED09}"/>
                          </a:ext>
                        </a:extLst>
                      </p:cNvPr>
                      <p:cNvGrpSpPr/>
                      <p:nvPr/>
                    </p:nvGrpSpPr>
                    <p:grpSpPr>
                      <a:xfrm flipV="1">
                        <a:off x="10298902" y="14682539"/>
                        <a:ext cx="150646" cy="433495"/>
                        <a:chOff x="6673031" y="13591956"/>
                        <a:chExt cx="136951" cy="394086"/>
                      </a:xfrm>
                    </p:grpSpPr>
                    <p:sp>
                      <p:nvSpPr>
                        <p:cNvPr id="1572" name="円/楕円 1571">
                          <a:extLst>
                            <a:ext uri="{FF2B5EF4-FFF2-40B4-BE49-F238E27FC236}">
                              <a16:creationId xmlns:a16="http://schemas.microsoft.com/office/drawing/2014/main" id="{1965C849-2CCB-244C-BC3D-BF1BCAF06B98}"/>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73" name="直線コネクタ 1572">
                          <a:extLst>
                            <a:ext uri="{FF2B5EF4-FFF2-40B4-BE49-F238E27FC236}">
                              <a16:creationId xmlns:a16="http://schemas.microsoft.com/office/drawing/2014/main" id="{9D9D95AB-0462-1E4D-9B3F-6743C35EAF9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4" name="直線コネクタ 1573">
                          <a:extLst>
                            <a:ext uri="{FF2B5EF4-FFF2-40B4-BE49-F238E27FC236}">
                              <a16:creationId xmlns:a16="http://schemas.microsoft.com/office/drawing/2014/main" id="{0115CC3A-460E-DC4D-85DF-994C62408D1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68" name="グループ化 1567">
                        <a:extLst>
                          <a:ext uri="{FF2B5EF4-FFF2-40B4-BE49-F238E27FC236}">
                            <a16:creationId xmlns:a16="http://schemas.microsoft.com/office/drawing/2014/main" id="{9D0FE564-DF2A-B341-A5A1-F7AD72F00ADF}"/>
                          </a:ext>
                        </a:extLst>
                      </p:cNvPr>
                      <p:cNvGrpSpPr/>
                      <p:nvPr/>
                    </p:nvGrpSpPr>
                    <p:grpSpPr>
                      <a:xfrm rot="21372344" flipV="1">
                        <a:off x="10141649" y="14682718"/>
                        <a:ext cx="150646" cy="433495"/>
                        <a:chOff x="6673031" y="13591956"/>
                        <a:chExt cx="136951" cy="394086"/>
                      </a:xfrm>
                    </p:grpSpPr>
                    <p:sp>
                      <p:nvSpPr>
                        <p:cNvPr id="1569" name="円/楕円 1568">
                          <a:extLst>
                            <a:ext uri="{FF2B5EF4-FFF2-40B4-BE49-F238E27FC236}">
                              <a16:creationId xmlns:a16="http://schemas.microsoft.com/office/drawing/2014/main" id="{457C007F-7E60-4D46-914B-1CF06BDDA26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70" name="直線コネクタ 1569">
                          <a:extLst>
                            <a:ext uri="{FF2B5EF4-FFF2-40B4-BE49-F238E27FC236}">
                              <a16:creationId xmlns:a16="http://schemas.microsoft.com/office/drawing/2014/main" id="{56A68473-D890-614A-848E-AF6FB237A795}"/>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71" name="直線コネクタ 1570">
                          <a:extLst>
                            <a:ext uri="{FF2B5EF4-FFF2-40B4-BE49-F238E27FC236}">
                              <a16:creationId xmlns:a16="http://schemas.microsoft.com/office/drawing/2014/main" id="{A8FE0CD5-1D9A-2D4A-8789-D005EDF6C71D}"/>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85" name="グループ化 1484">
                  <a:extLst>
                    <a:ext uri="{FF2B5EF4-FFF2-40B4-BE49-F238E27FC236}">
                      <a16:creationId xmlns:a16="http://schemas.microsoft.com/office/drawing/2014/main" id="{EC8ADFBB-ECE9-8F4B-B930-79E46637B231}"/>
                    </a:ext>
                  </a:extLst>
                </p:cNvPr>
                <p:cNvGrpSpPr/>
                <p:nvPr/>
              </p:nvGrpSpPr>
              <p:grpSpPr>
                <a:xfrm rot="16447424">
                  <a:off x="13799440" y="18059767"/>
                  <a:ext cx="1241256" cy="712053"/>
                  <a:chOff x="9208292" y="14682539"/>
                  <a:chExt cx="1241256" cy="712053"/>
                </a:xfrm>
              </p:grpSpPr>
              <p:grpSp>
                <p:nvGrpSpPr>
                  <p:cNvPr id="1525" name="グループ化 1524">
                    <a:extLst>
                      <a:ext uri="{FF2B5EF4-FFF2-40B4-BE49-F238E27FC236}">
                        <a16:creationId xmlns:a16="http://schemas.microsoft.com/office/drawing/2014/main" id="{5EAA8C78-11CF-AD43-AF13-5EA4ACCB83C2}"/>
                      </a:ext>
                    </a:extLst>
                  </p:cNvPr>
                  <p:cNvGrpSpPr/>
                  <p:nvPr/>
                </p:nvGrpSpPr>
                <p:grpSpPr>
                  <a:xfrm>
                    <a:off x="9815775" y="14682539"/>
                    <a:ext cx="633773" cy="483264"/>
                    <a:chOff x="9815775" y="14682539"/>
                    <a:chExt cx="633773" cy="483264"/>
                  </a:xfrm>
                </p:grpSpPr>
                <p:grpSp>
                  <p:nvGrpSpPr>
                    <p:cNvPr id="1545" name="グループ化 1544">
                      <a:extLst>
                        <a:ext uri="{FF2B5EF4-FFF2-40B4-BE49-F238E27FC236}">
                          <a16:creationId xmlns:a16="http://schemas.microsoft.com/office/drawing/2014/main" id="{8C1140C6-9E31-DD46-9515-D2840702B0F4}"/>
                        </a:ext>
                      </a:extLst>
                    </p:cNvPr>
                    <p:cNvGrpSpPr/>
                    <p:nvPr/>
                  </p:nvGrpSpPr>
                  <p:grpSpPr>
                    <a:xfrm>
                      <a:off x="10141649" y="14682539"/>
                      <a:ext cx="307899" cy="433674"/>
                      <a:chOff x="10141649" y="14682539"/>
                      <a:chExt cx="307899" cy="433674"/>
                    </a:xfrm>
                  </p:grpSpPr>
                  <p:grpSp>
                    <p:nvGrpSpPr>
                      <p:cNvPr id="1555" name="グループ化 1554">
                        <a:extLst>
                          <a:ext uri="{FF2B5EF4-FFF2-40B4-BE49-F238E27FC236}">
                            <a16:creationId xmlns:a16="http://schemas.microsoft.com/office/drawing/2014/main" id="{14F3E4C9-DAE1-AA46-A681-F0DE8CADC2A3}"/>
                          </a:ext>
                        </a:extLst>
                      </p:cNvPr>
                      <p:cNvGrpSpPr/>
                      <p:nvPr/>
                    </p:nvGrpSpPr>
                    <p:grpSpPr>
                      <a:xfrm flipV="1">
                        <a:off x="10298902" y="14682539"/>
                        <a:ext cx="150646" cy="433495"/>
                        <a:chOff x="6673031" y="13591956"/>
                        <a:chExt cx="136951" cy="394086"/>
                      </a:xfrm>
                    </p:grpSpPr>
                    <p:sp>
                      <p:nvSpPr>
                        <p:cNvPr id="1560" name="円/楕円 1559">
                          <a:extLst>
                            <a:ext uri="{FF2B5EF4-FFF2-40B4-BE49-F238E27FC236}">
                              <a16:creationId xmlns:a16="http://schemas.microsoft.com/office/drawing/2014/main" id="{AB52A8EA-B831-F643-9377-023944CCE7D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61" name="直線コネクタ 1560">
                          <a:extLst>
                            <a:ext uri="{FF2B5EF4-FFF2-40B4-BE49-F238E27FC236}">
                              <a16:creationId xmlns:a16="http://schemas.microsoft.com/office/drawing/2014/main" id="{99C8C213-7D07-734E-B633-33768183AFE3}"/>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62" name="直線コネクタ 1561">
                          <a:extLst>
                            <a:ext uri="{FF2B5EF4-FFF2-40B4-BE49-F238E27FC236}">
                              <a16:creationId xmlns:a16="http://schemas.microsoft.com/office/drawing/2014/main" id="{EF344279-76E2-814F-9A40-1DDCB57F848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56" name="グループ化 1555">
                        <a:extLst>
                          <a:ext uri="{FF2B5EF4-FFF2-40B4-BE49-F238E27FC236}">
                            <a16:creationId xmlns:a16="http://schemas.microsoft.com/office/drawing/2014/main" id="{9D54AFBF-7B95-6E46-9068-465B53D7852D}"/>
                          </a:ext>
                        </a:extLst>
                      </p:cNvPr>
                      <p:cNvGrpSpPr/>
                      <p:nvPr/>
                    </p:nvGrpSpPr>
                    <p:grpSpPr>
                      <a:xfrm rot="21372344" flipV="1">
                        <a:off x="10141649" y="14682718"/>
                        <a:ext cx="150646" cy="433495"/>
                        <a:chOff x="6673031" y="13591956"/>
                        <a:chExt cx="136951" cy="394086"/>
                      </a:xfrm>
                    </p:grpSpPr>
                    <p:sp>
                      <p:nvSpPr>
                        <p:cNvPr id="1557" name="円/楕円 1556">
                          <a:extLst>
                            <a:ext uri="{FF2B5EF4-FFF2-40B4-BE49-F238E27FC236}">
                              <a16:creationId xmlns:a16="http://schemas.microsoft.com/office/drawing/2014/main" id="{8BABFABC-F498-984F-80CA-4D7841B2B0F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58" name="直線コネクタ 1557">
                          <a:extLst>
                            <a:ext uri="{FF2B5EF4-FFF2-40B4-BE49-F238E27FC236}">
                              <a16:creationId xmlns:a16="http://schemas.microsoft.com/office/drawing/2014/main" id="{598632F8-4322-3D47-B71A-04BB168BF0F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9" name="直線コネクタ 1558">
                          <a:extLst>
                            <a:ext uri="{FF2B5EF4-FFF2-40B4-BE49-F238E27FC236}">
                              <a16:creationId xmlns:a16="http://schemas.microsoft.com/office/drawing/2014/main" id="{DBCD033F-4C62-914D-8B8B-BCEE89103C3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546" name="グループ化 1545">
                      <a:extLst>
                        <a:ext uri="{FF2B5EF4-FFF2-40B4-BE49-F238E27FC236}">
                          <a16:creationId xmlns:a16="http://schemas.microsoft.com/office/drawing/2014/main" id="{AF1B4E26-008B-F840-8897-61F0CE70E1D4}"/>
                        </a:ext>
                      </a:extLst>
                    </p:cNvPr>
                    <p:cNvGrpSpPr/>
                    <p:nvPr/>
                  </p:nvGrpSpPr>
                  <p:grpSpPr>
                    <a:xfrm rot="20834709">
                      <a:off x="9815775" y="14732129"/>
                      <a:ext cx="307899" cy="433674"/>
                      <a:chOff x="10141649" y="14682539"/>
                      <a:chExt cx="307899" cy="433674"/>
                    </a:xfrm>
                  </p:grpSpPr>
                  <p:grpSp>
                    <p:nvGrpSpPr>
                      <p:cNvPr id="1547" name="グループ化 1546">
                        <a:extLst>
                          <a:ext uri="{FF2B5EF4-FFF2-40B4-BE49-F238E27FC236}">
                            <a16:creationId xmlns:a16="http://schemas.microsoft.com/office/drawing/2014/main" id="{06EF8A33-244C-8044-A4E7-0D2797C71D23}"/>
                          </a:ext>
                        </a:extLst>
                      </p:cNvPr>
                      <p:cNvGrpSpPr/>
                      <p:nvPr/>
                    </p:nvGrpSpPr>
                    <p:grpSpPr>
                      <a:xfrm flipV="1">
                        <a:off x="10298902" y="14682539"/>
                        <a:ext cx="150646" cy="433495"/>
                        <a:chOff x="6673031" y="13591956"/>
                        <a:chExt cx="136951" cy="394086"/>
                      </a:xfrm>
                    </p:grpSpPr>
                    <p:sp>
                      <p:nvSpPr>
                        <p:cNvPr id="1552" name="円/楕円 1551">
                          <a:extLst>
                            <a:ext uri="{FF2B5EF4-FFF2-40B4-BE49-F238E27FC236}">
                              <a16:creationId xmlns:a16="http://schemas.microsoft.com/office/drawing/2014/main" id="{7FB33B35-72E4-4C4B-B857-2A6D9ADD79F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53" name="直線コネクタ 1552">
                          <a:extLst>
                            <a:ext uri="{FF2B5EF4-FFF2-40B4-BE49-F238E27FC236}">
                              <a16:creationId xmlns:a16="http://schemas.microsoft.com/office/drawing/2014/main" id="{F041F7CF-5AB6-3042-8293-197FE12AF33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4" name="直線コネクタ 1553">
                          <a:extLst>
                            <a:ext uri="{FF2B5EF4-FFF2-40B4-BE49-F238E27FC236}">
                              <a16:creationId xmlns:a16="http://schemas.microsoft.com/office/drawing/2014/main" id="{DB2142C2-F459-C347-8D70-FBC463D9881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48" name="グループ化 1547">
                        <a:extLst>
                          <a:ext uri="{FF2B5EF4-FFF2-40B4-BE49-F238E27FC236}">
                            <a16:creationId xmlns:a16="http://schemas.microsoft.com/office/drawing/2014/main" id="{6DB2DB1A-57CA-4F40-B83F-301CFACD2212}"/>
                          </a:ext>
                        </a:extLst>
                      </p:cNvPr>
                      <p:cNvGrpSpPr/>
                      <p:nvPr/>
                    </p:nvGrpSpPr>
                    <p:grpSpPr>
                      <a:xfrm rot="21372344" flipV="1">
                        <a:off x="10141649" y="14682718"/>
                        <a:ext cx="150646" cy="433495"/>
                        <a:chOff x="6673031" y="13591956"/>
                        <a:chExt cx="136951" cy="394086"/>
                      </a:xfrm>
                    </p:grpSpPr>
                    <p:sp>
                      <p:nvSpPr>
                        <p:cNvPr id="1549" name="円/楕円 1548">
                          <a:extLst>
                            <a:ext uri="{FF2B5EF4-FFF2-40B4-BE49-F238E27FC236}">
                              <a16:creationId xmlns:a16="http://schemas.microsoft.com/office/drawing/2014/main" id="{6CDF0B1B-5B1B-0D4E-8B44-AD8693CEB93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50" name="直線コネクタ 1549">
                          <a:extLst>
                            <a:ext uri="{FF2B5EF4-FFF2-40B4-BE49-F238E27FC236}">
                              <a16:creationId xmlns:a16="http://schemas.microsoft.com/office/drawing/2014/main" id="{DB911CC9-B141-D040-A35A-E66D2B2A21DF}"/>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51" name="直線コネクタ 1550">
                          <a:extLst>
                            <a:ext uri="{FF2B5EF4-FFF2-40B4-BE49-F238E27FC236}">
                              <a16:creationId xmlns:a16="http://schemas.microsoft.com/office/drawing/2014/main" id="{F8C0E106-45B2-4240-B5DA-B30589C5DA5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526" name="グループ化 1525">
                    <a:extLst>
                      <a:ext uri="{FF2B5EF4-FFF2-40B4-BE49-F238E27FC236}">
                        <a16:creationId xmlns:a16="http://schemas.microsoft.com/office/drawing/2014/main" id="{1F6A83B5-9AD5-3843-B464-84BBF9D2986E}"/>
                      </a:ext>
                    </a:extLst>
                  </p:cNvPr>
                  <p:cNvGrpSpPr/>
                  <p:nvPr/>
                </p:nvGrpSpPr>
                <p:grpSpPr>
                  <a:xfrm rot="20127034">
                    <a:off x="9208292" y="14911328"/>
                    <a:ext cx="633773" cy="483264"/>
                    <a:chOff x="9815775" y="14682539"/>
                    <a:chExt cx="633773" cy="483264"/>
                  </a:xfrm>
                </p:grpSpPr>
                <p:grpSp>
                  <p:nvGrpSpPr>
                    <p:cNvPr id="1527" name="グループ化 1526">
                      <a:extLst>
                        <a:ext uri="{FF2B5EF4-FFF2-40B4-BE49-F238E27FC236}">
                          <a16:creationId xmlns:a16="http://schemas.microsoft.com/office/drawing/2014/main" id="{DEDFC6DC-2F8D-BB49-AEF1-140BCAF12D32}"/>
                        </a:ext>
                      </a:extLst>
                    </p:cNvPr>
                    <p:cNvGrpSpPr/>
                    <p:nvPr/>
                  </p:nvGrpSpPr>
                  <p:grpSpPr>
                    <a:xfrm>
                      <a:off x="10141649" y="14682539"/>
                      <a:ext cx="307899" cy="433674"/>
                      <a:chOff x="10141649" y="14682539"/>
                      <a:chExt cx="307899" cy="433674"/>
                    </a:xfrm>
                  </p:grpSpPr>
                  <p:grpSp>
                    <p:nvGrpSpPr>
                      <p:cNvPr id="1537" name="グループ化 1536">
                        <a:extLst>
                          <a:ext uri="{FF2B5EF4-FFF2-40B4-BE49-F238E27FC236}">
                            <a16:creationId xmlns:a16="http://schemas.microsoft.com/office/drawing/2014/main" id="{F1C20CA2-BE06-BD4C-A5D3-8E4035BB672E}"/>
                          </a:ext>
                        </a:extLst>
                      </p:cNvPr>
                      <p:cNvGrpSpPr/>
                      <p:nvPr/>
                    </p:nvGrpSpPr>
                    <p:grpSpPr>
                      <a:xfrm flipV="1">
                        <a:off x="10298902" y="14682539"/>
                        <a:ext cx="150646" cy="433495"/>
                        <a:chOff x="6673031" y="13591956"/>
                        <a:chExt cx="136951" cy="394086"/>
                      </a:xfrm>
                    </p:grpSpPr>
                    <p:sp>
                      <p:nvSpPr>
                        <p:cNvPr id="1542" name="円/楕円 1541">
                          <a:extLst>
                            <a:ext uri="{FF2B5EF4-FFF2-40B4-BE49-F238E27FC236}">
                              <a16:creationId xmlns:a16="http://schemas.microsoft.com/office/drawing/2014/main" id="{D5E52DA0-C4E2-5049-B7A2-AD154AAF890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43" name="直線コネクタ 1542">
                          <a:extLst>
                            <a:ext uri="{FF2B5EF4-FFF2-40B4-BE49-F238E27FC236}">
                              <a16:creationId xmlns:a16="http://schemas.microsoft.com/office/drawing/2014/main" id="{D87160D6-2A04-FB45-9735-8F6E194F1CE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4" name="直線コネクタ 1543">
                          <a:extLst>
                            <a:ext uri="{FF2B5EF4-FFF2-40B4-BE49-F238E27FC236}">
                              <a16:creationId xmlns:a16="http://schemas.microsoft.com/office/drawing/2014/main" id="{2922873E-4F86-CE45-A7A5-F63A5512236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38" name="グループ化 1537">
                        <a:extLst>
                          <a:ext uri="{FF2B5EF4-FFF2-40B4-BE49-F238E27FC236}">
                            <a16:creationId xmlns:a16="http://schemas.microsoft.com/office/drawing/2014/main" id="{4A953D8F-C0E7-9340-A707-5787174A1C4E}"/>
                          </a:ext>
                        </a:extLst>
                      </p:cNvPr>
                      <p:cNvGrpSpPr/>
                      <p:nvPr/>
                    </p:nvGrpSpPr>
                    <p:grpSpPr>
                      <a:xfrm rot="21372344" flipV="1">
                        <a:off x="10141649" y="14682718"/>
                        <a:ext cx="150646" cy="433495"/>
                        <a:chOff x="6673031" y="13591956"/>
                        <a:chExt cx="136951" cy="394086"/>
                      </a:xfrm>
                    </p:grpSpPr>
                    <p:sp>
                      <p:nvSpPr>
                        <p:cNvPr id="1539" name="円/楕円 1538">
                          <a:extLst>
                            <a:ext uri="{FF2B5EF4-FFF2-40B4-BE49-F238E27FC236}">
                              <a16:creationId xmlns:a16="http://schemas.microsoft.com/office/drawing/2014/main" id="{F5815E0B-6EAC-9246-99A3-2E98256AB49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40" name="直線コネクタ 1539">
                          <a:extLst>
                            <a:ext uri="{FF2B5EF4-FFF2-40B4-BE49-F238E27FC236}">
                              <a16:creationId xmlns:a16="http://schemas.microsoft.com/office/drawing/2014/main" id="{1A4041D7-F496-D94B-BEAA-DB77326D5BA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1" name="直線コネクタ 1540">
                          <a:extLst>
                            <a:ext uri="{FF2B5EF4-FFF2-40B4-BE49-F238E27FC236}">
                              <a16:creationId xmlns:a16="http://schemas.microsoft.com/office/drawing/2014/main" id="{CD367E6A-92CF-904F-8FCF-FF3194456D3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528" name="グループ化 1527">
                      <a:extLst>
                        <a:ext uri="{FF2B5EF4-FFF2-40B4-BE49-F238E27FC236}">
                          <a16:creationId xmlns:a16="http://schemas.microsoft.com/office/drawing/2014/main" id="{A6F1FD26-76FA-5D4A-974A-B2A86365CF20}"/>
                        </a:ext>
                      </a:extLst>
                    </p:cNvPr>
                    <p:cNvGrpSpPr/>
                    <p:nvPr/>
                  </p:nvGrpSpPr>
                  <p:grpSpPr>
                    <a:xfrm rot="20834709">
                      <a:off x="9815775" y="14732129"/>
                      <a:ext cx="307899" cy="433674"/>
                      <a:chOff x="10141649" y="14682539"/>
                      <a:chExt cx="307899" cy="433674"/>
                    </a:xfrm>
                  </p:grpSpPr>
                  <p:grpSp>
                    <p:nvGrpSpPr>
                      <p:cNvPr id="1529" name="グループ化 1528">
                        <a:extLst>
                          <a:ext uri="{FF2B5EF4-FFF2-40B4-BE49-F238E27FC236}">
                            <a16:creationId xmlns:a16="http://schemas.microsoft.com/office/drawing/2014/main" id="{8E0258F8-5853-FA4B-9CB7-557AB3E6995E}"/>
                          </a:ext>
                        </a:extLst>
                      </p:cNvPr>
                      <p:cNvGrpSpPr/>
                      <p:nvPr/>
                    </p:nvGrpSpPr>
                    <p:grpSpPr>
                      <a:xfrm flipV="1">
                        <a:off x="10298902" y="14682539"/>
                        <a:ext cx="150646" cy="433495"/>
                        <a:chOff x="6673031" y="13591956"/>
                        <a:chExt cx="136951" cy="394086"/>
                      </a:xfrm>
                    </p:grpSpPr>
                    <p:sp>
                      <p:nvSpPr>
                        <p:cNvPr id="1534" name="円/楕円 1533">
                          <a:extLst>
                            <a:ext uri="{FF2B5EF4-FFF2-40B4-BE49-F238E27FC236}">
                              <a16:creationId xmlns:a16="http://schemas.microsoft.com/office/drawing/2014/main" id="{983CAE83-5CEB-4341-B905-616498F9590F}"/>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35" name="直線コネクタ 1534">
                          <a:extLst>
                            <a:ext uri="{FF2B5EF4-FFF2-40B4-BE49-F238E27FC236}">
                              <a16:creationId xmlns:a16="http://schemas.microsoft.com/office/drawing/2014/main" id="{DCA45A4E-4AE9-D04E-BF66-CA70A2D574D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6" name="直線コネクタ 1535">
                          <a:extLst>
                            <a:ext uri="{FF2B5EF4-FFF2-40B4-BE49-F238E27FC236}">
                              <a16:creationId xmlns:a16="http://schemas.microsoft.com/office/drawing/2014/main" id="{66ECFE36-9DDB-E744-A47E-8C206328055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30" name="グループ化 1529">
                        <a:extLst>
                          <a:ext uri="{FF2B5EF4-FFF2-40B4-BE49-F238E27FC236}">
                            <a16:creationId xmlns:a16="http://schemas.microsoft.com/office/drawing/2014/main" id="{5B100686-30E2-A148-A4BD-AA60EE5E3507}"/>
                          </a:ext>
                        </a:extLst>
                      </p:cNvPr>
                      <p:cNvGrpSpPr/>
                      <p:nvPr/>
                    </p:nvGrpSpPr>
                    <p:grpSpPr>
                      <a:xfrm rot="21372344" flipV="1">
                        <a:off x="10141649" y="14682718"/>
                        <a:ext cx="150646" cy="433495"/>
                        <a:chOff x="6673031" y="13591956"/>
                        <a:chExt cx="136951" cy="394086"/>
                      </a:xfrm>
                    </p:grpSpPr>
                    <p:sp>
                      <p:nvSpPr>
                        <p:cNvPr id="1531" name="円/楕円 1530">
                          <a:extLst>
                            <a:ext uri="{FF2B5EF4-FFF2-40B4-BE49-F238E27FC236}">
                              <a16:creationId xmlns:a16="http://schemas.microsoft.com/office/drawing/2014/main" id="{BB39685A-5DE6-4A4D-A861-81029D409BA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32" name="直線コネクタ 1531">
                          <a:extLst>
                            <a:ext uri="{FF2B5EF4-FFF2-40B4-BE49-F238E27FC236}">
                              <a16:creationId xmlns:a16="http://schemas.microsoft.com/office/drawing/2014/main" id="{E1E22652-8580-E841-B298-414E162E994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33" name="直線コネクタ 1532">
                          <a:extLst>
                            <a:ext uri="{FF2B5EF4-FFF2-40B4-BE49-F238E27FC236}">
                              <a16:creationId xmlns:a16="http://schemas.microsoft.com/office/drawing/2014/main" id="{0DCAFF11-22AE-9440-9C73-12205606B3F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1486" name="グループ化 1485">
                  <a:extLst>
                    <a:ext uri="{FF2B5EF4-FFF2-40B4-BE49-F238E27FC236}">
                      <a16:creationId xmlns:a16="http://schemas.microsoft.com/office/drawing/2014/main" id="{E59594CE-5ABB-304D-BF55-030774DF8EB5}"/>
                    </a:ext>
                  </a:extLst>
                </p:cNvPr>
                <p:cNvGrpSpPr/>
                <p:nvPr/>
              </p:nvGrpSpPr>
              <p:grpSpPr>
                <a:xfrm rot="13909682">
                  <a:off x="14554266" y="19036480"/>
                  <a:ext cx="1241256" cy="712053"/>
                  <a:chOff x="9208292" y="14682539"/>
                  <a:chExt cx="1241256" cy="712053"/>
                </a:xfrm>
              </p:grpSpPr>
              <p:grpSp>
                <p:nvGrpSpPr>
                  <p:cNvPr id="1487" name="グループ化 1486">
                    <a:extLst>
                      <a:ext uri="{FF2B5EF4-FFF2-40B4-BE49-F238E27FC236}">
                        <a16:creationId xmlns:a16="http://schemas.microsoft.com/office/drawing/2014/main" id="{7DD03DC9-6995-A343-B9CE-0C386C554588}"/>
                      </a:ext>
                    </a:extLst>
                  </p:cNvPr>
                  <p:cNvGrpSpPr/>
                  <p:nvPr/>
                </p:nvGrpSpPr>
                <p:grpSpPr>
                  <a:xfrm>
                    <a:off x="9815775" y="14682539"/>
                    <a:ext cx="633773" cy="483264"/>
                    <a:chOff x="9815775" y="14682539"/>
                    <a:chExt cx="633773" cy="483264"/>
                  </a:xfrm>
                </p:grpSpPr>
                <p:grpSp>
                  <p:nvGrpSpPr>
                    <p:cNvPr id="1507" name="グループ化 1506">
                      <a:extLst>
                        <a:ext uri="{FF2B5EF4-FFF2-40B4-BE49-F238E27FC236}">
                          <a16:creationId xmlns:a16="http://schemas.microsoft.com/office/drawing/2014/main" id="{65271022-88B8-C845-963E-8110E5DA9D42}"/>
                        </a:ext>
                      </a:extLst>
                    </p:cNvPr>
                    <p:cNvGrpSpPr/>
                    <p:nvPr/>
                  </p:nvGrpSpPr>
                  <p:grpSpPr>
                    <a:xfrm>
                      <a:off x="10141649" y="14682539"/>
                      <a:ext cx="307899" cy="433674"/>
                      <a:chOff x="10141649" y="14682539"/>
                      <a:chExt cx="307899" cy="433674"/>
                    </a:xfrm>
                  </p:grpSpPr>
                  <p:grpSp>
                    <p:nvGrpSpPr>
                      <p:cNvPr id="1517" name="グループ化 1516">
                        <a:extLst>
                          <a:ext uri="{FF2B5EF4-FFF2-40B4-BE49-F238E27FC236}">
                            <a16:creationId xmlns:a16="http://schemas.microsoft.com/office/drawing/2014/main" id="{2A5D6260-292D-4F43-B6DE-A8D4036E62F7}"/>
                          </a:ext>
                        </a:extLst>
                      </p:cNvPr>
                      <p:cNvGrpSpPr/>
                      <p:nvPr/>
                    </p:nvGrpSpPr>
                    <p:grpSpPr>
                      <a:xfrm flipV="1">
                        <a:off x="10298902" y="14682539"/>
                        <a:ext cx="150646" cy="433495"/>
                        <a:chOff x="6673031" y="13591956"/>
                        <a:chExt cx="136951" cy="394086"/>
                      </a:xfrm>
                    </p:grpSpPr>
                    <p:sp>
                      <p:nvSpPr>
                        <p:cNvPr id="1522" name="円/楕円 1521">
                          <a:extLst>
                            <a:ext uri="{FF2B5EF4-FFF2-40B4-BE49-F238E27FC236}">
                              <a16:creationId xmlns:a16="http://schemas.microsoft.com/office/drawing/2014/main" id="{A0E75FC6-E76A-DF4F-BCCE-F6ABEA87B4B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23" name="直線コネクタ 1522">
                          <a:extLst>
                            <a:ext uri="{FF2B5EF4-FFF2-40B4-BE49-F238E27FC236}">
                              <a16:creationId xmlns:a16="http://schemas.microsoft.com/office/drawing/2014/main" id="{48F98FC5-6AD7-CC45-B87C-C1C99EFFAA7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4" name="直線コネクタ 1523">
                          <a:extLst>
                            <a:ext uri="{FF2B5EF4-FFF2-40B4-BE49-F238E27FC236}">
                              <a16:creationId xmlns:a16="http://schemas.microsoft.com/office/drawing/2014/main" id="{9F329B85-53CD-834E-AE22-524520CDA77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18" name="グループ化 1517">
                        <a:extLst>
                          <a:ext uri="{FF2B5EF4-FFF2-40B4-BE49-F238E27FC236}">
                            <a16:creationId xmlns:a16="http://schemas.microsoft.com/office/drawing/2014/main" id="{61EE1239-F87E-D34F-8BC0-EE75F1FBFC1D}"/>
                          </a:ext>
                        </a:extLst>
                      </p:cNvPr>
                      <p:cNvGrpSpPr/>
                      <p:nvPr/>
                    </p:nvGrpSpPr>
                    <p:grpSpPr>
                      <a:xfrm rot="21372344" flipV="1">
                        <a:off x="10141649" y="14682718"/>
                        <a:ext cx="150646" cy="433495"/>
                        <a:chOff x="6673031" y="13591956"/>
                        <a:chExt cx="136951" cy="394086"/>
                      </a:xfrm>
                    </p:grpSpPr>
                    <p:sp>
                      <p:nvSpPr>
                        <p:cNvPr id="1519" name="円/楕円 1518">
                          <a:extLst>
                            <a:ext uri="{FF2B5EF4-FFF2-40B4-BE49-F238E27FC236}">
                              <a16:creationId xmlns:a16="http://schemas.microsoft.com/office/drawing/2014/main" id="{47BAE7C7-BB95-D940-8FE5-D54F42C6BC8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20" name="直線コネクタ 1519">
                          <a:extLst>
                            <a:ext uri="{FF2B5EF4-FFF2-40B4-BE49-F238E27FC236}">
                              <a16:creationId xmlns:a16="http://schemas.microsoft.com/office/drawing/2014/main" id="{F01D920E-126A-EE4F-9131-F5C922454F2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21" name="直線コネクタ 1520">
                          <a:extLst>
                            <a:ext uri="{FF2B5EF4-FFF2-40B4-BE49-F238E27FC236}">
                              <a16:creationId xmlns:a16="http://schemas.microsoft.com/office/drawing/2014/main" id="{49902F18-3E98-F545-AEDB-98655357D98B}"/>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508" name="グループ化 1507">
                      <a:extLst>
                        <a:ext uri="{FF2B5EF4-FFF2-40B4-BE49-F238E27FC236}">
                          <a16:creationId xmlns:a16="http://schemas.microsoft.com/office/drawing/2014/main" id="{F3FBA60D-14BD-5C4A-86C2-95F684EFBDC8}"/>
                        </a:ext>
                      </a:extLst>
                    </p:cNvPr>
                    <p:cNvGrpSpPr/>
                    <p:nvPr/>
                  </p:nvGrpSpPr>
                  <p:grpSpPr>
                    <a:xfrm rot="20834709">
                      <a:off x="9815775" y="14732129"/>
                      <a:ext cx="307899" cy="433674"/>
                      <a:chOff x="10141649" y="14682539"/>
                      <a:chExt cx="307899" cy="433674"/>
                    </a:xfrm>
                  </p:grpSpPr>
                  <p:grpSp>
                    <p:nvGrpSpPr>
                      <p:cNvPr id="1509" name="グループ化 1508">
                        <a:extLst>
                          <a:ext uri="{FF2B5EF4-FFF2-40B4-BE49-F238E27FC236}">
                            <a16:creationId xmlns:a16="http://schemas.microsoft.com/office/drawing/2014/main" id="{6CD5550E-9346-B34C-8A06-E99F220EC83F}"/>
                          </a:ext>
                        </a:extLst>
                      </p:cNvPr>
                      <p:cNvGrpSpPr/>
                      <p:nvPr/>
                    </p:nvGrpSpPr>
                    <p:grpSpPr>
                      <a:xfrm flipV="1">
                        <a:off x="10298902" y="14682539"/>
                        <a:ext cx="150646" cy="433495"/>
                        <a:chOff x="6673031" y="13591956"/>
                        <a:chExt cx="136951" cy="394086"/>
                      </a:xfrm>
                    </p:grpSpPr>
                    <p:sp>
                      <p:nvSpPr>
                        <p:cNvPr id="1514" name="円/楕円 1513">
                          <a:extLst>
                            <a:ext uri="{FF2B5EF4-FFF2-40B4-BE49-F238E27FC236}">
                              <a16:creationId xmlns:a16="http://schemas.microsoft.com/office/drawing/2014/main" id="{35571536-1AD8-744C-B41A-D6EA5793D293}"/>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15" name="直線コネクタ 1514">
                          <a:extLst>
                            <a:ext uri="{FF2B5EF4-FFF2-40B4-BE49-F238E27FC236}">
                              <a16:creationId xmlns:a16="http://schemas.microsoft.com/office/drawing/2014/main" id="{9AB91133-9629-0A4C-AF21-9FC183A8F5E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6" name="直線コネクタ 1515">
                          <a:extLst>
                            <a:ext uri="{FF2B5EF4-FFF2-40B4-BE49-F238E27FC236}">
                              <a16:creationId xmlns:a16="http://schemas.microsoft.com/office/drawing/2014/main" id="{2A1C3575-DF28-0941-86C7-FF23C734A21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10" name="グループ化 1509">
                        <a:extLst>
                          <a:ext uri="{FF2B5EF4-FFF2-40B4-BE49-F238E27FC236}">
                            <a16:creationId xmlns:a16="http://schemas.microsoft.com/office/drawing/2014/main" id="{9B7E902C-22A2-4A47-A391-DAFF8687B392}"/>
                          </a:ext>
                        </a:extLst>
                      </p:cNvPr>
                      <p:cNvGrpSpPr/>
                      <p:nvPr/>
                    </p:nvGrpSpPr>
                    <p:grpSpPr>
                      <a:xfrm rot="21372344" flipV="1">
                        <a:off x="10141649" y="14682718"/>
                        <a:ext cx="150646" cy="433495"/>
                        <a:chOff x="6673031" y="13591956"/>
                        <a:chExt cx="136951" cy="394086"/>
                      </a:xfrm>
                    </p:grpSpPr>
                    <p:sp>
                      <p:nvSpPr>
                        <p:cNvPr id="1511" name="円/楕円 1510">
                          <a:extLst>
                            <a:ext uri="{FF2B5EF4-FFF2-40B4-BE49-F238E27FC236}">
                              <a16:creationId xmlns:a16="http://schemas.microsoft.com/office/drawing/2014/main" id="{65B1F0FD-4F2E-494D-8EC0-7252DA17FB2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12" name="直線コネクタ 1511">
                          <a:extLst>
                            <a:ext uri="{FF2B5EF4-FFF2-40B4-BE49-F238E27FC236}">
                              <a16:creationId xmlns:a16="http://schemas.microsoft.com/office/drawing/2014/main" id="{80FA02E6-3DE6-574D-ACB7-AE0FA9F2DF4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13" name="直線コネクタ 1512">
                          <a:extLst>
                            <a:ext uri="{FF2B5EF4-FFF2-40B4-BE49-F238E27FC236}">
                              <a16:creationId xmlns:a16="http://schemas.microsoft.com/office/drawing/2014/main" id="{DAE6A6BA-47FB-D846-98B2-22A6D97B440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1488" name="グループ化 1487">
                    <a:extLst>
                      <a:ext uri="{FF2B5EF4-FFF2-40B4-BE49-F238E27FC236}">
                        <a16:creationId xmlns:a16="http://schemas.microsoft.com/office/drawing/2014/main" id="{0A7081CA-F45F-3243-8555-A270197E0F3A}"/>
                      </a:ext>
                    </a:extLst>
                  </p:cNvPr>
                  <p:cNvGrpSpPr/>
                  <p:nvPr/>
                </p:nvGrpSpPr>
                <p:grpSpPr>
                  <a:xfrm rot="20127034">
                    <a:off x="9208292" y="14911328"/>
                    <a:ext cx="633773" cy="483264"/>
                    <a:chOff x="9815775" y="14682539"/>
                    <a:chExt cx="633773" cy="483264"/>
                  </a:xfrm>
                </p:grpSpPr>
                <p:grpSp>
                  <p:nvGrpSpPr>
                    <p:cNvPr id="1489" name="グループ化 1488">
                      <a:extLst>
                        <a:ext uri="{FF2B5EF4-FFF2-40B4-BE49-F238E27FC236}">
                          <a16:creationId xmlns:a16="http://schemas.microsoft.com/office/drawing/2014/main" id="{415B39BC-A4F3-5C44-83CB-0FD27F88096F}"/>
                        </a:ext>
                      </a:extLst>
                    </p:cNvPr>
                    <p:cNvGrpSpPr/>
                    <p:nvPr/>
                  </p:nvGrpSpPr>
                  <p:grpSpPr>
                    <a:xfrm>
                      <a:off x="10141649" y="14682539"/>
                      <a:ext cx="307899" cy="433674"/>
                      <a:chOff x="10141649" y="14682539"/>
                      <a:chExt cx="307899" cy="433674"/>
                    </a:xfrm>
                  </p:grpSpPr>
                  <p:grpSp>
                    <p:nvGrpSpPr>
                      <p:cNvPr id="1499" name="グループ化 1498">
                        <a:extLst>
                          <a:ext uri="{FF2B5EF4-FFF2-40B4-BE49-F238E27FC236}">
                            <a16:creationId xmlns:a16="http://schemas.microsoft.com/office/drawing/2014/main" id="{69D7BEFA-EAF3-454D-B4D7-51C70D663795}"/>
                          </a:ext>
                        </a:extLst>
                      </p:cNvPr>
                      <p:cNvGrpSpPr/>
                      <p:nvPr/>
                    </p:nvGrpSpPr>
                    <p:grpSpPr>
                      <a:xfrm flipV="1">
                        <a:off x="10298902" y="14682539"/>
                        <a:ext cx="150646" cy="433495"/>
                        <a:chOff x="6673031" y="13591956"/>
                        <a:chExt cx="136951" cy="394086"/>
                      </a:xfrm>
                    </p:grpSpPr>
                    <p:sp>
                      <p:nvSpPr>
                        <p:cNvPr id="1504" name="円/楕円 1503">
                          <a:extLst>
                            <a:ext uri="{FF2B5EF4-FFF2-40B4-BE49-F238E27FC236}">
                              <a16:creationId xmlns:a16="http://schemas.microsoft.com/office/drawing/2014/main" id="{A7EDEF68-7F63-E747-9477-774B81B3C8F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05" name="直線コネクタ 1504">
                          <a:extLst>
                            <a:ext uri="{FF2B5EF4-FFF2-40B4-BE49-F238E27FC236}">
                              <a16:creationId xmlns:a16="http://schemas.microsoft.com/office/drawing/2014/main" id="{28BFB48B-6272-D54D-80C6-B530E6F0C619}"/>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06" name="直線コネクタ 1505">
                          <a:extLst>
                            <a:ext uri="{FF2B5EF4-FFF2-40B4-BE49-F238E27FC236}">
                              <a16:creationId xmlns:a16="http://schemas.microsoft.com/office/drawing/2014/main" id="{806657F5-7098-CA47-833D-90445568956C}"/>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00" name="グループ化 1499">
                        <a:extLst>
                          <a:ext uri="{FF2B5EF4-FFF2-40B4-BE49-F238E27FC236}">
                            <a16:creationId xmlns:a16="http://schemas.microsoft.com/office/drawing/2014/main" id="{D1100FF6-2C77-BD41-9F67-88C08B5658F5}"/>
                          </a:ext>
                        </a:extLst>
                      </p:cNvPr>
                      <p:cNvGrpSpPr/>
                      <p:nvPr/>
                    </p:nvGrpSpPr>
                    <p:grpSpPr>
                      <a:xfrm rot="21372344" flipV="1">
                        <a:off x="10141649" y="14682718"/>
                        <a:ext cx="150646" cy="433495"/>
                        <a:chOff x="6673031" y="13591956"/>
                        <a:chExt cx="136951" cy="394086"/>
                      </a:xfrm>
                    </p:grpSpPr>
                    <p:sp>
                      <p:nvSpPr>
                        <p:cNvPr id="1501" name="円/楕円 1500">
                          <a:extLst>
                            <a:ext uri="{FF2B5EF4-FFF2-40B4-BE49-F238E27FC236}">
                              <a16:creationId xmlns:a16="http://schemas.microsoft.com/office/drawing/2014/main" id="{3490983F-FF39-1F4B-A936-4AAE283223D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502" name="直線コネクタ 1501">
                          <a:extLst>
                            <a:ext uri="{FF2B5EF4-FFF2-40B4-BE49-F238E27FC236}">
                              <a16:creationId xmlns:a16="http://schemas.microsoft.com/office/drawing/2014/main" id="{94E8AD61-41C0-7346-9910-BB7D0278D69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03" name="直線コネクタ 1502">
                          <a:extLst>
                            <a:ext uri="{FF2B5EF4-FFF2-40B4-BE49-F238E27FC236}">
                              <a16:creationId xmlns:a16="http://schemas.microsoft.com/office/drawing/2014/main" id="{ECD62B28-6586-3943-A8AD-219D9ACFDA6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490" name="グループ化 1489">
                      <a:extLst>
                        <a:ext uri="{FF2B5EF4-FFF2-40B4-BE49-F238E27FC236}">
                          <a16:creationId xmlns:a16="http://schemas.microsoft.com/office/drawing/2014/main" id="{F08A4B0B-07A7-3F4F-A662-5401383DA018}"/>
                        </a:ext>
                      </a:extLst>
                    </p:cNvPr>
                    <p:cNvGrpSpPr/>
                    <p:nvPr/>
                  </p:nvGrpSpPr>
                  <p:grpSpPr>
                    <a:xfrm rot="20834709">
                      <a:off x="9815775" y="14732129"/>
                      <a:ext cx="307899" cy="433674"/>
                      <a:chOff x="10141649" y="14682539"/>
                      <a:chExt cx="307899" cy="433674"/>
                    </a:xfrm>
                  </p:grpSpPr>
                  <p:grpSp>
                    <p:nvGrpSpPr>
                      <p:cNvPr id="1491" name="グループ化 1490">
                        <a:extLst>
                          <a:ext uri="{FF2B5EF4-FFF2-40B4-BE49-F238E27FC236}">
                            <a16:creationId xmlns:a16="http://schemas.microsoft.com/office/drawing/2014/main" id="{D341B2BE-9841-CE4B-9FDE-0DC3A78B8C49}"/>
                          </a:ext>
                        </a:extLst>
                      </p:cNvPr>
                      <p:cNvGrpSpPr/>
                      <p:nvPr/>
                    </p:nvGrpSpPr>
                    <p:grpSpPr>
                      <a:xfrm flipV="1">
                        <a:off x="10298902" y="14682539"/>
                        <a:ext cx="150646" cy="433495"/>
                        <a:chOff x="6673031" y="13591956"/>
                        <a:chExt cx="136951" cy="394086"/>
                      </a:xfrm>
                    </p:grpSpPr>
                    <p:sp>
                      <p:nvSpPr>
                        <p:cNvPr id="1496" name="円/楕円 1495">
                          <a:extLst>
                            <a:ext uri="{FF2B5EF4-FFF2-40B4-BE49-F238E27FC236}">
                              <a16:creationId xmlns:a16="http://schemas.microsoft.com/office/drawing/2014/main" id="{054087ED-AF80-9243-93ED-625AA4919EF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97" name="直線コネクタ 1496">
                          <a:extLst>
                            <a:ext uri="{FF2B5EF4-FFF2-40B4-BE49-F238E27FC236}">
                              <a16:creationId xmlns:a16="http://schemas.microsoft.com/office/drawing/2014/main" id="{ACB76693-F2CD-EA4C-A53F-1365251E8C4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8" name="直線コネクタ 1497">
                          <a:extLst>
                            <a:ext uri="{FF2B5EF4-FFF2-40B4-BE49-F238E27FC236}">
                              <a16:creationId xmlns:a16="http://schemas.microsoft.com/office/drawing/2014/main" id="{6E750569-E6AC-534F-97BC-64F2C13EC83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92" name="グループ化 1491">
                        <a:extLst>
                          <a:ext uri="{FF2B5EF4-FFF2-40B4-BE49-F238E27FC236}">
                            <a16:creationId xmlns:a16="http://schemas.microsoft.com/office/drawing/2014/main" id="{B2BEF1CF-CA65-1148-811B-C7DCFF191201}"/>
                          </a:ext>
                        </a:extLst>
                      </p:cNvPr>
                      <p:cNvGrpSpPr/>
                      <p:nvPr/>
                    </p:nvGrpSpPr>
                    <p:grpSpPr>
                      <a:xfrm rot="21372344" flipV="1">
                        <a:off x="10141649" y="14682718"/>
                        <a:ext cx="150646" cy="433495"/>
                        <a:chOff x="6673031" y="13591956"/>
                        <a:chExt cx="136951" cy="394086"/>
                      </a:xfrm>
                    </p:grpSpPr>
                    <p:sp>
                      <p:nvSpPr>
                        <p:cNvPr id="1493" name="円/楕円 1492">
                          <a:extLst>
                            <a:ext uri="{FF2B5EF4-FFF2-40B4-BE49-F238E27FC236}">
                              <a16:creationId xmlns:a16="http://schemas.microsoft.com/office/drawing/2014/main" id="{3ECE98AF-5444-714F-9826-3EDFC47DBD11}"/>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94" name="直線コネクタ 1493">
                          <a:extLst>
                            <a:ext uri="{FF2B5EF4-FFF2-40B4-BE49-F238E27FC236}">
                              <a16:creationId xmlns:a16="http://schemas.microsoft.com/office/drawing/2014/main" id="{29BC6CDA-DDC3-7A45-944F-314B8C8FDDC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95" name="直線コネクタ 1494">
                          <a:extLst>
                            <a:ext uri="{FF2B5EF4-FFF2-40B4-BE49-F238E27FC236}">
                              <a16:creationId xmlns:a16="http://schemas.microsoft.com/office/drawing/2014/main" id="{82EFC246-8D1D-6940-9632-83CAC5E5BED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1471" name="グループ化 1470">
                <a:extLst>
                  <a:ext uri="{FF2B5EF4-FFF2-40B4-BE49-F238E27FC236}">
                    <a16:creationId xmlns:a16="http://schemas.microsoft.com/office/drawing/2014/main" id="{AC55146D-F1DC-384B-AC07-56D050259624}"/>
                  </a:ext>
                </a:extLst>
              </p:cNvPr>
              <p:cNvGrpSpPr/>
              <p:nvPr/>
            </p:nvGrpSpPr>
            <p:grpSpPr>
              <a:xfrm rot="1678050">
                <a:off x="11112722" y="14399020"/>
                <a:ext cx="150647" cy="433494"/>
                <a:chOff x="6673031" y="13591956"/>
                <a:chExt cx="136951" cy="394086"/>
              </a:xfrm>
            </p:grpSpPr>
            <p:sp>
              <p:nvSpPr>
                <p:cNvPr id="1480" name="円/楕円 1479">
                  <a:extLst>
                    <a:ext uri="{FF2B5EF4-FFF2-40B4-BE49-F238E27FC236}">
                      <a16:creationId xmlns:a16="http://schemas.microsoft.com/office/drawing/2014/main" id="{6A9A4776-5309-D847-9CED-6B6D504116DE}"/>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81" name="直線コネクタ 1480">
                  <a:extLst>
                    <a:ext uri="{FF2B5EF4-FFF2-40B4-BE49-F238E27FC236}">
                      <a16:creationId xmlns:a16="http://schemas.microsoft.com/office/drawing/2014/main" id="{3F1A8462-1A0F-5E45-A0B2-BA2F92DDC8D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82" name="直線コネクタ 1481">
                  <a:extLst>
                    <a:ext uri="{FF2B5EF4-FFF2-40B4-BE49-F238E27FC236}">
                      <a16:creationId xmlns:a16="http://schemas.microsoft.com/office/drawing/2014/main" id="{CC552F71-3EF2-5E43-B51E-AC44EC8B81B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72" name="グループ化 1471">
                <a:extLst>
                  <a:ext uri="{FF2B5EF4-FFF2-40B4-BE49-F238E27FC236}">
                    <a16:creationId xmlns:a16="http://schemas.microsoft.com/office/drawing/2014/main" id="{8D66E9CB-B0E6-F049-9332-11D38CE7C0AB}"/>
                  </a:ext>
                </a:extLst>
              </p:cNvPr>
              <p:cNvGrpSpPr/>
              <p:nvPr/>
            </p:nvGrpSpPr>
            <p:grpSpPr>
              <a:xfrm rot="11178394">
                <a:off x="10441084" y="14689513"/>
                <a:ext cx="150647" cy="433494"/>
                <a:chOff x="6673031" y="13591956"/>
                <a:chExt cx="136951" cy="394086"/>
              </a:xfrm>
            </p:grpSpPr>
            <p:sp>
              <p:nvSpPr>
                <p:cNvPr id="1477" name="円/楕円 1476">
                  <a:extLst>
                    <a:ext uri="{FF2B5EF4-FFF2-40B4-BE49-F238E27FC236}">
                      <a16:creationId xmlns:a16="http://schemas.microsoft.com/office/drawing/2014/main" id="{3A61B130-FF0B-054A-8E06-65B67E8FAB9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78" name="直線コネクタ 1477">
                  <a:extLst>
                    <a:ext uri="{FF2B5EF4-FFF2-40B4-BE49-F238E27FC236}">
                      <a16:creationId xmlns:a16="http://schemas.microsoft.com/office/drawing/2014/main" id="{B00D56A5-5987-BE41-B0CE-52A2BBD896F8}"/>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79" name="直線コネクタ 1478">
                  <a:extLst>
                    <a:ext uri="{FF2B5EF4-FFF2-40B4-BE49-F238E27FC236}">
                      <a16:creationId xmlns:a16="http://schemas.microsoft.com/office/drawing/2014/main" id="{D1C90B8C-DB0B-6F4A-909B-D11AC9EFDE3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73" name="グループ化 1472">
                <a:extLst>
                  <a:ext uri="{FF2B5EF4-FFF2-40B4-BE49-F238E27FC236}">
                    <a16:creationId xmlns:a16="http://schemas.microsoft.com/office/drawing/2014/main" id="{77C6149A-3AAE-E04D-9C14-C846870F443D}"/>
                  </a:ext>
                </a:extLst>
              </p:cNvPr>
              <p:cNvGrpSpPr/>
              <p:nvPr/>
            </p:nvGrpSpPr>
            <p:grpSpPr>
              <a:xfrm rot="513757">
                <a:off x="10130898" y="18146129"/>
                <a:ext cx="150647" cy="433494"/>
                <a:chOff x="6673031" y="13591956"/>
                <a:chExt cx="136951" cy="394086"/>
              </a:xfrm>
            </p:grpSpPr>
            <p:sp>
              <p:nvSpPr>
                <p:cNvPr id="1474" name="円/楕円 1473">
                  <a:extLst>
                    <a:ext uri="{FF2B5EF4-FFF2-40B4-BE49-F238E27FC236}">
                      <a16:creationId xmlns:a16="http://schemas.microsoft.com/office/drawing/2014/main" id="{5685FD35-9900-4A4B-BD7C-C65130A6F1D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75" name="直線コネクタ 1474">
                  <a:extLst>
                    <a:ext uri="{FF2B5EF4-FFF2-40B4-BE49-F238E27FC236}">
                      <a16:creationId xmlns:a16="http://schemas.microsoft.com/office/drawing/2014/main" id="{BA6A6BBC-25D4-FA45-BC77-9A246F0A615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76" name="直線コネクタ 1475">
                  <a:extLst>
                    <a:ext uri="{FF2B5EF4-FFF2-40B4-BE49-F238E27FC236}">
                      <a16:creationId xmlns:a16="http://schemas.microsoft.com/office/drawing/2014/main" id="{8273F98F-B6FF-B149-B93F-12CE737806C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427" name="直線コネクタ 1426">
              <a:extLst>
                <a:ext uri="{FF2B5EF4-FFF2-40B4-BE49-F238E27FC236}">
                  <a16:creationId xmlns:a16="http://schemas.microsoft.com/office/drawing/2014/main" id="{2A8198E7-C9F5-6E41-BE09-D318AA23F598}"/>
                </a:ext>
              </a:extLst>
            </p:cNvPr>
            <p:cNvCxnSpPr>
              <a:endCxn id="1911" idx="0"/>
            </p:cNvCxnSpPr>
            <p:nvPr/>
          </p:nvCxnSpPr>
          <p:spPr>
            <a:xfrm flipH="1">
              <a:off x="2267815" y="2310844"/>
              <a:ext cx="6882" cy="34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8" name="直線コネクタ 1427">
              <a:extLst>
                <a:ext uri="{FF2B5EF4-FFF2-40B4-BE49-F238E27FC236}">
                  <a16:creationId xmlns:a16="http://schemas.microsoft.com/office/drawing/2014/main" id="{73B6B5A1-76EB-F346-B883-64446913BCC2}"/>
                </a:ext>
              </a:extLst>
            </p:cNvPr>
            <p:cNvCxnSpPr>
              <a:endCxn id="1877" idx="2"/>
            </p:cNvCxnSpPr>
            <p:nvPr/>
          </p:nvCxnSpPr>
          <p:spPr>
            <a:xfrm>
              <a:off x="1960222" y="2197707"/>
              <a:ext cx="32598" cy="56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9" name="直線コネクタ 1428">
              <a:extLst>
                <a:ext uri="{FF2B5EF4-FFF2-40B4-BE49-F238E27FC236}">
                  <a16:creationId xmlns:a16="http://schemas.microsoft.com/office/drawing/2014/main" id="{C61ADDEB-1C48-1F4A-AF5D-2C9892409496}"/>
                </a:ext>
              </a:extLst>
            </p:cNvPr>
            <p:cNvCxnSpPr>
              <a:endCxn id="2181" idx="3"/>
            </p:cNvCxnSpPr>
            <p:nvPr/>
          </p:nvCxnSpPr>
          <p:spPr>
            <a:xfrm>
              <a:off x="1580478" y="2390928"/>
              <a:ext cx="69063" cy="29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0" name="直線コネクタ 1429">
              <a:extLst>
                <a:ext uri="{FF2B5EF4-FFF2-40B4-BE49-F238E27FC236}">
                  <a16:creationId xmlns:a16="http://schemas.microsoft.com/office/drawing/2014/main" id="{6E1285A8-4F8C-3745-BA19-3EF7D3685607}"/>
                </a:ext>
              </a:extLst>
            </p:cNvPr>
            <p:cNvCxnSpPr>
              <a:endCxn id="2123" idx="5"/>
            </p:cNvCxnSpPr>
            <p:nvPr/>
          </p:nvCxnSpPr>
          <p:spPr>
            <a:xfrm>
              <a:off x="1403336" y="2657942"/>
              <a:ext cx="125755" cy="66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1" name="直線コネクタ 1430">
              <a:extLst>
                <a:ext uri="{FF2B5EF4-FFF2-40B4-BE49-F238E27FC236}">
                  <a16:creationId xmlns:a16="http://schemas.microsoft.com/office/drawing/2014/main" id="{E0BF42C3-F441-D949-8764-1BCCB6F24AE6}"/>
                </a:ext>
              </a:extLst>
            </p:cNvPr>
            <p:cNvCxnSpPr>
              <a:endCxn id="1862" idx="7"/>
            </p:cNvCxnSpPr>
            <p:nvPr/>
          </p:nvCxnSpPr>
          <p:spPr>
            <a:xfrm flipV="1">
              <a:off x="1588462" y="3010622"/>
              <a:ext cx="24789" cy="36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2" name="直線コネクタ 1431">
              <a:extLst>
                <a:ext uri="{FF2B5EF4-FFF2-40B4-BE49-F238E27FC236}">
                  <a16:creationId xmlns:a16="http://schemas.microsoft.com/office/drawing/2014/main" id="{0C2DE030-CC72-894F-A055-C3C8F7ADE47D}"/>
                </a:ext>
              </a:extLst>
            </p:cNvPr>
            <p:cNvCxnSpPr>
              <a:endCxn id="1814" idx="0"/>
            </p:cNvCxnSpPr>
            <p:nvPr/>
          </p:nvCxnSpPr>
          <p:spPr>
            <a:xfrm flipH="1" flipV="1">
              <a:off x="1879562" y="3187145"/>
              <a:ext cx="10537" cy="35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3" name="直線コネクタ 1432">
              <a:extLst>
                <a:ext uri="{FF2B5EF4-FFF2-40B4-BE49-F238E27FC236}">
                  <a16:creationId xmlns:a16="http://schemas.microsoft.com/office/drawing/2014/main" id="{81D72091-A5F2-3649-BB40-478F13E3D724}"/>
                </a:ext>
              </a:extLst>
            </p:cNvPr>
            <p:cNvCxnSpPr>
              <a:endCxn id="2040" idx="6"/>
            </p:cNvCxnSpPr>
            <p:nvPr/>
          </p:nvCxnSpPr>
          <p:spPr>
            <a:xfrm flipH="1" flipV="1">
              <a:off x="2247031" y="3086054"/>
              <a:ext cx="51186" cy="1187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4" name="直線コネクタ 1433">
              <a:extLst>
                <a:ext uri="{FF2B5EF4-FFF2-40B4-BE49-F238E27FC236}">
                  <a16:creationId xmlns:a16="http://schemas.microsoft.com/office/drawing/2014/main" id="{64A99827-D174-454B-8417-85238D975BEB}"/>
                </a:ext>
              </a:extLst>
            </p:cNvPr>
            <p:cNvCxnSpPr>
              <a:endCxn id="1997" idx="2"/>
            </p:cNvCxnSpPr>
            <p:nvPr/>
          </p:nvCxnSpPr>
          <p:spPr>
            <a:xfrm flipH="1" flipV="1">
              <a:off x="2417059" y="2840364"/>
              <a:ext cx="47217" cy="221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5" name="直線コネクタ 1434">
              <a:extLst>
                <a:ext uri="{FF2B5EF4-FFF2-40B4-BE49-F238E27FC236}">
                  <a16:creationId xmlns:a16="http://schemas.microsoft.com/office/drawing/2014/main" id="{98447EF8-5DAC-5C4C-9BF5-6F54BDCE4E1E}"/>
                </a:ext>
              </a:extLst>
            </p:cNvPr>
            <p:cNvCxnSpPr>
              <a:endCxn id="1949" idx="5"/>
            </p:cNvCxnSpPr>
            <p:nvPr/>
          </p:nvCxnSpPr>
          <p:spPr>
            <a:xfrm flipH="1">
              <a:off x="2393253" y="2545371"/>
              <a:ext cx="35922" cy="23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6" name="Group 84">
              <a:extLst>
                <a:ext uri="{FF2B5EF4-FFF2-40B4-BE49-F238E27FC236}">
                  <a16:creationId xmlns:a16="http://schemas.microsoft.com/office/drawing/2014/main" id="{1288F462-48CE-7641-95F7-14D98BE4285B}"/>
                </a:ext>
              </a:extLst>
            </p:cNvPr>
            <p:cNvGrpSpPr>
              <a:grpSpLocks/>
            </p:cNvGrpSpPr>
            <p:nvPr/>
          </p:nvGrpSpPr>
          <p:grpSpPr bwMode="auto">
            <a:xfrm rot="18300802">
              <a:off x="1842458" y="2049865"/>
              <a:ext cx="182563" cy="184150"/>
              <a:chOff x="3370" y="2690"/>
              <a:chExt cx="576" cy="584"/>
            </a:xfrm>
          </p:grpSpPr>
          <p:sp>
            <p:nvSpPr>
              <p:cNvPr id="1458" name="Oval 85">
                <a:extLst>
                  <a:ext uri="{FF2B5EF4-FFF2-40B4-BE49-F238E27FC236}">
                    <a16:creationId xmlns:a16="http://schemas.microsoft.com/office/drawing/2014/main" id="{FA677C12-9305-2644-803C-E787F74B820C}"/>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59" name="AutoShape 86">
                <a:extLst>
                  <a:ext uri="{FF2B5EF4-FFF2-40B4-BE49-F238E27FC236}">
                    <a16:creationId xmlns:a16="http://schemas.microsoft.com/office/drawing/2014/main" id="{C236E4CE-0A4A-224E-939A-4F59415D9EF1}"/>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37" name="Group 84">
              <a:extLst>
                <a:ext uri="{FF2B5EF4-FFF2-40B4-BE49-F238E27FC236}">
                  <a16:creationId xmlns:a16="http://schemas.microsoft.com/office/drawing/2014/main" id="{82E60E09-F61B-614B-824B-D677D3EC855A}"/>
                </a:ext>
              </a:extLst>
            </p:cNvPr>
            <p:cNvGrpSpPr>
              <a:grpSpLocks/>
            </p:cNvGrpSpPr>
            <p:nvPr/>
          </p:nvGrpSpPr>
          <p:grpSpPr bwMode="auto">
            <a:xfrm rot="18300802">
              <a:off x="2178262" y="3189325"/>
              <a:ext cx="182563" cy="184150"/>
              <a:chOff x="3370" y="2690"/>
              <a:chExt cx="576" cy="584"/>
            </a:xfrm>
          </p:grpSpPr>
          <p:sp>
            <p:nvSpPr>
              <p:cNvPr id="1456" name="Oval 85">
                <a:extLst>
                  <a:ext uri="{FF2B5EF4-FFF2-40B4-BE49-F238E27FC236}">
                    <a16:creationId xmlns:a16="http://schemas.microsoft.com/office/drawing/2014/main" id="{CDDFD41F-C0FB-5948-AD7D-C1CB020F850C}"/>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57" name="AutoShape 86">
                <a:extLst>
                  <a:ext uri="{FF2B5EF4-FFF2-40B4-BE49-F238E27FC236}">
                    <a16:creationId xmlns:a16="http://schemas.microsoft.com/office/drawing/2014/main" id="{D9415BE1-7D72-AE48-BE8D-312F96362190}"/>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38" name="Group 84">
              <a:extLst>
                <a:ext uri="{FF2B5EF4-FFF2-40B4-BE49-F238E27FC236}">
                  <a16:creationId xmlns:a16="http://schemas.microsoft.com/office/drawing/2014/main" id="{AFAACBC9-36EB-B644-B32E-5F7D3C9EDCAE}"/>
                </a:ext>
              </a:extLst>
            </p:cNvPr>
            <p:cNvGrpSpPr>
              <a:grpSpLocks/>
            </p:cNvGrpSpPr>
            <p:nvPr/>
          </p:nvGrpSpPr>
          <p:grpSpPr bwMode="auto">
            <a:xfrm rot="18300802">
              <a:off x="1275745" y="2558415"/>
              <a:ext cx="182563" cy="184150"/>
              <a:chOff x="3370" y="2690"/>
              <a:chExt cx="576" cy="584"/>
            </a:xfrm>
          </p:grpSpPr>
          <p:sp>
            <p:nvSpPr>
              <p:cNvPr id="1454" name="Oval 85">
                <a:extLst>
                  <a:ext uri="{FF2B5EF4-FFF2-40B4-BE49-F238E27FC236}">
                    <a16:creationId xmlns:a16="http://schemas.microsoft.com/office/drawing/2014/main" id="{71C0241E-8BA1-8B49-A543-924C7B39C33A}"/>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55" name="AutoShape 86">
                <a:extLst>
                  <a:ext uri="{FF2B5EF4-FFF2-40B4-BE49-F238E27FC236}">
                    <a16:creationId xmlns:a16="http://schemas.microsoft.com/office/drawing/2014/main" id="{DE76AD1E-4055-6549-84C3-A978EB265792}"/>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39" name="Group 84">
              <a:extLst>
                <a:ext uri="{FF2B5EF4-FFF2-40B4-BE49-F238E27FC236}">
                  <a16:creationId xmlns:a16="http://schemas.microsoft.com/office/drawing/2014/main" id="{91CC1AD3-FFBA-F640-9A60-31178546E3DD}"/>
                </a:ext>
              </a:extLst>
            </p:cNvPr>
            <p:cNvGrpSpPr>
              <a:grpSpLocks/>
            </p:cNvGrpSpPr>
            <p:nvPr/>
          </p:nvGrpSpPr>
          <p:grpSpPr bwMode="auto">
            <a:xfrm rot="18300802">
              <a:off x="2451014" y="2752790"/>
              <a:ext cx="182563" cy="184150"/>
              <a:chOff x="3370" y="2690"/>
              <a:chExt cx="576" cy="584"/>
            </a:xfrm>
          </p:grpSpPr>
          <p:sp>
            <p:nvSpPr>
              <p:cNvPr id="1452" name="Oval 85">
                <a:extLst>
                  <a:ext uri="{FF2B5EF4-FFF2-40B4-BE49-F238E27FC236}">
                    <a16:creationId xmlns:a16="http://schemas.microsoft.com/office/drawing/2014/main" id="{14337648-A632-414E-8B0A-159B4DF8CD20}"/>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53" name="AutoShape 86">
                <a:extLst>
                  <a:ext uri="{FF2B5EF4-FFF2-40B4-BE49-F238E27FC236}">
                    <a16:creationId xmlns:a16="http://schemas.microsoft.com/office/drawing/2014/main" id="{B768CC4A-8ED1-8947-8680-0030519957F2}"/>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40" name="Group 84">
              <a:extLst>
                <a:ext uri="{FF2B5EF4-FFF2-40B4-BE49-F238E27FC236}">
                  <a16:creationId xmlns:a16="http://schemas.microsoft.com/office/drawing/2014/main" id="{D8F19E70-FBF8-D74F-889D-E7A339ADBEF5}"/>
                </a:ext>
              </a:extLst>
            </p:cNvPr>
            <p:cNvGrpSpPr>
              <a:grpSpLocks/>
            </p:cNvGrpSpPr>
            <p:nvPr/>
          </p:nvGrpSpPr>
          <p:grpSpPr bwMode="auto">
            <a:xfrm rot="3299198" flipH="1">
              <a:off x="2235049" y="2158296"/>
              <a:ext cx="182563" cy="184150"/>
              <a:chOff x="3370" y="2690"/>
              <a:chExt cx="576" cy="584"/>
            </a:xfrm>
          </p:grpSpPr>
          <p:sp>
            <p:nvSpPr>
              <p:cNvPr id="1450" name="Oval 85">
                <a:extLst>
                  <a:ext uri="{FF2B5EF4-FFF2-40B4-BE49-F238E27FC236}">
                    <a16:creationId xmlns:a16="http://schemas.microsoft.com/office/drawing/2014/main" id="{B879F622-6061-1247-9DFF-4AF22A24FDFC}"/>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51" name="AutoShape 86">
                <a:extLst>
                  <a:ext uri="{FF2B5EF4-FFF2-40B4-BE49-F238E27FC236}">
                    <a16:creationId xmlns:a16="http://schemas.microsoft.com/office/drawing/2014/main" id="{8244AF40-F86D-0549-981F-E56E82F3D7C8}"/>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41" name="Group 84">
              <a:extLst>
                <a:ext uri="{FF2B5EF4-FFF2-40B4-BE49-F238E27FC236}">
                  <a16:creationId xmlns:a16="http://schemas.microsoft.com/office/drawing/2014/main" id="{90FB035B-8E24-6940-9CBC-2166EEE7F856}"/>
                </a:ext>
              </a:extLst>
            </p:cNvPr>
            <p:cNvGrpSpPr>
              <a:grpSpLocks/>
            </p:cNvGrpSpPr>
            <p:nvPr/>
          </p:nvGrpSpPr>
          <p:grpSpPr bwMode="auto">
            <a:xfrm rot="18300802">
              <a:off x="1458129" y="3025221"/>
              <a:ext cx="182563" cy="184150"/>
              <a:chOff x="3370" y="2690"/>
              <a:chExt cx="576" cy="584"/>
            </a:xfrm>
          </p:grpSpPr>
          <p:sp>
            <p:nvSpPr>
              <p:cNvPr id="1448" name="Oval 85">
                <a:extLst>
                  <a:ext uri="{FF2B5EF4-FFF2-40B4-BE49-F238E27FC236}">
                    <a16:creationId xmlns:a16="http://schemas.microsoft.com/office/drawing/2014/main" id="{E783719D-FA96-054B-B601-A1C213CEEEA9}"/>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49" name="AutoShape 86">
                <a:extLst>
                  <a:ext uri="{FF2B5EF4-FFF2-40B4-BE49-F238E27FC236}">
                    <a16:creationId xmlns:a16="http://schemas.microsoft.com/office/drawing/2014/main" id="{ECC01620-D075-2D40-9111-A14E70FFB6EB}"/>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42" name="Group 84">
              <a:extLst>
                <a:ext uri="{FF2B5EF4-FFF2-40B4-BE49-F238E27FC236}">
                  <a16:creationId xmlns:a16="http://schemas.microsoft.com/office/drawing/2014/main" id="{C96BD23D-62F8-6B4E-A72C-39E367BFFA17}"/>
                </a:ext>
              </a:extLst>
            </p:cNvPr>
            <p:cNvGrpSpPr>
              <a:grpSpLocks/>
            </p:cNvGrpSpPr>
            <p:nvPr/>
          </p:nvGrpSpPr>
          <p:grpSpPr bwMode="auto">
            <a:xfrm rot="18300802">
              <a:off x="1442423" y="2244826"/>
              <a:ext cx="182563" cy="184150"/>
              <a:chOff x="3370" y="2690"/>
              <a:chExt cx="576" cy="584"/>
            </a:xfrm>
          </p:grpSpPr>
          <p:sp>
            <p:nvSpPr>
              <p:cNvPr id="1446" name="Oval 85">
                <a:extLst>
                  <a:ext uri="{FF2B5EF4-FFF2-40B4-BE49-F238E27FC236}">
                    <a16:creationId xmlns:a16="http://schemas.microsoft.com/office/drawing/2014/main" id="{6A8FBEBE-1410-FC4E-9FCA-578B948F4EAB}"/>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47" name="AutoShape 86">
                <a:extLst>
                  <a:ext uri="{FF2B5EF4-FFF2-40B4-BE49-F238E27FC236}">
                    <a16:creationId xmlns:a16="http://schemas.microsoft.com/office/drawing/2014/main" id="{B1B6179C-BA4F-0E46-9A31-63A792A6C14D}"/>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43" name="Group 84">
              <a:extLst>
                <a:ext uri="{FF2B5EF4-FFF2-40B4-BE49-F238E27FC236}">
                  <a16:creationId xmlns:a16="http://schemas.microsoft.com/office/drawing/2014/main" id="{6E857267-75A3-8D4A-BA86-BBFA316BCBEA}"/>
                </a:ext>
              </a:extLst>
            </p:cNvPr>
            <p:cNvGrpSpPr>
              <a:grpSpLocks/>
            </p:cNvGrpSpPr>
            <p:nvPr/>
          </p:nvGrpSpPr>
          <p:grpSpPr bwMode="auto">
            <a:xfrm rot="3299198" flipH="1">
              <a:off x="2438249" y="2402136"/>
              <a:ext cx="182563" cy="184150"/>
              <a:chOff x="3370" y="2690"/>
              <a:chExt cx="576" cy="584"/>
            </a:xfrm>
          </p:grpSpPr>
          <p:sp>
            <p:nvSpPr>
              <p:cNvPr id="1444" name="Oval 85">
                <a:extLst>
                  <a:ext uri="{FF2B5EF4-FFF2-40B4-BE49-F238E27FC236}">
                    <a16:creationId xmlns:a16="http://schemas.microsoft.com/office/drawing/2014/main" id="{AF6BFCC1-BADB-6745-8546-A5CBFCC2CE77}"/>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45" name="AutoShape 86">
                <a:extLst>
                  <a:ext uri="{FF2B5EF4-FFF2-40B4-BE49-F238E27FC236}">
                    <a16:creationId xmlns:a16="http://schemas.microsoft.com/office/drawing/2014/main" id="{3BB7B5A7-8351-264E-A9B3-0BE2019AC0A2}"/>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sp>
        <p:nvSpPr>
          <p:cNvPr id="2574" name="テキスト ボックス 2573">
            <a:extLst>
              <a:ext uri="{FF2B5EF4-FFF2-40B4-BE49-F238E27FC236}">
                <a16:creationId xmlns:a16="http://schemas.microsoft.com/office/drawing/2014/main" id="{258AD3CE-3E75-0F43-8862-027C2E73A849}"/>
              </a:ext>
            </a:extLst>
          </p:cNvPr>
          <p:cNvSpPr txBox="1"/>
          <p:nvPr/>
        </p:nvSpPr>
        <p:spPr>
          <a:xfrm>
            <a:off x="2190543" y="5071451"/>
            <a:ext cx="4558110" cy="1631216"/>
          </a:xfrm>
          <a:prstGeom prst="rect">
            <a:avLst/>
          </a:prstGeom>
          <a:noFill/>
          <a:ln>
            <a:noFill/>
          </a:ln>
        </p:spPr>
        <p:txBody>
          <a:bodyPr wrap="square" rtlCol="0">
            <a:spAutoFit/>
          </a:bodyPr>
          <a:lstStyle/>
          <a:p>
            <a:pPr marL="285750" indent="-285750">
              <a:buFont typeface="Arial" pitchFamily="34" charset="0"/>
              <a:buChar char="•"/>
            </a:pPr>
            <a:r>
              <a:rPr lang="ja-JP" altLang="en-US" sz="2000" dirty="0">
                <a:solidFill>
                  <a:srgbClr val="FF0000"/>
                </a:solidFill>
              </a:rPr>
              <a:t>ファージの非特異吸着が少ない。</a:t>
            </a:r>
            <a:endParaRPr lang="en-US" altLang="ja-JP" sz="2000" dirty="0">
              <a:solidFill>
                <a:srgbClr val="FF0000"/>
              </a:solidFill>
            </a:endParaRPr>
          </a:p>
          <a:p>
            <a:pPr marL="285750" indent="-285750">
              <a:buFont typeface="Arial" pitchFamily="34" charset="0"/>
              <a:buChar char="•"/>
            </a:pPr>
            <a:r>
              <a:rPr lang="ja-JP" altLang="en-US" sz="1600" dirty="0"/>
              <a:t>分散性が良く、凝集しない。</a:t>
            </a:r>
            <a:endParaRPr lang="en-US" altLang="ja-JP" sz="1600" dirty="0"/>
          </a:p>
          <a:p>
            <a:pPr marL="285750" indent="-285750">
              <a:buFont typeface="Arial" pitchFamily="34" charset="0"/>
              <a:buChar char="•"/>
            </a:pPr>
            <a:r>
              <a:rPr lang="ja-JP" altLang="en-US" sz="1600" dirty="0"/>
              <a:t>遠心分離による</a:t>
            </a:r>
            <a:r>
              <a:rPr lang="en-US" altLang="ja-JP" sz="1600" dirty="0"/>
              <a:t>B/F</a:t>
            </a:r>
            <a:r>
              <a:rPr lang="ja-JP" altLang="en-US" sz="1600" dirty="0"/>
              <a:t>分離が可能</a:t>
            </a:r>
            <a:endParaRPr lang="en-US" altLang="ja-JP" sz="1600" dirty="0"/>
          </a:p>
          <a:p>
            <a:pPr marL="285750" indent="-285750">
              <a:buFont typeface="Arial" pitchFamily="34" charset="0"/>
              <a:buChar char="•"/>
            </a:pPr>
            <a:r>
              <a:rPr lang="ja-JP" altLang="en-US" sz="1600" dirty="0"/>
              <a:t>膜内で脂質分子の側方拡散が起こるため、ターゲットとリガンド間のアクセシビリティが高い。</a:t>
            </a:r>
            <a:endParaRPr lang="en-US" altLang="ja-JP" sz="1600" dirty="0"/>
          </a:p>
        </p:txBody>
      </p:sp>
      <p:sp>
        <p:nvSpPr>
          <p:cNvPr id="2575" name="正方形/長方形 2574">
            <a:extLst>
              <a:ext uri="{FF2B5EF4-FFF2-40B4-BE49-F238E27FC236}">
                <a16:creationId xmlns:a16="http://schemas.microsoft.com/office/drawing/2014/main" id="{CE52FF8D-04D1-FF46-BF97-ED5DCB6778E1}"/>
              </a:ext>
            </a:extLst>
          </p:cNvPr>
          <p:cNvSpPr/>
          <p:nvPr/>
        </p:nvSpPr>
        <p:spPr>
          <a:xfrm>
            <a:off x="1996327" y="4756674"/>
            <a:ext cx="8184202" cy="19601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76" name="テキスト ボックス 2575">
            <a:extLst>
              <a:ext uri="{FF2B5EF4-FFF2-40B4-BE49-F238E27FC236}">
                <a16:creationId xmlns:a16="http://schemas.microsoft.com/office/drawing/2014/main" id="{8A03F696-5E61-B04F-9FFB-1BED65DEED55}"/>
              </a:ext>
            </a:extLst>
          </p:cNvPr>
          <p:cNvSpPr txBox="1"/>
          <p:nvPr/>
        </p:nvSpPr>
        <p:spPr>
          <a:xfrm>
            <a:off x="5091712" y="4556620"/>
            <a:ext cx="2060179" cy="400110"/>
          </a:xfrm>
          <a:prstGeom prst="rect">
            <a:avLst/>
          </a:prstGeom>
          <a:solidFill>
            <a:schemeClr val="bg1"/>
          </a:solidFill>
          <a:ln w="19050">
            <a:solidFill>
              <a:srgbClr val="002060"/>
            </a:solidFill>
          </a:ln>
        </p:spPr>
        <p:txBody>
          <a:bodyPr wrap="none" rtlCol="0">
            <a:spAutoFit/>
          </a:bodyPr>
          <a:lstStyle/>
          <a:p>
            <a:r>
              <a:rPr lang="en-US" altLang="ja-JP" sz="2000" dirty="0"/>
              <a:t>Ag-MLVs</a:t>
            </a:r>
            <a:r>
              <a:rPr lang="ja-JP" altLang="en-US" sz="2000"/>
              <a:t>の特徴</a:t>
            </a:r>
            <a:endParaRPr lang="ja-JP" altLang="en-US" sz="2000" dirty="0"/>
          </a:p>
        </p:txBody>
      </p:sp>
      <p:grpSp>
        <p:nvGrpSpPr>
          <p:cNvPr id="2577" name="グループ化 2576">
            <a:extLst>
              <a:ext uri="{FF2B5EF4-FFF2-40B4-BE49-F238E27FC236}">
                <a16:creationId xmlns:a16="http://schemas.microsoft.com/office/drawing/2014/main" id="{E32DB01C-FE8E-4B44-8D6A-40D6AE412DCE}"/>
              </a:ext>
            </a:extLst>
          </p:cNvPr>
          <p:cNvGrpSpPr/>
          <p:nvPr/>
        </p:nvGrpSpPr>
        <p:grpSpPr>
          <a:xfrm>
            <a:off x="7431679" y="5657156"/>
            <a:ext cx="2139231" cy="938762"/>
            <a:chOff x="35133094" y="26640852"/>
            <a:chExt cx="3132046" cy="1374440"/>
          </a:xfrm>
        </p:grpSpPr>
        <p:sp>
          <p:nvSpPr>
            <p:cNvPr id="2578" name="Freeform 136">
              <a:extLst>
                <a:ext uri="{FF2B5EF4-FFF2-40B4-BE49-F238E27FC236}">
                  <a16:creationId xmlns:a16="http://schemas.microsoft.com/office/drawing/2014/main" id="{72F2770E-6E5F-C14E-93B8-DEFA0178D879}"/>
                </a:ext>
              </a:extLst>
            </p:cNvPr>
            <p:cNvSpPr>
              <a:spLocks/>
            </p:cNvSpPr>
            <p:nvPr/>
          </p:nvSpPr>
          <p:spPr bwMode="auto">
            <a:xfrm rot="17293771">
              <a:off x="36904059" y="26738834"/>
              <a:ext cx="408704" cy="352095"/>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Times New Roman" pitchFamily="18" charset="0"/>
                <a:cs typeface="Times New Roman" pitchFamily="18" charset="0"/>
              </a:endParaRPr>
            </a:p>
          </p:txBody>
        </p:sp>
        <p:sp>
          <p:nvSpPr>
            <p:cNvPr id="2579" name="Freeform 136">
              <a:extLst>
                <a:ext uri="{FF2B5EF4-FFF2-40B4-BE49-F238E27FC236}">
                  <a16:creationId xmlns:a16="http://schemas.microsoft.com/office/drawing/2014/main" id="{9321FCDC-3D94-3944-B850-88A072D8387B}"/>
                </a:ext>
              </a:extLst>
            </p:cNvPr>
            <p:cNvSpPr>
              <a:spLocks/>
            </p:cNvSpPr>
            <p:nvPr/>
          </p:nvSpPr>
          <p:spPr bwMode="auto">
            <a:xfrm rot="17293771">
              <a:off x="36111672" y="26669156"/>
              <a:ext cx="408704" cy="352095"/>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Times New Roman" pitchFamily="18" charset="0"/>
                <a:cs typeface="Times New Roman" pitchFamily="18" charset="0"/>
              </a:endParaRPr>
            </a:p>
          </p:txBody>
        </p:sp>
        <p:grpSp>
          <p:nvGrpSpPr>
            <p:cNvPr id="2580" name="グループ化 2579">
              <a:extLst>
                <a:ext uri="{FF2B5EF4-FFF2-40B4-BE49-F238E27FC236}">
                  <a16:creationId xmlns:a16="http://schemas.microsoft.com/office/drawing/2014/main" id="{C3373739-9A1E-A844-BA38-1E3BCD8DEDC4}"/>
                </a:ext>
              </a:extLst>
            </p:cNvPr>
            <p:cNvGrpSpPr/>
            <p:nvPr/>
          </p:nvGrpSpPr>
          <p:grpSpPr>
            <a:xfrm>
              <a:off x="35133094" y="27019260"/>
              <a:ext cx="3056762" cy="894245"/>
              <a:chOff x="9542934" y="20905250"/>
              <a:chExt cx="1986548" cy="608229"/>
            </a:xfrm>
          </p:grpSpPr>
          <p:grpSp>
            <p:nvGrpSpPr>
              <p:cNvPr id="2587" name="グループ化 2586">
                <a:extLst>
                  <a:ext uri="{FF2B5EF4-FFF2-40B4-BE49-F238E27FC236}">
                    <a16:creationId xmlns:a16="http://schemas.microsoft.com/office/drawing/2014/main" id="{CFABBA64-2EAF-EF4F-8085-E5B3E533C280}"/>
                  </a:ext>
                </a:extLst>
              </p:cNvPr>
              <p:cNvGrpSpPr/>
              <p:nvPr/>
            </p:nvGrpSpPr>
            <p:grpSpPr>
              <a:xfrm rot="1879450">
                <a:off x="10535039" y="20905250"/>
                <a:ext cx="994443" cy="608229"/>
                <a:chOff x="7958847" y="12939807"/>
                <a:chExt cx="994443" cy="608229"/>
              </a:xfrm>
            </p:grpSpPr>
            <p:grpSp>
              <p:nvGrpSpPr>
                <p:cNvPr id="2622" name="グループ化 2621">
                  <a:extLst>
                    <a:ext uri="{FF2B5EF4-FFF2-40B4-BE49-F238E27FC236}">
                      <a16:creationId xmlns:a16="http://schemas.microsoft.com/office/drawing/2014/main" id="{B861AC46-6453-EC4E-9F7D-6EB6A2394EF7}"/>
                    </a:ext>
                  </a:extLst>
                </p:cNvPr>
                <p:cNvGrpSpPr/>
                <p:nvPr/>
              </p:nvGrpSpPr>
              <p:grpSpPr>
                <a:xfrm>
                  <a:off x="8516625" y="12939807"/>
                  <a:ext cx="436665" cy="470572"/>
                  <a:chOff x="8516625" y="12939807"/>
                  <a:chExt cx="436665" cy="470572"/>
                </a:xfrm>
              </p:grpSpPr>
              <p:grpSp>
                <p:nvGrpSpPr>
                  <p:cNvPr id="2642" name="グループ化 2641">
                    <a:extLst>
                      <a:ext uri="{FF2B5EF4-FFF2-40B4-BE49-F238E27FC236}">
                        <a16:creationId xmlns:a16="http://schemas.microsoft.com/office/drawing/2014/main" id="{C9872DD5-93C5-BA4C-AAEC-8FB83A91AAEC}"/>
                      </a:ext>
                    </a:extLst>
                  </p:cNvPr>
                  <p:cNvGrpSpPr/>
                  <p:nvPr/>
                </p:nvGrpSpPr>
                <p:grpSpPr>
                  <a:xfrm rot="21420947">
                    <a:off x="8802643" y="12939807"/>
                    <a:ext cx="150647" cy="433494"/>
                    <a:chOff x="6673031" y="13591956"/>
                    <a:chExt cx="136951" cy="394086"/>
                  </a:xfrm>
                </p:grpSpPr>
                <p:sp>
                  <p:nvSpPr>
                    <p:cNvPr id="2652" name="円/楕円 2651">
                      <a:extLst>
                        <a:ext uri="{FF2B5EF4-FFF2-40B4-BE49-F238E27FC236}">
                          <a16:creationId xmlns:a16="http://schemas.microsoft.com/office/drawing/2014/main" id="{90E155EC-DD51-2445-8C91-D384BFD5629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53" name="直線コネクタ 2652">
                      <a:extLst>
                        <a:ext uri="{FF2B5EF4-FFF2-40B4-BE49-F238E27FC236}">
                          <a16:creationId xmlns:a16="http://schemas.microsoft.com/office/drawing/2014/main" id="{5C6DDEA2-7E47-744E-BBAB-8E1C0EF8CA10}"/>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54" name="直線コネクタ 2653">
                      <a:extLst>
                        <a:ext uri="{FF2B5EF4-FFF2-40B4-BE49-F238E27FC236}">
                          <a16:creationId xmlns:a16="http://schemas.microsoft.com/office/drawing/2014/main" id="{23E6406D-6286-CE40-8A10-4223EF89BA78}"/>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43" name="グループ化 2642">
                    <a:extLst>
                      <a:ext uri="{FF2B5EF4-FFF2-40B4-BE49-F238E27FC236}">
                        <a16:creationId xmlns:a16="http://schemas.microsoft.com/office/drawing/2014/main" id="{B7DCC962-DB1C-624C-97E2-AA3B32413203}"/>
                      </a:ext>
                    </a:extLst>
                  </p:cNvPr>
                  <p:cNvGrpSpPr/>
                  <p:nvPr/>
                </p:nvGrpSpPr>
                <p:grpSpPr>
                  <a:xfrm rot="21136742">
                    <a:off x="8516625" y="12970071"/>
                    <a:ext cx="297730" cy="440308"/>
                    <a:chOff x="8802643" y="12932993"/>
                    <a:chExt cx="297730" cy="440308"/>
                  </a:xfrm>
                </p:grpSpPr>
                <p:grpSp>
                  <p:nvGrpSpPr>
                    <p:cNvPr id="2644" name="グループ化 2643">
                      <a:extLst>
                        <a:ext uri="{FF2B5EF4-FFF2-40B4-BE49-F238E27FC236}">
                          <a16:creationId xmlns:a16="http://schemas.microsoft.com/office/drawing/2014/main" id="{A72230E4-A6EA-8144-8853-E8795D7F735E}"/>
                        </a:ext>
                      </a:extLst>
                    </p:cNvPr>
                    <p:cNvGrpSpPr/>
                    <p:nvPr/>
                  </p:nvGrpSpPr>
                  <p:grpSpPr>
                    <a:xfrm>
                      <a:off x="8949726" y="12932993"/>
                      <a:ext cx="150647" cy="433494"/>
                      <a:chOff x="6673031" y="13591956"/>
                      <a:chExt cx="136951" cy="394086"/>
                    </a:xfrm>
                  </p:grpSpPr>
                  <p:sp>
                    <p:nvSpPr>
                      <p:cNvPr id="2649" name="円/楕円 2648">
                        <a:extLst>
                          <a:ext uri="{FF2B5EF4-FFF2-40B4-BE49-F238E27FC236}">
                            <a16:creationId xmlns:a16="http://schemas.microsoft.com/office/drawing/2014/main" id="{87C5521F-4535-E14E-8FAF-E9713855DE5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50" name="直線コネクタ 2649">
                        <a:extLst>
                          <a:ext uri="{FF2B5EF4-FFF2-40B4-BE49-F238E27FC236}">
                            <a16:creationId xmlns:a16="http://schemas.microsoft.com/office/drawing/2014/main" id="{6EE5970D-2F84-2E48-B043-106C0C5620C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51" name="直線コネクタ 2650">
                        <a:extLst>
                          <a:ext uri="{FF2B5EF4-FFF2-40B4-BE49-F238E27FC236}">
                            <a16:creationId xmlns:a16="http://schemas.microsoft.com/office/drawing/2014/main" id="{ADFB2E5C-3AAD-B142-AD93-DC0159297694}"/>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45" name="グループ化 2644">
                      <a:extLst>
                        <a:ext uri="{FF2B5EF4-FFF2-40B4-BE49-F238E27FC236}">
                          <a16:creationId xmlns:a16="http://schemas.microsoft.com/office/drawing/2014/main" id="{C15176F6-71A1-7747-B593-671606363A9E}"/>
                        </a:ext>
                      </a:extLst>
                    </p:cNvPr>
                    <p:cNvGrpSpPr/>
                    <p:nvPr/>
                  </p:nvGrpSpPr>
                  <p:grpSpPr>
                    <a:xfrm rot="21420947">
                      <a:off x="8802643" y="12939807"/>
                      <a:ext cx="150647" cy="433494"/>
                      <a:chOff x="6673031" y="13591956"/>
                      <a:chExt cx="136951" cy="394086"/>
                    </a:xfrm>
                  </p:grpSpPr>
                  <p:sp>
                    <p:nvSpPr>
                      <p:cNvPr id="2646" name="円/楕円 2645">
                        <a:extLst>
                          <a:ext uri="{FF2B5EF4-FFF2-40B4-BE49-F238E27FC236}">
                            <a16:creationId xmlns:a16="http://schemas.microsoft.com/office/drawing/2014/main" id="{5D1A40AE-0C52-DB4F-909C-3DD354A2A250}"/>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47" name="直線コネクタ 2646">
                        <a:extLst>
                          <a:ext uri="{FF2B5EF4-FFF2-40B4-BE49-F238E27FC236}">
                            <a16:creationId xmlns:a16="http://schemas.microsoft.com/office/drawing/2014/main" id="{DBACE1E9-7A4D-5741-AD3B-69D3ED7E91FE}"/>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48" name="直線コネクタ 2647">
                        <a:extLst>
                          <a:ext uri="{FF2B5EF4-FFF2-40B4-BE49-F238E27FC236}">
                            <a16:creationId xmlns:a16="http://schemas.microsoft.com/office/drawing/2014/main" id="{539FDB0D-9ADB-6444-B370-C4BFE5935AB1}"/>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623" name="グループ化 2622">
                  <a:extLst>
                    <a:ext uri="{FF2B5EF4-FFF2-40B4-BE49-F238E27FC236}">
                      <a16:creationId xmlns:a16="http://schemas.microsoft.com/office/drawing/2014/main" id="{D0B4FB16-BB1E-0045-9BD7-053F4D700DCA}"/>
                    </a:ext>
                  </a:extLst>
                </p:cNvPr>
                <p:cNvGrpSpPr/>
                <p:nvPr/>
              </p:nvGrpSpPr>
              <p:grpSpPr>
                <a:xfrm rot="20656458">
                  <a:off x="7958847" y="13070650"/>
                  <a:ext cx="583748" cy="477386"/>
                  <a:chOff x="8516625" y="12932993"/>
                  <a:chExt cx="583748" cy="477386"/>
                </a:xfrm>
              </p:grpSpPr>
              <p:grpSp>
                <p:nvGrpSpPr>
                  <p:cNvPr id="2624" name="グループ化 2623">
                    <a:extLst>
                      <a:ext uri="{FF2B5EF4-FFF2-40B4-BE49-F238E27FC236}">
                        <a16:creationId xmlns:a16="http://schemas.microsoft.com/office/drawing/2014/main" id="{CF9B08D8-4C02-3542-BA1E-802473BCAC37}"/>
                      </a:ext>
                    </a:extLst>
                  </p:cNvPr>
                  <p:cNvGrpSpPr/>
                  <p:nvPr/>
                </p:nvGrpSpPr>
                <p:grpSpPr>
                  <a:xfrm>
                    <a:off x="8802643" y="12932993"/>
                    <a:ext cx="297730" cy="440308"/>
                    <a:chOff x="8802643" y="12932993"/>
                    <a:chExt cx="297730" cy="440308"/>
                  </a:xfrm>
                </p:grpSpPr>
                <p:grpSp>
                  <p:nvGrpSpPr>
                    <p:cNvPr id="2634" name="グループ化 2633">
                      <a:extLst>
                        <a:ext uri="{FF2B5EF4-FFF2-40B4-BE49-F238E27FC236}">
                          <a16:creationId xmlns:a16="http://schemas.microsoft.com/office/drawing/2014/main" id="{70EEA29E-2F7F-7243-A13E-092413BBDCC6}"/>
                        </a:ext>
                      </a:extLst>
                    </p:cNvPr>
                    <p:cNvGrpSpPr/>
                    <p:nvPr/>
                  </p:nvGrpSpPr>
                  <p:grpSpPr>
                    <a:xfrm>
                      <a:off x="8949726" y="12932993"/>
                      <a:ext cx="150647" cy="433494"/>
                      <a:chOff x="6673031" y="13591956"/>
                      <a:chExt cx="136951" cy="394086"/>
                    </a:xfrm>
                  </p:grpSpPr>
                  <p:sp>
                    <p:nvSpPr>
                      <p:cNvPr id="2639" name="円/楕円 2638">
                        <a:extLst>
                          <a:ext uri="{FF2B5EF4-FFF2-40B4-BE49-F238E27FC236}">
                            <a16:creationId xmlns:a16="http://schemas.microsoft.com/office/drawing/2014/main" id="{85A60DE0-AC86-DE45-A320-E1FA4A10BD34}"/>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40" name="直線コネクタ 2639">
                        <a:extLst>
                          <a:ext uri="{FF2B5EF4-FFF2-40B4-BE49-F238E27FC236}">
                            <a16:creationId xmlns:a16="http://schemas.microsoft.com/office/drawing/2014/main" id="{7AB7EF68-4244-7746-9D50-8098119F084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41" name="直線コネクタ 2640">
                        <a:extLst>
                          <a:ext uri="{FF2B5EF4-FFF2-40B4-BE49-F238E27FC236}">
                            <a16:creationId xmlns:a16="http://schemas.microsoft.com/office/drawing/2014/main" id="{C7CE21EF-0362-F948-A994-152760C40D1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35" name="グループ化 2634">
                      <a:extLst>
                        <a:ext uri="{FF2B5EF4-FFF2-40B4-BE49-F238E27FC236}">
                          <a16:creationId xmlns:a16="http://schemas.microsoft.com/office/drawing/2014/main" id="{3BF51668-BB91-2945-9DAA-74F68AA1D8CF}"/>
                        </a:ext>
                      </a:extLst>
                    </p:cNvPr>
                    <p:cNvGrpSpPr/>
                    <p:nvPr/>
                  </p:nvGrpSpPr>
                  <p:grpSpPr>
                    <a:xfrm rot="21420947">
                      <a:off x="8802643" y="12939807"/>
                      <a:ext cx="150647" cy="433494"/>
                      <a:chOff x="6673031" y="13591956"/>
                      <a:chExt cx="136951" cy="394086"/>
                    </a:xfrm>
                  </p:grpSpPr>
                  <p:sp>
                    <p:nvSpPr>
                      <p:cNvPr id="2636" name="円/楕円 2635">
                        <a:extLst>
                          <a:ext uri="{FF2B5EF4-FFF2-40B4-BE49-F238E27FC236}">
                            <a16:creationId xmlns:a16="http://schemas.microsoft.com/office/drawing/2014/main" id="{AC0028A6-E67D-254E-8894-BF09531F553C}"/>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37" name="直線コネクタ 2636">
                        <a:extLst>
                          <a:ext uri="{FF2B5EF4-FFF2-40B4-BE49-F238E27FC236}">
                            <a16:creationId xmlns:a16="http://schemas.microsoft.com/office/drawing/2014/main" id="{9EBD42DC-55AF-7F4E-999E-C478096FABF6}"/>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38" name="直線コネクタ 2637">
                        <a:extLst>
                          <a:ext uri="{FF2B5EF4-FFF2-40B4-BE49-F238E27FC236}">
                            <a16:creationId xmlns:a16="http://schemas.microsoft.com/office/drawing/2014/main" id="{40619671-D0A8-8342-AC30-A95E6397DCB5}"/>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625" name="グループ化 2624">
                    <a:extLst>
                      <a:ext uri="{FF2B5EF4-FFF2-40B4-BE49-F238E27FC236}">
                        <a16:creationId xmlns:a16="http://schemas.microsoft.com/office/drawing/2014/main" id="{BCDC68C4-85DC-D84C-93E3-715351F27B8E}"/>
                      </a:ext>
                    </a:extLst>
                  </p:cNvPr>
                  <p:cNvGrpSpPr/>
                  <p:nvPr/>
                </p:nvGrpSpPr>
                <p:grpSpPr>
                  <a:xfrm rot="21136742">
                    <a:off x="8516625" y="12970071"/>
                    <a:ext cx="297730" cy="440308"/>
                    <a:chOff x="8802643" y="12932993"/>
                    <a:chExt cx="297730" cy="440308"/>
                  </a:xfrm>
                </p:grpSpPr>
                <p:grpSp>
                  <p:nvGrpSpPr>
                    <p:cNvPr id="2626" name="グループ化 2625">
                      <a:extLst>
                        <a:ext uri="{FF2B5EF4-FFF2-40B4-BE49-F238E27FC236}">
                          <a16:creationId xmlns:a16="http://schemas.microsoft.com/office/drawing/2014/main" id="{0E3F195A-B155-7F45-ACE9-14D1398FAABB}"/>
                        </a:ext>
                      </a:extLst>
                    </p:cNvPr>
                    <p:cNvGrpSpPr/>
                    <p:nvPr/>
                  </p:nvGrpSpPr>
                  <p:grpSpPr>
                    <a:xfrm>
                      <a:off x="8949726" y="12932993"/>
                      <a:ext cx="150647" cy="433494"/>
                      <a:chOff x="6673031" y="13591956"/>
                      <a:chExt cx="136951" cy="394086"/>
                    </a:xfrm>
                  </p:grpSpPr>
                  <p:sp>
                    <p:nvSpPr>
                      <p:cNvPr id="2631" name="円/楕円 2630">
                        <a:extLst>
                          <a:ext uri="{FF2B5EF4-FFF2-40B4-BE49-F238E27FC236}">
                            <a16:creationId xmlns:a16="http://schemas.microsoft.com/office/drawing/2014/main" id="{06B56792-1C9F-014B-A49F-DC4E2681B0A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32" name="直線コネクタ 2631">
                        <a:extLst>
                          <a:ext uri="{FF2B5EF4-FFF2-40B4-BE49-F238E27FC236}">
                            <a16:creationId xmlns:a16="http://schemas.microsoft.com/office/drawing/2014/main" id="{14A929DC-22CF-A34F-9161-B26538443574}"/>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33" name="直線コネクタ 2632">
                        <a:extLst>
                          <a:ext uri="{FF2B5EF4-FFF2-40B4-BE49-F238E27FC236}">
                            <a16:creationId xmlns:a16="http://schemas.microsoft.com/office/drawing/2014/main" id="{29010A61-8BE2-524A-A36D-29623BDE6C5A}"/>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27" name="グループ化 2626">
                      <a:extLst>
                        <a:ext uri="{FF2B5EF4-FFF2-40B4-BE49-F238E27FC236}">
                          <a16:creationId xmlns:a16="http://schemas.microsoft.com/office/drawing/2014/main" id="{7860DF56-4444-4C49-AF69-EC1382A5C88E}"/>
                        </a:ext>
                      </a:extLst>
                    </p:cNvPr>
                    <p:cNvGrpSpPr/>
                    <p:nvPr/>
                  </p:nvGrpSpPr>
                  <p:grpSpPr>
                    <a:xfrm rot="21420947">
                      <a:off x="8802643" y="12939807"/>
                      <a:ext cx="150647" cy="433494"/>
                      <a:chOff x="6673031" y="13591956"/>
                      <a:chExt cx="136951" cy="394086"/>
                    </a:xfrm>
                  </p:grpSpPr>
                  <p:sp>
                    <p:nvSpPr>
                      <p:cNvPr id="2628" name="円/楕円 2627">
                        <a:extLst>
                          <a:ext uri="{FF2B5EF4-FFF2-40B4-BE49-F238E27FC236}">
                            <a16:creationId xmlns:a16="http://schemas.microsoft.com/office/drawing/2014/main" id="{CB6B629B-51DD-E945-B26E-F765991C1E9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29" name="直線コネクタ 2628">
                        <a:extLst>
                          <a:ext uri="{FF2B5EF4-FFF2-40B4-BE49-F238E27FC236}">
                            <a16:creationId xmlns:a16="http://schemas.microsoft.com/office/drawing/2014/main" id="{46103378-889A-2F48-99C8-5FB931EBFA5A}"/>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30" name="直線コネクタ 2629">
                        <a:extLst>
                          <a:ext uri="{FF2B5EF4-FFF2-40B4-BE49-F238E27FC236}">
                            <a16:creationId xmlns:a16="http://schemas.microsoft.com/office/drawing/2014/main" id="{FB0389EB-D742-214C-8F70-2C43C71E90BE}"/>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grpSp>
            <p:nvGrpSpPr>
              <p:cNvPr id="2588" name="グループ化 2587">
                <a:extLst>
                  <a:ext uri="{FF2B5EF4-FFF2-40B4-BE49-F238E27FC236}">
                    <a16:creationId xmlns:a16="http://schemas.microsoft.com/office/drawing/2014/main" id="{56B0CD39-DCA1-C042-BBA9-82E1DC6ACF04}"/>
                  </a:ext>
                </a:extLst>
              </p:cNvPr>
              <p:cNvGrpSpPr/>
              <p:nvPr/>
            </p:nvGrpSpPr>
            <p:grpSpPr>
              <a:xfrm rot="21542234">
                <a:off x="9542934" y="20921086"/>
                <a:ext cx="1000557" cy="578913"/>
                <a:chOff x="8099816" y="12932993"/>
                <a:chExt cx="1000557" cy="578913"/>
              </a:xfrm>
            </p:grpSpPr>
            <p:grpSp>
              <p:nvGrpSpPr>
                <p:cNvPr id="2589" name="グループ化 2588">
                  <a:extLst>
                    <a:ext uri="{FF2B5EF4-FFF2-40B4-BE49-F238E27FC236}">
                      <a16:creationId xmlns:a16="http://schemas.microsoft.com/office/drawing/2014/main" id="{C9A11F0C-1870-6F4C-9C2D-F4F5A00C41B5}"/>
                    </a:ext>
                  </a:extLst>
                </p:cNvPr>
                <p:cNvGrpSpPr/>
                <p:nvPr/>
              </p:nvGrpSpPr>
              <p:grpSpPr>
                <a:xfrm>
                  <a:off x="8516625" y="12932993"/>
                  <a:ext cx="583748" cy="477386"/>
                  <a:chOff x="8516625" y="12932993"/>
                  <a:chExt cx="583748" cy="477386"/>
                </a:xfrm>
              </p:grpSpPr>
              <p:grpSp>
                <p:nvGrpSpPr>
                  <p:cNvPr id="2604" name="グループ化 2603">
                    <a:extLst>
                      <a:ext uri="{FF2B5EF4-FFF2-40B4-BE49-F238E27FC236}">
                        <a16:creationId xmlns:a16="http://schemas.microsoft.com/office/drawing/2014/main" id="{00D81461-1D36-4F47-90A6-AC553D7309FA}"/>
                      </a:ext>
                    </a:extLst>
                  </p:cNvPr>
                  <p:cNvGrpSpPr/>
                  <p:nvPr/>
                </p:nvGrpSpPr>
                <p:grpSpPr>
                  <a:xfrm>
                    <a:off x="8802643" y="12932993"/>
                    <a:ext cx="297730" cy="440308"/>
                    <a:chOff x="8802643" y="12932993"/>
                    <a:chExt cx="297730" cy="440308"/>
                  </a:xfrm>
                </p:grpSpPr>
                <p:grpSp>
                  <p:nvGrpSpPr>
                    <p:cNvPr id="2614" name="グループ化 2613">
                      <a:extLst>
                        <a:ext uri="{FF2B5EF4-FFF2-40B4-BE49-F238E27FC236}">
                          <a16:creationId xmlns:a16="http://schemas.microsoft.com/office/drawing/2014/main" id="{FA4208E0-FB37-A741-90D9-F0E13EFA3306}"/>
                        </a:ext>
                      </a:extLst>
                    </p:cNvPr>
                    <p:cNvGrpSpPr/>
                    <p:nvPr/>
                  </p:nvGrpSpPr>
                  <p:grpSpPr>
                    <a:xfrm>
                      <a:off x="8949726" y="12932993"/>
                      <a:ext cx="150647" cy="433494"/>
                      <a:chOff x="6673031" y="13591956"/>
                      <a:chExt cx="136951" cy="394086"/>
                    </a:xfrm>
                  </p:grpSpPr>
                  <p:sp>
                    <p:nvSpPr>
                      <p:cNvPr id="2619" name="円/楕円 2618">
                        <a:extLst>
                          <a:ext uri="{FF2B5EF4-FFF2-40B4-BE49-F238E27FC236}">
                            <a16:creationId xmlns:a16="http://schemas.microsoft.com/office/drawing/2014/main" id="{1AB306B9-9705-4A41-A382-464918C13ABD}"/>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20" name="直線コネクタ 2619">
                        <a:extLst>
                          <a:ext uri="{FF2B5EF4-FFF2-40B4-BE49-F238E27FC236}">
                            <a16:creationId xmlns:a16="http://schemas.microsoft.com/office/drawing/2014/main" id="{54B0CBCA-5A62-0D46-B87D-EBE1109170DB}"/>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21" name="直線コネクタ 2620">
                        <a:extLst>
                          <a:ext uri="{FF2B5EF4-FFF2-40B4-BE49-F238E27FC236}">
                            <a16:creationId xmlns:a16="http://schemas.microsoft.com/office/drawing/2014/main" id="{B6BA8C73-C82A-E64D-A974-27DBBF370319}"/>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15" name="グループ化 2614">
                      <a:extLst>
                        <a:ext uri="{FF2B5EF4-FFF2-40B4-BE49-F238E27FC236}">
                          <a16:creationId xmlns:a16="http://schemas.microsoft.com/office/drawing/2014/main" id="{46FC2A9B-DCB2-214D-AC8E-8873F2ABC0EB}"/>
                        </a:ext>
                      </a:extLst>
                    </p:cNvPr>
                    <p:cNvGrpSpPr/>
                    <p:nvPr/>
                  </p:nvGrpSpPr>
                  <p:grpSpPr>
                    <a:xfrm rot="21420947">
                      <a:off x="8802643" y="12939807"/>
                      <a:ext cx="150647" cy="433494"/>
                      <a:chOff x="6673031" y="13591956"/>
                      <a:chExt cx="136951" cy="394086"/>
                    </a:xfrm>
                  </p:grpSpPr>
                  <p:sp>
                    <p:nvSpPr>
                      <p:cNvPr id="2616" name="円/楕円 2615">
                        <a:extLst>
                          <a:ext uri="{FF2B5EF4-FFF2-40B4-BE49-F238E27FC236}">
                            <a16:creationId xmlns:a16="http://schemas.microsoft.com/office/drawing/2014/main" id="{750D3A15-19DA-AD4D-949B-7E9AF7E2AD56}"/>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17" name="直線コネクタ 2616">
                        <a:extLst>
                          <a:ext uri="{FF2B5EF4-FFF2-40B4-BE49-F238E27FC236}">
                            <a16:creationId xmlns:a16="http://schemas.microsoft.com/office/drawing/2014/main" id="{49B582A9-40A7-4640-A891-F475272277B7}"/>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18" name="直線コネクタ 2617">
                        <a:extLst>
                          <a:ext uri="{FF2B5EF4-FFF2-40B4-BE49-F238E27FC236}">
                            <a16:creationId xmlns:a16="http://schemas.microsoft.com/office/drawing/2014/main" id="{6A757164-287E-5241-9B0B-B34074C32D30}"/>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605" name="グループ化 2604">
                    <a:extLst>
                      <a:ext uri="{FF2B5EF4-FFF2-40B4-BE49-F238E27FC236}">
                        <a16:creationId xmlns:a16="http://schemas.microsoft.com/office/drawing/2014/main" id="{D43669BF-429B-C841-B742-DDE9FB0DE9CB}"/>
                      </a:ext>
                    </a:extLst>
                  </p:cNvPr>
                  <p:cNvGrpSpPr/>
                  <p:nvPr/>
                </p:nvGrpSpPr>
                <p:grpSpPr>
                  <a:xfrm rot="21136742">
                    <a:off x="8516625" y="12970071"/>
                    <a:ext cx="297730" cy="440308"/>
                    <a:chOff x="8802643" y="12932993"/>
                    <a:chExt cx="297730" cy="440308"/>
                  </a:xfrm>
                </p:grpSpPr>
                <p:grpSp>
                  <p:nvGrpSpPr>
                    <p:cNvPr id="2606" name="グループ化 2605">
                      <a:extLst>
                        <a:ext uri="{FF2B5EF4-FFF2-40B4-BE49-F238E27FC236}">
                          <a16:creationId xmlns:a16="http://schemas.microsoft.com/office/drawing/2014/main" id="{446F661D-12C4-0E40-B53C-122EE8817B85}"/>
                        </a:ext>
                      </a:extLst>
                    </p:cNvPr>
                    <p:cNvGrpSpPr/>
                    <p:nvPr/>
                  </p:nvGrpSpPr>
                  <p:grpSpPr>
                    <a:xfrm>
                      <a:off x="8949726" y="12932993"/>
                      <a:ext cx="150647" cy="433494"/>
                      <a:chOff x="6673031" y="13591956"/>
                      <a:chExt cx="136951" cy="394086"/>
                    </a:xfrm>
                  </p:grpSpPr>
                  <p:sp>
                    <p:nvSpPr>
                      <p:cNvPr id="2611" name="円/楕円 2610">
                        <a:extLst>
                          <a:ext uri="{FF2B5EF4-FFF2-40B4-BE49-F238E27FC236}">
                            <a16:creationId xmlns:a16="http://schemas.microsoft.com/office/drawing/2014/main" id="{7245E10F-6C1B-2449-8EA2-9C2D8E433F5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12" name="直線コネクタ 2611">
                        <a:extLst>
                          <a:ext uri="{FF2B5EF4-FFF2-40B4-BE49-F238E27FC236}">
                            <a16:creationId xmlns:a16="http://schemas.microsoft.com/office/drawing/2014/main" id="{F893D1C1-B70B-F446-B5B2-51AB371AAEBD}"/>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13" name="直線コネクタ 2612">
                        <a:extLst>
                          <a:ext uri="{FF2B5EF4-FFF2-40B4-BE49-F238E27FC236}">
                            <a16:creationId xmlns:a16="http://schemas.microsoft.com/office/drawing/2014/main" id="{60AB9B91-3C69-D34B-A0C9-98ECEE605787}"/>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607" name="グループ化 2606">
                      <a:extLst>
                        <a:ext uri="{FF2B5EF4-FFF2-40B4-BE49-F238E27FC236}">
                          <a16:creationId xmlns:a16="http://schemas.microsoft.com/office/drawing/2014/main" id="{E08E989F-611D-1F47-BBDA-3553A1D1E692}"/>
                        </a:ext>
                      </a:extLst>
                    </p:cNvPr>
                    <p:cNvGrpSpPr/>
                    <p:nvPr/>
                  </p:nvGrpSpPr>
                  <p:grpSpPr>
                    <a:xfrm rot="21420947">
                      <a:off x="8802643" y="12939807"/>
                      <a:ext cx="150647" cy="433494"/>
                      <a:chOff x="6673031" y="13591956"/>
                      <a:chExt cx="136951" cy="394086"/>
                    </a:xfrm>
                  </p:grpSpPr>
                  <p:sp>
                    <p:nvSpPr>
                      <p:cNvPr id="2608" name="円/楕円 2607">
                        <a:extLst>
                          <a:ext uri="{FF2B5EF4-FFF2-40B4-BE49-F238E27FC236}">
                            <a16:creationId xmlns:a16="http://schemas.microsoft.com/office/drawing/2014/main" id="{9A27EC6C-FB8D-A548-A121-5079C467B4B5}"/>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09" name="直線コネクタ 2608">
                        <a:extLst>
                          <a:ext uri="{FF2B5EF4-FFF2-40B4-BE49-F238E27FC236}">
                            <a16:creationId xmlns:a16="http://schemas.microsoft.com/office/drawing/2014/main" id="{476D77ED-1109-B24A-8FCC-8939884F4112}"/>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10" name="直線コネクタ 2609">
                        <a:extLst>
                          <a:ext uri="{FF2B5EF4-FFF2-40B4-BE49-F238E27FC236}">
                            <a16:creationId xmlns:a16="http://schemas.microsoft.com/office/drawing/2014/main" id="{7F5F94FD-CD4D-294C-A9FC-EAB9D8E8350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nvGrpSpPr>
                <p:cNvPr id="2590" name="グループ化 2589">
                  <a:extLst>
                    <a:ext uri="{FF2B5EF4-FFF2-40B4-BE49-F238E27FC236}">
                      <a16:creationId xmlns:a16="http://schemas.microsoft.com/office/drawing/2014/main" id="{39AAE635-AA56-8246-B66A-39CB780349F3}"/>
                    </a:ext>
                  </a:extLst>
                </p:cNvPr>
                <p:cNvGrpSpPr/>
                <p:nvPr/>
              </p:nvGrpSpPr>
              <p:grpSpPr>
                <a:xfrm rot="20656458">
                  <a:off x="8099816" y="13051182"/>
                  <a:ext cx="437789" cy="460724"/>
                  <a:chOff x="8662584" y="12932993"/>
                  <a:chExt cx="437789" cy="460724"/>
                </a:xfrm>
              </p:grpSpPr>
              <p:grpSp>
                <p:nvGrpSpPr>
                  <p:cNvPr id="2591" name="グループ化 2590">
                    <a:extLst>
                      <a:ext uri="{FF2B5EF4-FFF2-40B4-BE49-F238E27FC236}">
                        <a16:creationId xmlns:a16="http://schemas.microsoft.com/office/drawing/2014/main" id="{DFB7F8AE-5EED-6B4C-A319-F956AC076211}"/>
                      </a:ext>
                    </a:extLst>
                  </p:cNvPr>
                  <p:cNvGrpSpPr/>
                  <p:nvPr/>
                </p:nvGrpSpPr>
                <p:grpSpPr>
                  <a:xfrm>
                    <a:off x="8802643" y="12932993"/>
                    <a:ext cx="297730" cy="440308"/>
                    <a:chOff x="8802643" y="12932993"/>
                    <a:chExt cx="297730" cy="440308"/>
                  </a:xfrm>
                </p:grpSpPr>
                <p:grpSp>
                  <p:nvGrpSpPr>
                    <p:cNvPr id="2596" name="グループ化 2595">
                      <a:extLst>
                        <a:ext uri="{FF2B5EF4-FFF2-40B4-BE49-F238E27FC236}">
                          <a16:creationId xmlns:a16="http://schemas.microsoft.com/office/drawing/2014/main" id="{BF73D1B7-C652-1B4E-9CF2-58904D7F0DB8}"/>
                        </a:ext>
                      </a:extLst>
                    </p:cNvPr>
                    <p:cNvGrpSpPr/>
                    <p:nvPr/>
                  </p:nvGrpSpPr>
                  <p:grpSpPr>
                    <a:xfrm>
                      <a:off x="8949726" y="12932993"/>
                      <a:ext cx="150647" cy="433494"/>
                      <a:chOff x="6673031" y="13591956"/>
                      <a:chExt cx="136951" cy="394086"/>
                    </a:xfrm>
                  </p:grpSpPr>
                  <p:sp>
                    <p:nvSpPr>
                      <p:cNvPr id="2601" name="円/楕円 2600">
                        <a:extLst>
                          <a:ext uri="{FF2B5EF4-FFF2-40B4-BE49-F238E27FC236}">
                            <a16:creationId xmlns:a16="http://schemas.microsoft.com/office/drawing/2014/main" id="{B81D00D6-633D-344F-AC45-F6F6A29B68C2}"/>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602" name="直線コネクタ 2601">
                        <a:extLst>
                          <a:ext uri="{FF2B5EF4-FFF2-40B4-BE49-F238E27FC236}">
                            <a16:creationId xmlns:a16="http://schemas.microsoft.com/office/drawing/2014/main" id="{605F81AC-7E0C-314F-AD18-2476DA058731}"/>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03" name="直線コネクタ 2602">
                        <a:extLst>
                          <a:ext uri="{FF2B5EF4-FFF2-40B4-BE49-F238E27FC236}">
                            <a16:creationId xmlns:a16="http://schemas.microsoft.com/office/drawing/2014/main" id="{81DDD822-EE98-6746-91FB-BA1F675315FF}"/>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97" name="グループ化 2596">
                      <a:extLst>
                        <a:ext uri="{FF2B5EF4-FFF2-40B4-BE49-F238E27FC236}">
                          <a16:creationId xmlns:a16="http://schemas.microsoft.com/office/drawing/2014/main" id="{F5F48BF2-E6C6-7941-A9EB-9D0B9CF019E2}"/>
                        </a:ext>
                      </a:extLst>
                    </p:cNvPr>
                    <p:cNvGrpSpPr/>
                    <p:nvPr/>
                  </p:nvGrpSpPr>
                  <p:grpSpPr>
                    <a:xfrm rot="21420947">
                      <a:off x="8802643" y="12939807"/>
                      <a:ext cx="150647" cy="433494"/>
                      <a:chOff x="6673031" y="13591956"/>
                      <a:chExt cx="136951" cy="394086"/>
                    </a:xfrm>
                  </p:grpSpPr>
                  <p:sp>
                    <p:nvSpPr>
                      <p:cNvPr id="2598" name="円/楕円 2597">
                        <a:extLst>
                          <a:ext uri="{FF2B5EF4-FFF2-40B4-BE49-F238E27FC236}">
                            <a16:creationId xmlns:a16="http://schemas.microsoft.com/office/drawing/2014/main" id="{257623BA-3E9E-A14E-A44C-5C3B4C2BFD69}"/>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99" name="直線コネクタ 2598">
                        <a:extLst>
                          <a:ext uri="{FF2B5EF4-FFF2-40B4-BE49-F238E27FC236}">
                            <a16:creationId xmlns:a16="http://schemas.microsoft.com/office/drawing/2014/main" id="{5D2AF68E-BA70-B849-9E24-7767DDD4034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00" name="直線コネクタ 2599">
                        <a:extLst>
                          <a:ext uri="{FF2B5EF4-FFF2-40B4-BE49-F238E27FC236}">
                            <a16:creationId xmlns:a16="http://schemas.microsoft.com/office/drawing/2014/main" id="{82C60500-A5A4-1943-B30B-99D7A4F171D2}"/>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592" name="グループ化 2591">
                    <a:extLst>
                      <a:ext uri="{FF2B5EF4-FFF2-40B4-BE49-F238E27FC236}">
                        <a16:creationId xmlns:a16="http://schemas.microsoft.com/office/drawing/2014/main" id="{A8B48BED-07AA-C54B-8AA8-37780E6AD022}"/>
                      </a:ext>
                    </a:extLst>
                  </p:cNvPr>
                  <p:cNvGrpSpPr/>
                  <p:nvPr/>
                </p:nvGrpSpPr>
                <p:grpSpPr>
                  <a:xfrm rot="21136742">
                    <a:off x="8662584" y="12960223"/>
                    <a:ext cx="150647" cy="433494"/>
                    <a:chOff x="6673031" y="13591956"/>
                    <a:chExt cx="136951" cy="394086"/>
                  </a:xfrm>
                </p:grpSpPr>
                <p:sp>
                  <p:nvSpPr>
                    <p:cNvPr id="2593" name="円/楕円 2592">
                      <a:extLst>
                        <a:ext uri="{FF2B5EF4-FFF2-40B4-BE49-F238E27FC236}">
                          <a16:creationId xmlns:a16="http://schemas.microsoft.com/office/drawing/2014/main" id="{EE59CDC3-40C4-9746-B3A3-370698176387}"/>
                        </a:ext>
                      </a:extLst>
                    </p:cNvPr>
                    <p:cNvSpPr/>
                    <p:nvPr/>
                  </p:nvSpPr>
                  <p:spPr>
                    <a:xfrm>
                      <a:off x="6673031" y="13591956"/>
                      <a:ext cx="136951" cy="144016"/>
                    </a:xfrm>
                    <a:prstGeom prst="ellipse">
                      <a:avLst/>
                    </a:prstGeom>
                    <a:solidFill>
                      <a:srgbClr val="FFC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94" name="直線コネクタ 2593">
                      <a:extLst>
                        <a:ext uri="{FF2B5EF4-FFF2-40B4-BE49-F238E27FC236}">
                          <a16:creationId xmlns:a16="http://schemas.microsoft.com/office/drawing/2014/main" id="{4351FD8A-0462-1F47-890C-31B85FB1FFAC}"/>
                        </a:ext>
                      </a:extLst>
                    </p:cNvPr>
                    <p:cNvCxnSpPr/>
                    <p:nvPr/>
                  </p:nvCxnSpPr>
                  <p:spPr>
                    <a:xfrm flipH="1">
                      <a:off x="6681783" y="13725081"/>
                      <a:ext cx="34943" cy="26096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5" name="直線コネクタ 2594">
                      <a:extLst>
                        <a:ext uri="{FF2B5EF4-FFF2-40B4-BE49-F238E27FC236}">
                          <a16:creationId xmlns:a16="http://schemas.microsoft.com/office/drawing/2014/main" id="{9B3CDCB6-E6F2-E24E-8FCB-F6B390AA8716}"/>
                        </a:ext>
                      </a:extLst>
                    </p:cNvPr>
                    <p:cNvCxnSpPr/>
                    <p:nvPr/>
                  </p:nvCxnSpPr>
                  <p:spPr>
                    <a:xfrm>
                      <a:off x="6762841" y="13730526"/>
                      <a:ext cx="35701" cy="2518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grpSp>
        </p:grpSp>
        <p:sp>
          <p:nvSpPr>
            <p:cNvPr id="2581" name="左右矢印 2580">
              <a:extLst>
                <a:ext uri="{FF2B5EF4-FFF2-40B4-BE49-F238E27FC236}">
                  <a16:creationId xmlns:a16="http://schemas.microsoft.com/office/drawing/2014/main" id="{112A8A18-3238-D740-B35C-62ADDBDED559}"/>
                </a:ext>
              </a:extLst>
            </p:cNvPr>
            <p:cNvSpPr/>
            <p:nvPr/>
          </p:nvSpPr>
          <p:spPr>
            <a:xfrm>
              <a:off x="35140003" y="27179638"/>
              <a:ext cx="3125137" cy="835654"/>
            </a:xfrm>
            <a:prstGeom prst="leftRightArrow">
              <a:avLst>
                <a:gd name="adj1" fmla="val 50000"/>
                <a:gd name="adj2" fmla="val 46974"/>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2582" name="直線矢印コネクタ 2581">
              <a:extLst>
                <a:ext uri="{FF2B5EF4-FFF2-40B4-BE49-F238E27FC236}">
                  <a16:creationId xmlns:a16="http://schemas.microsoft.com/office/drawing/2014/main" id="{BD521D25-FD10-834D-BD6A-A9BA8807F12D}"/>
                </a:ext>
              </a:extLst>
            </p:cNvPr>
            <p:cNvCxnSpPr/>
            <p:nvPr/>
          </p:nvCxnSpPr>
          <p:spPr>
            <a:xfrm flipV="1">
              <a:off x="36297894" y="26955224"/>
              <a:ext cx="519555" cy="3288"/>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83" name="直線矢印コネクタ 2582">
              <a:extLst>
                <a:ext uri="{FF2B5EF4-FFF2-40B4-BE49-F238E27FC236}">
                  <a16:creationId xmlns:a16="http://schemas.microsoft.com/office/drawing/2014/main" id="{EB909D1F-E7D3-E84A-8F8B-6D8D77C7DEF1}"/>
                </a:ext>
              </a:extLst>
            </p:cNvPr>
            <p:cNvCxnSpPr/>
            <p:nvPr/>
          </p:nvCxnSpPr>
          <p:spPr>
            <a:xfrm flipV="1">
              <a:off x="35621789" y="27013105"/>
              <a:ext cx="457068" cy="50237"/>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84" name="直線矢印コネクタ 2583">
              <a:extLst>
                <a:ext uri="{FF2B5EF4-FFF2-40B4-BE49-F238E27FC236}">
                  <a16:creationId xmlns:a16="http://schemas.microsoft.com/office/drawing/2014/main" id="{D1451312-5BDE-9D4A-B5EF-C583F6DBE8CE}"/>
                </a:ext>
              </a:extLst>
            </p:cNvPr>
            <p:cNvCxnSpPr/>
            <p:nvPr/>
          </p:nvCxnSpPr>
          <p:spPr>
            <a:xfrm>
              <a:off x="37244230" y="27005369"/>
              <a:ext cx="440916" cy="89792"/>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85" name="直線矢印コネクタ 2584">
              <a:extLst>
                <a:ext uri="{FF2B5EF4-FFF2-40B4-BE49-F238E27FC236}">
                  <a16:creationId xmlns:a16="http://schemas.microsoft.com/office/drawing/2014/main" id="{6E0E7D4F-208E-FA41-9E66-DC0629FC5AEE}"/>
                </a:ext>
              </a:extLst>
            </p:cNvPr>
            <p:cNvCxnSpPr/>
            <p:nvPr/>
          </p:nvCxnSpPr>
          <p:spPr>
            <a:xfrm flipV="1">
              <a:off x="35140006" y="27095162"/>
              <a:ext cx="379531" cy="147436"/>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86" name="直線矢印コネクタ 2585">
              <a:extLst>
                <a:ext uri="{FF2B5EF4-FFF2-40B4-BE49-F238E27FC236}">
                  <a16:creationId xmlns:a16="http://schemas.microsoft.com/office/drawing/2014/main" id="{228FC3AF-7CB3-E842-BB05-16B04DB1C4F9}"/>
                </a:ext>
              </a:extLst>
            </p:cNvPr>
            <p:cNvCxnSpPr/>
            <p:nvPr/>
          </p:nvCxnSpPr>
          <p:spPr>
            <a:xfrm>
              <a:off x="37741599" y="27116675"/>
              <a:ext cx="372099" cy="125923"/>
            </a:xfrm>
            <a:prstGeom prst="straightConnector1">
              <a:avLst/>
            </a:prstGeom>
            <a:ln>
              <a:solidFill>
                <a:srgbClr val="00B0F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655" name="テキスト ボックス 2654">
            <a:extLst>
              <a:ext uri="{FF2B5EF4-FFF2-40B4-BE49-F238E27FC236}">
                <a16:creationId xmlns:a16="http://schemas.microsoft.com/office/drawing/2014/main" id="{0E9F2C12-82AB-D44B-95CA-6FF32D245AD0}"/>
              </a:ext>
            </a:extLst>
          </p:cNvPr>
          <p:cNvSpPr txBox="1"/>
          <p:nvPr/>
        </p:nvSpPr>
        <p:spPr>
          <a:xfrm>
            <a:off x="7994523" y="6144935"/>
            <a:ext cx="1005403" cy="338554"/>
          </a:xfrm>
          <a:prstGeom prst="rect">
            <a:avLst/>
          </a:prstGeom>
          <a:noFill/>
        </p:spPr>
        <p:txBody>
          <a:bodyPr wrap="none" rtlCol="0">
            <a:spAutoFit/>
          </a:bodyPr>
          <a:lstStyle/>
          <a:p>
            <a:r>
              <a:rPr lang="ja-JP" altLang="en-US" sz="1600" dirty="0"/>
              <a:t>側方拡散</a:t>
            </a:r>
          </a:p>
        </p:txBody>
      </p:sp>
      <p:grpSp>
        <p:nvGrpSpPr>
          <p:cNvPr id="2656" name="グループ化 2655">
            <a:extLst>
              <a:ext uri="{FF2B5EF4-FFF2-40B4-BE49-F238E27FC236}">
                <a16:creationId xmlns:a16="http://schemas.microsoft.com/office/drawing/2014/main" id="{13E0D867-1819-B742-9319-644EFDF11D02}"/>
              </a:ext>
            </a:extLst>
          </p:cNvPr>
          <p:cNvGrpSpPr/>
          <p:nvPr/>
        </p:nvGrpSpPr>
        <p:grpSpPr>
          <a:xfrm rot="14409845">
            <a:off x="8295261" y="4924187"/>
            <a:ext cx="461205" cy="160565"/>
            <a:chOff x="27747771" y="12290900"/>
            <a:chExt cx="843305" cy="292935"/>
          </a:xfrm>
        </p:grpSpPr>
        <p:grpSp>
          <p:nvGrpSpPr>
            <p:cNvPr id="2657" name="グループ化 2656">
              <a:extLst>
                <a:ext uri="{FF2B5EF4-FFF2-40B4-BE49-F238E27FC236}">
                  <a16:creationId xmlns:a16="http://schemas.microsoft.com/office/drawing/2014/main" id="{32DC8CF7-B374-314D-9FF0-D7D851251FE1}"/>
                </a:ext>
              </a:extLst>
            </p:cNvPr>
            <p:cNvGrpSpPr/>
            <p:nvPr/>
          </p:nvGrpSpPr>
          <p:grpSpPr>
            <a:xfrm>
              <a:off x="28028998" y="12290900"/>
              <a:ext cx="562078" cy="101600"/>
              <a:chOff x="22124342" y="12828338"/>
              <a:chExt cx="562078" cy="101600"/>
            </a:xfrm>
          </p:grpSpPr>
          <p:sp>
            <p:nvSpPr>
              <p:cNvPr id="2662" name="Freeform 136">
                <a:extLst>
                  <a:ext uri="{FF2B5EF4-FFF2-40B4-BE49-F238E27FC236}">
                    <a16:creationId xmlns:a16="http://schemas.microsoft.com/office/drawing/2014/main" id="{54A7ED03-5744-7948-BC28-BE191FDF3D80}"/>
                  </a:ext>
                </a:extLst>
              </p:cNvPr>
              <p:cNvSpPr>
                <a:spLocks/>
              </p:cNvSpPr>
              <p:nvPr/>
            </p:nvSpPr>
            <p:spPr bwMode="auto">
              <a:xfrm>
                <a:off x="22124342" y="12855613"/>
                <a:ext cx="107174" cy="42958"/>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Times New Roman" pitchFamily="18" charset="0"/>
                  <a:cs typeface="Times New Roman" pitchFamily="18" charset="0"/>
                </a:endParaRPr>
              </a:p>
            </p:txBody>
          </p:sp>
          <p:sp>
            <p:nvSpPr>
              <p:cNvPr id="2663" name="AutoShape 135">
                <a:extLst>
                  <a:ext uri="{FF2B5EF4-FFF2-40B4-BE49-F238E27FC236}">
                    <a16:creationId xmlns:a16="http://schemas.microsoft.com/office/drawing/2014/main" id="{1C9865FF-A354-684B-A9F5-93378174ABA3}"/>
                  </a:ext>
                </a:extLst>
              </p:cNvPr>
              <p:cNvSpPr>
                <a:spLocks noChangeArrowheads="1"/>
              </p:cNvSpPr>
              <p:nvPr/>
            </p:nvSpPr>
            <p:spPr bwMode="auto">
              <a:xfrm>
                <a:off x="22234710" y="12828338"/>
                <a:ext cx="451710" cy="101600"/>
              </a:xfrm>
              <a:prstGeom prst="roundRect">
                <a:avLst>
                  <a:gd name="adj" fmla="val 16667"/>
                </a:avLst>
              </a:prstGeom>
              <a:solidFill>
                <a:srgbClr val="FF66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Times New Roman" pitchFamily="18" charset="0"/>
                  <a:cs typeface="Times New Roman" pitchFamily="18" charset="0"/>
                </a:endParaRPr>
              </a:p>
            </p:txBody>
          </p:sp>
        </p:grpSp>
        <p:grpSp>
          <p:nvGrpSpPr>
            <p:cNvPr id="2658" name="グループ化 2657">
              <a:extLst>
                <a:ext uri="{FF2B5EF4-FFF2-40B4-BE49-F238E27FC236}">
                  <a16:creationId xmlns:a16="http://schemas.microsoft.com/office/drawing/2014/main" id="{6CECBF8F-00B2-DF43-B8A4-FB2FD590594B}"/>
                </a:ext>
              </a:extLst>
            </p:cNvPr>
            <p:cNvGrpSpPr/>
            <p:nvPr/>
          </p:nvGrpSpPr>
          <p:grpSpPr>
            <a:xfrm rot="4752564">
              <a:off x="27792449" y="12276824"/>
              <a:ext cx="262333" cy="351689"/>
              <a:chOff x="6437050" y="726694"/>
              <a:chExt cx="511214" cy="1003410"/>
            </a:xfrm>
          </p:grpSpPr>
          <p:sp>
            <p:nvSpPr>
              <p:cNvPr id="2659" name="フリーフォーム 2658">
                <a:extLst>
                  <a:ext uri="{FF2B5EF4-FFF2-40B4-BE49-F238E27FC236}">
                    <a16:creationId xmlns:a16="http://schemas.microsoft.com/office/drawing/2014/main" id="{90C6748D-3CE6-0445-8423-BEED9D403D05}"/>
                  </a:ext>
                </a:extLst>
              </p:cNvPr>
              <p:cNvSpPr/>
              <p:nvPr/>
            </p:nvSpPr>
            <p:spPr>
              <a:xfrm>
                <a:off x="6509982" y="726694"/>
                <a:ext cx="368490" cy="1003410"/>
              </a:xfrm>
              <a:custGeom>
                <a:avLst/>
                <a:gdLst>
                  <a:gd name="connsiteX0" fmla="*/ 0 w 368490"/>
                  <a:gd name="connsiteY0" fmla="*/ 801855 h 1003410"/>
                  <a:gd name="connsiteX1" fmla="*/ 54591 w 368490"/>
                  <a:gd name="connsiteY1" fmla="*/ 951981 h 1003410"/>
                  <a:gd name="connsiteX2" fmla="*/ 272955 w 368490"/>
                  <a:gd name="connsiteY2" fmla="*/ 23933 h 1003410"/>
                  <a:gd name="connsiteX3" fmla="*/ 368490 w 368490"/>
                  <a:gd name="connsiteY3" fmla="*/ 365127 h 1003410"/>
                </a:gdLst>
                <a:ahLst/>
                <a:cxnLst>
                  <a:cxn ang="0">
                    <a:pos x="connsiteX0" y="connsiteY0"/>
                  </a:cxn>
                  <a:cxn ang="0">
                    <a:pos x="connsiteX1" y="connsiteY1"/>
                  </a:cxn>
                  <a:cxn ang="0">
                    <a:pos x="connsiteX2" y="connsiteY2"/>
                  </a:cxn>
                  <a:cxn ang="0">
                    <a:pos x="connsiteX3" y="connsiteY3"/>
                  </a:cxn>
                </a:cxnLst>
                <a:rect l="l" t="t" r="r" b="b"/>
                <a:pathLst>
                  <a:path w="368490" h="1003410">
                    <a:moveTo>
                      <a:pt x="0" y="801855"/>
                    </a:moveTo>
                    <a:cubicBezTo>
                      <a:pt x="4549" y="941745"/>
                      <a:pt x="9099" y="1081635"/>
                      <a:pt x="54591" y="951981"/>
                    </a:cubicBezTo>
                    <a:cubicBezTo>
                      <a:pt x="100084" y="822327"/>
                      <a:pt x="220639" y="121742"/>
                      <a:pt x="272955" y="23933"/>
                    </a:cubicBezTo>
                    <a:cubicBezTo>
                      <a:pt x="325272" y="-73876"/>
                      <a:pt x="346881" y="145625"/>
                      <a:pt x="368490" y="365127"/>
                    </a:cubicBezTo>
                  </a:path>
                </a:pathLst>
              </a:cu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660" name="円/楕円 2659">
                <a:extLst>
                  <a:ext uri="{FF2B5EF4-FFF2-40B4-BE49-F238E27FC236}">
                    <a16:creationId xmlns:a16="http://schemas.microsoft.com/office/drawing/2014/main" id="{05C3801A-9D72-8A48-8669-D0428394FB1D}"/>
                  </a:ext>
                </a:extLst>
              </p:cNvPr>
              <p:cNvSpPr/>
              <p:nvPr/>
            </p:nvSpPr>
            <p:spPr>
              <a:xfrm>
                <a:off x="6804248" y="980687"/>
                <a:ext cx="144016" cy="69220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61" name="円/楕円 2660">
                <a:extLst>
                  <a:ext uri="{FF2B5EF4-FFF2-40B4-BE49-F238E27FC236}">
                    <a16:creationId xmlns:a16="http://schemas.microsoft.com/office/drawing/2014/main" id="{76AA006B-843B-1240-AD50-96B2EAEDEDF7}"/>
                  </a:ext>
                </a:extLst>
              </p:cNvPr>
              <p:cNvSpPr/>
              <p:nvPr/>
            </p:nvSpPr>
            <p:spPr>
              <a:xfrm>
                <a:off x="6437050" y="869387"/>
                <a:ext cx="144016" cy="69220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cxnSp>
        <p:nvCxnSpPr>
          <p:cNvPr id="2664" name="直線矢印コネクタ 2663">
            <a:extLst>
              <a:ext uri="{FF2B5EF4-FFF2-40B4-BE49-F238E27FC236}">
                <a16:creationId xmlns:a16="http://schemas.microsoft.com/office/drawing/2014/main" id="{DA60B2AF-DF20-4D4C-AE26-9770166D183B}"/>
              </a:ext>
            </a:extLst>
          </p:cNvPr>
          <p:cNvCxnSpPr/>
          <p:nvPr/>
        </p:nvCxnSpPr>
        <p:spPr>
          <a:xfrm>
            <a:off x="8710065" y="5223356"/>
            <a:ext cx="137102" cy="2099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65" name="直線矢印コネクタ 2664">
            <a:extLst>
              <a:ext uri="{FF2B5EF4-FFF2-40B4-BE49-F238E27FC236}">
                <a16:creationId xmlns:a16="http://schemas.microsoft.com/office/drawing/2014/main" id="{9DAEC5BA-3D65-B946-BD20-FF2E3994FD9D}"/>
              </a:ext>
            </a:extLst>
          </p:cNvPr>
          <p:cNvCxnSpPr/>
          <p:nvPr/>
        </p:nvCxnSpPr>
        <p:spPr>
          <a:xfrm flipH="1">
            <a:off x="8353259" y="5225763"/>
            <a:ext cx="73840" cy="2099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666" name="Group 84">
            <a:extLst>
              <a:ext uri="{FF2B5EF4-FFF2-40B4-BE49-F238E27FC236}">
                <a16:creationId xmlns:a16="http://schemas.microsoft.com/office/drawing/2014/main" id="{036EAF1E-B20E-BC48-BAD3-96E7080FE9D4}"/>
              </a:ext>
            </a:extLst>
          </p:cNvPr>
          <p:cNvGrpSpPr>
            <a:grpSpLocks/>
          </p:cNvGrpSpPr>
          <p:nvPr/>
        </p:nvGrpSpPr>
        <p:grpSpPr bwMode="auto">
          <a:xfrm rot="18300802">
            <a:off x="8135972" y="5505448"/>
            <a:ext cx="182563" cy="184150"/>
            <a:chOff x="3370" y="2690"/>
            <a:chExt cx="576" cy="584"/>
          </a:xfrm>
        </p:grpSpPr>
        <p:sp>
          <p:nvSpPr>
            <p:cNvPr id="2667" name="Oval 85">
              <a:extLst>
                <a:ext uri="{FF2B5EF4-FFF2-40B4-BE49-F238E27FC236}">
                  <a16:creationId xmlns:a16="http://schemas.microsoft.com/office/drawing/2014/main" id="{08097E9C-357C-A846-B895-C4D873213AE7}"/>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2668" name="AutoShape 86">
              <a:extLst>
                <a:ext uri="{FF2B5EF4-FFF2-40B4-BE49-F238E27FC236}">
                  <a16:creationId xmlns:a16="http://schemas.microsoft.com/office/drawing/2014/main" id="{991430C6-2667-3D44-8281-A63C15D8E9D6}"/>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2669" name="Group 84">
            <a:extLst>
              <a:ext uri="{FF2B5EF4-FFF2-40B4-BE49-F238E27FC236}">
                <a16:creationId xmlns:a16="http://schemas.microsoft.com/office/drawing/2014/main" id="{95C9BB4E-D6E9-6940-BCEE-0A5E3424932E}"/>
              </a:ext>
            </a:extLst>
          </p:cNvPr>
          <p:cNvGrpSpPr>
            <a:grpSpLocks/>
          </p:cNvGrpSpPr>
          <p:nvPr/>
        </p:nvGrpSpPr>
        <p:grpSpPr bwMode="auto">
          <a:xfrm rot="3299198" flipH="1">
            <a:off x="8722360" y="5556248"/>
            <a:ext cx="182563" cy="184150"/>
            <a:chOff x="3370" y="2690"/>
            <a:chExt cx="576" cy="584"/>
          </a:xfrm>
        </p:grpSpPr>
        <p:sp>
          <p:nvSpPr>
            <p:cNvPr id="2670" name="Oval 85">
              <a:extLst>
                <a:ext uri="{FF2B5EF4-FFF2-40B4-BE49-F238E27FC236}">
                  <a16:creationId xmlns:a16="http://schemas.microsoft.com/office/drawing/2014/main" id="{2D4DACD6-AE8F-5644-839F-54A31EECDCA7}"/>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2671" name="AutoShape 86">
              <a:extLst>
                <a:ext uri="{FF2B5EF4-FFF2-40B4-BE49-F238E27FC236}">
                  <a16:creationId xmlns:a16="http://schemas.microsoft.com/office/drawing/2014/main" id="{104B2DEC-C6DF-364B-AD8D-A80BFBA70C7E}"/>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spTree>
    <p:extLst>
      <p:ext uri="{BB962C8B-B14F-4D97-AF65-F5344CB8AC3E}">
        <p14:creationId xmlns:p14="http://schemas.microsoft.com/office/powerpoint/2010/main" val="3061916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524001" y="995920"/>
            <a:ext cx="8057491" cy="4505642"/>
            <a:chOff x="683568" y="1854200"/>
            <a:chExt cx="6023695" cy="4505642"/>
          </a:xfrm>
        </p:grpSpPr>
        <p:sp>
          <p:nvSpPr>
            <p:cNvPr id="146592" name="Rectangle 160"/>
            <p:cNvSpPr>
              <a:spLocks noChangeArrowheads="1"/>
            </p:cNvSpPr>
            <p:nvPr/>
          </p:nvSpPr>
          <p:spPr bwMode="auto">
            <a:xfrm>
              <a:off x="683568" y="2714397"/>
              <a:ext cx="28803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p>
              <a:pPr algn="r"/>
              <a:r>
                <a:rPr lang="en-US" altLang="ja-JP" sz="1400" dirty="0">
                  <a:latin typeface="Tahoma" pitchFamily="34" charset="0"/>
                </a:rPr>
                <a:t>Anionic</a:t>
              </a:r>
              <a:r>
                <a:rPr lang="ja-JP" altLang="en-US" sz="1400" dirty="0">
                  <a:latin typeface="Tahoma" pitchFamily="34" charset="0"/>
                </a:rPr>
                <a:t> </a:t>
              </a:r>
              <a:r>
                <a:rPr lang="en-US" altLang="ja-JP" sz="1400" dirty="0" err="1">
                  <a:latin typeface="Tahoma" pitchFamily="34" charset="0"/>
                </a:rPr>
                <a:t>Chol</a:t>
              </a:r>
              <a:r>
                <a:rPr lang="en-US" altLang="ja-JP" sz="1400" dirty="0">
                  <a:latin typeface="Tahoma" pitchFamily="34" charset="0"/>
                </a:rPr>
                <a:t> MLVs(DPPC/</a:t>
              </a:r>
              <a:r>
                <a:rPr lang="en-US" altLang="ja-JP" sz="1400" dirty="0" err="1">
                  <a:latin typeface="Tahoma" pitchFamily="34" charset="0"/>
                </a:rPr>
                <a:t>Chol</a:t>
              </a:r>
              <a:r>
                <a:rPr lang="en-US" altLang="ja-JP" sz="1400" dirty="0">
                  <a:latin typeface="Tahoma" pitchFamily="34" charset="0"/>
                </a:rPr>
                <a:t>/DCP)</a:t>
              </a:r>
            </a:p>
          </p:txBody>
        </p:sp>
        <p:sp>
          <p:nvSpPr>
            <p:cNvPr id="146531" name="Rectangle 99"/>
            <p:cNvSpPr>
              <a:spLocks noChangeArrowheads="1"/>
            </p:cNvSpPr>
            <p:nvPr/>
          </p:nvSpPr>
          <p:spPr bwMode="auto">
            <a:xfrm>
              <a:off x="3648075" y="1854200"/>
              <a:ext cx="29591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endParaRPr lang="ja-JP" altLang="en-US"/>
            </a:p>
          </p:txBody>
        </p:sp>
        <p:sp>
          <p:nvSpPr>
            <p:cNvPr id="146532" name="Rectangle 100"/>
            <p:cNvSpPr>
              <a:spLocks noChangeArrowheads="1"/>
            </p:cNvSpPr>
            <p:nvPr/>
          </p:nvSpPr>
          <p:spPr bwMode="auto">
            <a:xfrm>
              <a:off x="3648075" y="1854200"/>
              <a:ext cx="2959100" cy="285273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46533" name="Rectangle 101"/>
            <p:cNvSpPr>
              <a:spLocks noChangeArrowheads="1"/>
            </p:cNvSpPr>
            <p:nvPr/>
          </p:nvSpPr>
          <p:spPr bwMode="auto">
            <a:xfrm>
              <a:off x="3648075" y="4418013"/>
              <a:ext cx="1435100" cy="169863"/>
            </a:xfrm>
            <a:prstGeom prst="rect">
              <a:avLst/>
            </a:prstGeom>
            <a:solidFill>
              <a:srgbClr val="0432FF"/>
            </a:solidFill>
            <a:ln w="25400">
              <a:solidFill>
                <a:srgbClr val="000000"/>
              </a:solidFill>
              <a:miter lim="800000"/>
              <a:headEnd/>
              <a:tailEnd/>
            </a:ln>
          </p:spPr>
          <p:txBody>
            <a:bodyPr/>
            <a:lstStyle/>
            <a:p>
              <a:endParaRPr lang="ja-JP" altLang="en-US"/>
            </a:p>
          </p:txBody>
        </p:sp>
        <p:sp>
          <p:nvSpPr>
            <p:cNvPr id="146534" name="Rectangle 102"/>
            <p:cNvSpPr>
              <a:spLocks noChangeArrowheads="1"/>
            </p:cNvSpPr>
            <p:nvPr/>
          </p:nvSpPr>
          <p:spPr bwMode="auto">
            <a:xfrm>
              <a:off x="3648075" y="4014788"/>
              <a:ext cx="350838" cy="163513"/>
            </a:xfrm>
            <a:prstGeom prst="rect">
              <a:avLst/>
            </a:prstGeom>
            <a:solidFill>
              <a:srgbClr val="FF0000"/>
            </a:solidFill>
            <a:ln w="25400">
              <a:solidFill>
                <a:srgbClr val="000000"/>
              </a:solidFill>
              <a:miter lim="800000"/>
              <a:headEnd/>
              <a:tailEnd/>
            </a:ln>
          </p:spPr>
          <p:txBody>
            <a:bodyPr/>
            <a:lstStyle/>
            <a:p>
              <a:endParaRPr lang="ja-JP" altLang="en-US"/>
            </a:p>
          </p:txBody>
        </p:sp>
        <p:sp>
          <p:nvSpPr>
            <p:cNvPr id="146535" name="Rectangle 103"/>
            <p:cNvSpPr>
              <a:spLocks noChangeArrowheads="1"/>
            </p:cNvSpPr>
            <p:nvPr/>
          </p:nvSpPr>
          <p:spPr bwMode="auto">
            <a:xfrm>
              <a:off x="3648075" y="3605213"/>
              <a:ext cx="815975" cy="169863"/>
            </a:xfrm>
            <a:prstGeom prst="rect">
              <a:avLst/>
            </a:prstGeom>
            <a:solidFill>
              <a:srgbClr val="000000"/>
            </a:solidFill>
            <a:ln w="25400">
              <a:solidFill>
                <a:srgbClr val="000000"/>
              </a:solidFill>
              <a:miter lim="800000"/>
              <a:headEnd/>
              <a:tailEnd/>
            </a:ln>
          </p:spPr>
          <p:txBody>
            <a:bodyPr/>
            <a:lstStyle/>
            <a:p>
              <a:endParaRPr lang="ja-JP" altLang="en-US"/>
            </a:p>
          </p:txBody>
        </p:sp>
        <p:sp>
          <p:nvSpPr>
            <p:cNvPr id="146536" name="Rectangle 104"/>
            <p:cNvSpPr>
              <a:spLocks noChangeArrowheads="1"/>
            </p:cNvSpPr>
            <p:nvPr/>
          </p:nvSpPr>
          <p:spPr bwMode="auto">
            <a:xfrm>
              <a:off x="3648075" y="3195638"/>
              <a:ext cx="190500" cy="169863"/>
            </a:xfrm>
            <a:prstGeom prst="rect">
              <a:avLst/>
            </a:prstGeom>
            <a:solidFill>
              <a:srgbClr val="000000"/>
            </a:solidFill>
            <a:ln w="25400">
              <a:solidFill>
                <a:srgbClr val="000000"/>
              </a:solidFill>
              <a:miter lim="800000"/>
              <a:headEnd/>
              <a:tailEnd/>
            </a:ln>
          </p:spPr>
          <p:txBody>
            <a:bodyPr/>
            <a:lstStyle/>
            <a:p>
              <a:endParaRPr lang="ja-JP" altLang="en-US"/>
            </a:p>
          </p:txBody>
        </p:sp>
        <p:sp>
          <p:nvSpPr>
            <p:cNvPr id="146537" name="Rectangle 105"/>
            <p:cNvSpPr>
              <a:spLocks noChangeArrowheads="1"/>
            </p:cNvSpPr>
            <p:nvPr/>
          </p:nvSpPr>
          <p:spPr bwMode="auto">
            <a:xfrm>
              <a:off x="3648075" y="2786063"/>
              <a:ext cx="465138" cy="169863"/>
            </a:xfrm>
            <a:prstGeom prst="rect">
              <a:avLst/>
            </a:prstGeom>
            <a:solidFill>
              <a:srgbClr val="000000"/>
            </a:solidFill>
            <a:ln w="25400">
              <a:solidFill>
                <a:srgbClr val="000000"/>
              </a:solidFill>
              <a:miter lim="800000"/>
              <a:headEnd/>
              <a:tailEnd/>
            </a:ln>
          </p:spPr>
          <p:txBody>
            <a:bodyPr/>
            <a:lstStyle/>
            <a:p>
              <a:endParaRPr lang="ja-JP" altLang="en-US"/>
            </a:p>
          </p:txBody>
        </p:sp>
        <p:sp>
          <p:nvSpPr>
            <p:cNvPr id="146538" name="Rectangle 106"/>
            <p:cNvSpPr>
              <a:spLocks noChangeArrowheads="1"/>
            </p:cNvSpPr>
            <p:nvPr/>
          </p:nvSpPr>
          <p:spPr bwMode="auto">
            <a:xfrm>
              <a:off x="3648075" y="2384425"/>
              <a:ext cx="227013" cy="161925"/>
            </a:xfrm>
            <a:prstGeom prst="rect">
              <a:avLst/>
            </a:prstGeom>
            <a:solidFill>
              <a:srgbClr val="FF0000"/>
            </a:solidFill>
            <a:ln w="25400">
              <a:solidFill>
                <a:srgbClr val="000000"/>
              </a:solidFill>
              <a:miter lim="800000"/>
              <a:headEnd/>
              <a:tailEnd/>
            </a:ln>
          </p:spPr>
          <p:txBody>
            <a:bodyPr/>
            <a:lstStyle/>
            <a:p>
              <a:endParaRPr lang="ja-JP" altLang="en-US"/>
            </a:p>
          </p:txBody>
        </p:sp>
        <p:sp>
          <p:nvSpPr>
            <p:cNvPr id="146539" name="Rectangle 107"/>
            <p:cNvSpPr>
              <a:spLocks noChangeArrowheads="1"/>
            </p:cNvSpPr>
            <p:nvPr/>
          </p:nvSpPr>
          <p:spPr bwMode="auto">
            <a:xfrm>
              <a:off x="3648075" y="1974850"/>
              <a:ext cx="2814638" cy="168275"/>
            </a:xfrm>
            <a:prstGeom prst="rect">
              <a:avLst/>
            </a:prstGeom>
            <a:solidFill>
              <a:srgbClr val="000000"/>
            </a:solidFill>
            <a:ln w="25400">
              <a:solidFill>
                <a:srgbClr val="000000"/>
              </a:solidFill>
              <a:miter lim="800000"/>
              <a:headEnd/>
              <a:tailEnd/>
            </a:ln>
          </p:spPr>
          <p:txBody>
            <a:bodyPr/>
            <a:lstStyle/>
            <a:p>
              <a:endParaRPr lang="ja-JP" altLang="en-US"/>
            </a:p>
          </p:txBody>
        </p:sp>
        <p:sp>
          <p:nvSpPr>
            <p:cNvPr id="146540" name="Line 108"/>
            <p:cNvSpPr>
              <a:spLocks noChangeShapeType="1"/>
            </p:cNvSpPr>
            <p:nvPr/>
          </p:nvSpPr>
          <p:spPr bwMode="auto">
            <a:xfrm>
              <a:off x="3648075" y="4706938"/>
              <a:ext cx="29591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1" name="Line 109"/>
            <p:cNvSpPr>
              <a:spLocks noChangeShapeType="1"/>
            </p:cNvSpPr>
            <p:nvPr/>
          </p:nvSpPr>
          <p:spPr bwMode="auto">
            <a:xfrm flipV="1">
              <a:off x="3648075"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2" name="Line 110"/>
            <p:cNvSpPr>
              <a:spLocks noChangeShapeType="1"/>
            </p:cNvSpPr>
            <p:nvPr/>
          </p:nvSpPr>
          <p:spPr bwMode="auto">
            <a:xfrm flipV="1">
              <a:off x="3868738"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3" name="Line 111"/>
            <p:cNvSpPr>
              <a:spLocks noChangeShapeType="1"/>
            </p:cNvSpPr>
            <p:nvPr/>
          </p:nvSpPr>
          <p:spPr bwMode="auto">
            <a:xfrm flipV="1">
              <a:off x="3998913"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4" name="Line 112"/>
            <p:cNvSpPr>
              <a:spLocks noChangeShapeType="1"/>
            </p:cNvSpPr>
            <p:nvPr/>
          </p:nvSpPr>
          <p:spPr bwMode="auto">
            <a:xfrm flipV="1">
              <a:off x="4092575"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5" name="Line 113"/>
            <p:cNvSpPr>
              <a:spLocks noChangeShapeType="1"/>
            </p:cNvSpPr>
            <p:nvPr/>
          </p:nvSpPr>
          <p:spPr bwMode="auto">
            <a:xfrm flipV="1">
              <a:off x="4164013"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6" name="Line 114"/>
            <p:cNvSpPr>
              <a:spLocks noChangeShapeType="1"/>
            </p:cNvSpPr>
            <p:nvPr/>
          </p:nvSpPr>
          <p:spPr bwMode="auto">
            <a:xfrm flipV="1">
              <a:off x="4221163"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7" name="Line 115"/>
            <p:cNvSpPr>
              <a:spLocks noChangeShapeType="1"/>
            </p:cNvSpPr>
            <p:nvPr/>
          </p:nvSpPr>
          <p:spPr bwMode="auto">
            <a:xfrm flipV="1">
              <a:off x="4273550"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8" name="Line 116"/>
            <p:cNvSpPr>
              <a:spLocks noChangeShapeType="1"/>
            </p:cNvSpPr>
            <p:nvPr/>
          </p:nvSpPr>
          <p:spPr bwMode="auto">
            <a:xfrm flipV="1">
              <a:off x="4313238"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49" name="Line 117"/>
            <p:cNvSpPr>
              <a:spLocks noChangeShapeType="1"/>
            </p:cNvSpPr>
            <p:nvPr/>
          </p:nvSpPr>
          <p:spPr bwMode="auto">
            <a:xfrm flipV="1">
              <a:off x="4356100"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0" name="Line 118"/>
            <p:cNvSpPr>
              <a:spLocks noChangeShapeType="1"/>
            </p:cNvSpPr>
            <p:nvPr/>
          </p:nvSpPr>
          <p:spPr bwMode="auto">
            <a:xfrm flipV="1">
              <a:off x="4386263"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1" name="Line 119"/>
            <p:cNvSpPr>
              <a:spLocks noChangeShapeType="1"/>
            </p:cNvSpPr>
            <p:nvPr/>
          </p:nvSpPr>
          <p:spPr bwMode="auto">
            <a:xfrm flipV="1">
              <a:off x="4608513"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2" name="Line 120"/>
            <p:cNvSpPr>
              <a:spLocks noChangeShapeType="1"/>
            </p:cNvSpPr>
            <p:nvPr/>
          </p:nvSpPr>
          <p:spPr bwMode="auto">
            <a:xfrm flipV="1">
              <a:off x="4741863"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3" name="Line 121"/>
            <p:cNvSpPr>
              <a:spLocks noChangeShapeType="1"/>
            </p:cNvSpPr>
            <p:nvPr/>
          </p:nvSpPr>
          <p:spPr bwMode="auto">
            <a:xfrm flipV="1">
              <a:off x="4830763"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4" name="Line 122"/>
            <p:cNvSpPr>
              <a:spLocks noChangeShapeType="1"/>
            </p:cNvSpPr>
            <p:nvPr/>
          </p:nvSpPr>
          <p:spPr bwMode="auto">
            <a:xfrm flipV="1">
              <a:off x="4902200"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5" name="Line 123"/>
            <p:cNvSpPr>
              <a:spLocks noChangeShapeType="1"/>
            </p:cNvSpPr>
            <p:nvPr/>
          </p:nvSpPr>
          <p:spPr bwMode="auto">
            <a:xfrm flipV="1">
              <a:off x="4964113"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6" name="Line 124"/>
            <p:cNvSpPr>
              <a:spLocks noChangeShapeType="1"/>
            </p:cNvSpPr>
            <p:nvPr/>
          </p:nvSpPr>
          <p:spPr bwMode="auto">
            <a:xfrm flipV="1">
              <a:off x="5011738"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7" name="Line 125"/>
            <p:cNvSpPr>
              <a:spLocks noChangeShapeType="1"/>
            </p:cNvSpPr>
            <p:nvPr/>
          </p:nvSpPr>
          <p:spPr bwMode="auto">
            <a:xfrm flipV="1">
              <a:off x="5057775"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8" name="Line 126"/>
            <p:cNvSpPr>
              <a:spLocks noChangeShapeType="1"/>
            </p:cNvSpPr>
            <p:nvPr/>
          </p:nvSpPr>
          <p:spPr bwMode="auto">
            <a:xfrm flipV="1">
              <a:off x="5094288"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59" name="Line 127"/>
            <p:cNvSpPr>
              <a:spLocks noChangeShapeType="1"/>
            </p:cNvSpPr>
            <p:nvPr/>
          </p:nvSpPr>
          <p:spPr bwMode="auto">
            <a:xfrm flipV="1">
              <a:off x="5129213"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0" name="Line 128"/>
            <p:cNvSpPr>
              <a:spLocks noChangeShapeType="1"/>
            </p:cNvSpPr>
            <p:nvPr/>
          </p:nvSpPr>
          <p:spPr bwMode="auto">
            <a:xfrm flipV="1">
              <a:off x="5353050"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1" name="Line 129"/>
            <p:cNvSpPr>
              <a:spLocks noChangeShapeType="1"/>
            </p:cNvSpPr>
            <p:nvPr/>
          </p:nvSpPr>
          <p:spPr bwMode="auto">
            <a:xfrm flipV="1">
              <a:off x="5480050"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2" name="Line 130"/>
            <p:cNvSpPr>
              <a:spLocks noChangeShapeType="1"/>
            </p:cNvSpPr>
            <p:nvPr/>
          </p:nvSpPr>
          <p:spPr bwMode="auto">
            <a:xfrm flipV="1">
              <a:off x="5573713"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3" name="Line 131"/>
            <p:cNvSpPr>
              <a:spLocks noChangeShapeType="1"/>
            </p:cNvSpPr>
            <p:nvPr/>
          </p:nvSpPr>
          <p:spPr bwMode="auto">
            <a:xfrm flipV="1">
              <a:off x="5646738"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4" name="Line 132"/>
            <p:cNvSpPr>
              <a:spLocks noChangeShapeType="1"/>
            </p:cNvSpPr>
            <p:nvPr/>
          </p:nvSpPr>
          <p:spPr bwMode="auto">
            <a:xfrm flipV="1">
              <a:off x="5703888"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5" name="Line 133"/>
            <p:cNvSpPr>
              <a:spLocks noChangeShapeType="1"/>
            </p:cNvSpPr>
            <p:nvPr/>
          </p:nvSpPr>
          <p:spPr bwMode="auto">
            <a:xfrm flipV="1">
              <a:off x="5754688"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6" name="Line 134"/>
            <p:cNvSpPr>
              <a:spLocks noChangeShapeType="1"/>
            </p:cNvSpPr>
            <p:nvPr/>
          </p:nvSpPr>
          <p:spPr bwMode="auto">
            <a:xfrm flipV="1">
              <a:off x="5795963"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7" name="Line 135"/>
            <p:cNvSpPr>
              <a:spLocks noChangeShapeType="1"/>
            </p:cNvSpPr>
            <p:nvPr/>
          </p:nvSpPr>
          <p:spPr bwMode="auto">
            <a:xfrm flipV="1">
              <a:off x="5830888"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8" name="Line 136"/>
            <p:cNvSpPr>
              <a:spLocks noChangeShapeType="1"/>
            </p:cNvSpPr>
            <p:nvPr/>
          </p:nvSpPr>
          <p:spPr bwMode="auto">
            <a:xfrm flipV="1">
              <a:off x="5867400"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69" name="Line 137"/>
            <p:cNvSpPr>
              <a:spLocks noChangeShapeType="1"/>
            </p:cNvSpPr>
            <p:nvPr/>
          </p:nvSpPr>
          <p:spPr bwMode="auto">
            <a:xfrm flipV="1">
              <a:off x="6091238"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0" name="Line 138"/>
            <p:cNvSpPr>
              <a:spLocks noChangeShapeType="1"/>
            </p:cNvSpPr>
            <p:nvPr/>
          </p:nvSpPr>
          <p:spPr bwMode="auto">
            <a:xfrm flipV="1">
              <a:off x="6219825"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1" name="Line 139"/>
            <p:cNvSpPr>
              <a:spLocks noChangeShapeType="1"/>
            </p:cNvSpPr>
            <p:nvPr/>
          </p:nvSpPr>
          <p:spPr bwMode="auto">
            <a:xfrm flipV="1">
              <a:off x="6311900"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2" name="Line 140"/>
            <p:cNvSpPr>
              <a:spLocks noChangeShapeType="1"/>
            </p:cNvSpPr>
            <p:nvPr/>
          </p:nvSpPr>
          <p:spPr bwMode="auto">
            <a:xfrm flipV="1">
              <a:off x="6384925"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3" name="Line 141"/>
            <p:cNvSpPr>
              <a:spLocks noChangeShapeType="1"/>
            </p:cNvSpPr>
            <p:nvPr/>
          </p:nvSpPr>
          <p:spPr bwMode="auto">
            <a:xfrm flipV="1">
              <a:off x="6442075"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4" name="Line 142"/>
            <p:cNvSpPr>
              <a:spLocks noChangeShapeType="1"/>
            </p:cNvSpPr>
            <p:nvPr/>
          </p:nvSpPr>
          <p:spPr bwMode="auto">
            <a:xfrm flipV="1">
              <a:off x="6492875" y="4678363"/>
              <a:ext cx="1588"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5" name="Line 143"/>
            <p:cNvSpPr>
              <a:spLocks noChangeShapeType="1"/>
            </p:cNvSpPr>
            <p:nvPr/>
          </p:nvSpPr>
          <p:spPr bwMode="auto">
            <a:xfrm flipV="1">
              <a:off x="6534150"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6" name="Line 144"/>
            <p:cNvSpPr>
              <a:spLocks noChangeShapeType="1"/>
            </p:cNvSpPr>
            <p:nvPr/>
          </p:nvSpPr>
          <p:spPr bwMode="auto">
            <a:xfrm flipV="1">
              <a:off x="6570663"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7" name="Line 145"/>
            <p:cNvSpPr>
              <a:spLocks noChangeShapeType="1"/>
            </p:cNvSpPr>
            <p:nvPr/>
          </p:nvSpPr>
          <p:spPr bwMode="auto">
            <a:xfrm flipV="1">
              <a:off x="6607175" y="4678363"/>
              <a:ext cx="0" cy="28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8" name="Line 146"/>
            <p:cNvSpPr>
              <a:spLocks noChangeShapeType="1"/>
            </p:cNvSpPr>
            <p:nvPr/>
          </p:nvSpPr>
          <p:spPr bwMode="auto">
            <a:xfrm flipV="1">
              <a:off x="3648075" y="4672013"/>
              <a:ext cx="0" cy="349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79" name="Line 147"/>
            <p:cNvSpPr>
              <a:spLocks noChangeShapeType="1"/>
            </p:cNvSpPr>
            <p:nvPr/>
          </p:nvSpPr>
          <p:spPr bwMode="auto">
            <a:xfrm flipV="1">
              <a:off x="4386263" y="4672013"/>
              <a:ext cx="1588" cy="349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80" name="Line 148"/>
            <p:cNvSpPr>
              <a:spLocks noChangeShapeType="1"/>
            </p:cNvSpPr>
            <p:nvPr/>
          </p:nvSpPr>
          <p:spPr bwMode="auto">
            <a:xfrm flipV="1">
              <a:off x="5129213" y="4672013"/>
              <a:ext cx="1588" cy="349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81" name="Line 149"/>
            <p:cNvSpPr>
              <a:spLocks noChangeShapeType="1"/>
            </p:cNvSpPr>
            <p:nvPr/>
          </p:nvSpPr>
          <p:spPr bwMode="auto">
            <a:xfrm flipV="1">
              <a:off x="5867400" y="4672013"/>
              <a:ext cx="1588" cy="349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82" name="Line 150"/>
            <p:cNvSpPr>
              <a:spLocks noChangeShapeType="1"/>
            </p:cNvSpPr>
            <p:nvPr/>
          </p:nvSpPr>
          <p:spPr bwMode="auto">
            <a:xfrm flipV="1">
              <a:off x="6607175" y="4672013"/>
              <a:ext cx="0" cy="349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6583" name="Rectangle 151"/>
            <p:cNvSpPr>
              <a:spLocks noChangeArrowheads="1"/>
            </p:cNvSpPr>
            <p:nvPr/>
          </p:nvSpPr>
          <p:spPr bwMode="auto">
            <a:xfrm>
              <a:off x="3568700" y="4778375"/>
              <a:ext cx="195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r>
                <a:rPr lang="en-US" altLang="ja-JP" sz="1400">
                  <a:solidFill>
                    <a:srgbClr val="000000"/>
                  </a:solidFill>
                  <a:latin typeface="Tahoma" pitchFamily="34" charset="0"/>
                </a:rPr>
                <a:t>10</a:t>
              </a:r>
              <a:r>
                <a:rPr lang="en-US" altLang="ja-JP" sz="1400" baseline="30000">
                  <a:solidFill>
                    <a:srgbClr val="000000"/>
                  </a:solidFill>
                  <a:latin typeface="Tahoma" pitchFamily="34" charset="0"/>
                </a:rPr>
                <a:t>2</a:t>
              </a:r>
            </a:p>
          </p:txBody>
        </p:sp>
        <p:sp>
          <p:nvSpPr>
            <p:cNvPr id="146584" name="Rectangle 152"/>
            <p:cNvSpPr>
              <a:spLocks noChangeArrowheads="1"/>
            </p:cNvSpPr>
            <p:nvPr/>
          </p:nvSpPr>
          <p:spPr bwMode="auto">
            <a:xfrm>
              <a:off x="4306888" y="4778375"/>
              <a:ext cx="195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r>
                <a:rPr lang="en-US" altLang="ja-JP" sz="1400">
                  <a:solidFill>
                    <a:srgbClr val="000000"/>
                  </a:solidFill>
                  <a:latin typeface="Tahoma" pitchFamily="34" charset="0"/>
                </a:rPr>
                <a:t>10</a:t>
              </a:r>
              <a:r>
                <a:rPr lang="en-US" altLang="ja-JP" sz="1400" baseline="30000">
                  <a:solidFill>
                    <a:srgbClr val="000000"/>
                  </a:solidFill>
                  <a:latin typeface="Tahoma" pitchFamily="34" charset="0"/>
                </a:rPr>
                <a:t>3</a:t>
              </a:r>
            </a:p>
          </p:txBody>
        </p:sp>
        <p:sp>
          <p:nvSpPr>
            <p:cNvPr id="146585" name="Rectangle 153"/>
            <p:cNvSpPr>
              <a:spLocks noChangeArrowheads="1"/>
            </p:cNvSpPr>
            <p:nvPr/>
          </p:nvSpPr>
          <p:spPr bwMode="auto">
            <a:xfrm>
              <a:off x="5024438" y="4778375"/>
              <a:ext cx="195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r>
                <a:rPr lang="en-US" altLang="ja-JP" sz="1400">
                  <a:solidFill>
                    <a:srgbClr val="000000"/>
                  </a:solidFill>
                  <a:latin typeface="Tahoma" pitchFamily="34" charset="0"/>
                </a:rPr>
                <a:t>10</a:t>
              </a:r>
              <a:r>
                <a:rPr lang="en-US" altLang="ja-JP" sz="1400" baseline="30000">
                  <a:solidFill>
                    <a:srgbClr val="000000"/>
                  </a:solidFill>
                  <a:latin typeface="Tahoma" pitchFamily="34" charset="0"/>
                </a:rPr>
                <a:t>4</a:t>
              </a:r>
            </a:p>
          </p:txBody>
        </p:sp>
        <p:sp>
          <p:nvSpPr>
            <p:cNvPr id="146586" name="Rectangle 154"/>
            <p:cNvSpPr>
              <a:spLocks noChangeArrowheads="1"/>
            </p:cNvSpPr>
            <p:nvPr/>
          </p:nvSpPr>
          <p:spPr bwMode="auto">
            <a:xfrm>
              <a:off x="5788025" y="4778375"/>
              <a:ext cx="195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r>
                <a:rPr lang="en-US" altLang="ja-JP" sz="1400">
                  <a:solidFill>
                    <a:srgbClr val="000000"/>
                  </a:solidFill>
                  <a:latin typeface="Tahoma" pitchFamily="34" charset="0"/>
                </a:rPr>
                <a:t>10</a:t>
              </a:r>
              <a:r>
                <a:rPr lang="en-US" altLang="ja-JP" sz="1400" baseline="30000">
                  <a:solidFill>
                    <a:srgbClr val="000000"/>
                  </a:solidFill>
                  <a:latin typeface="Tahoma" pitchFamily="34" charset="0"/>
                </a:rPr>
                <a:t>5</a:t>
              </a:r>
            </a:p>
          </p:txBody>
        </p:sp>
        <p:sp>
          <p:nvSpPr>
            <p:cNvPr id="146587" name="Rectangle 155"/>
            <p:cNvSpPr>
              <a:spLocks noChangeArrowheads="1"/>
            </p:cNvSpPr>
            <p:nvPr/>
          </p:nvSpPr>
          <p:spPr bwMode="auto">
            <a:xfrm>
              <a:off x="6511925" y="4778375"/>
              <a:ext cx="195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r>
                <a:rPr lang="en-US" altLang="ja-JP" sz="1400">
                  <a:solidFill>
                    <a:srgbClr val="000000"/>
                  </a:solidFill>
                  <a:latin typeface="Tahoma" pitchFamily="34" charset="0"/>
                </a:rPr>
                <a:t>10</a:t>
              </a:r>
              <a:r>
                <a:rPr lang="en-US" altLang="ja-JP" sz="1400" baseline="30000">
                  <a:solidFill>
                    <a:srgbClr val="000000"/>
                  </a:solidFill>
                  <a:latin typeface="Tahoma" pitchFamily="34" charset="0"/>
                </a:rPr>
                <a:t>6</a:t>
              </a:r>
            </a:p>
          </p:txBody>
        </p:sp>
        <p:sp>
          <p:nvSpPr>
            <p:cNvPr id="146588" name="Rectangle 156"/>
            <p:cNvSpPr>
              <a:spLocks noChangeArrowheads="1"/>
            </p:cNvSpPr>
            <p:nvPr/>
          </p:nvSpPr>
          <p:spPr bwMode="auto">
            <a:xfrm>
              <a:off x="3026196" y="4386263"/>
              <a:ext cx="5376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pPr algn="r"/>
              <a:r>
                <a:rPr lang="en-US" altLang="ja-JP" sz="1400" dirty="0">
                  <a:solidFill>
                    <a:srgbClr val="3333FF"/>
                  </a:solidFill>
                  <a:latin typeface="Tahoma" pitchFamily="34" charset="0"/>
                </a:rPr>
                <a:t>IgG-Tube</a:t>
              </a:r>
            </a:p>
          </p:txBody>
        </p:sp>
        <p:sp>
          <p:nvSpPr>
            <p:cNvPr id="146589" name="Rectangle 157"/>
            <p:cNvSpPr>
              <a:spLocks noChangeArrowheads="1"/>
            </p:cNvSpPr>
            <p:nvPr/>
          </p:nvSpPr>
          <p:spPr bwMode="auto">
            <a:xfrm>
              <a:off x="1579502" y="3988822"/>
              <a:ext cx="1984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pPr algn="r"/>
              <a:r>
                <a:rPr lang="en-US" altLang="ja-JP" sz="1400" dirty="0">
                  <a:solidFill>
                    <a:srgbClr val="FF0000"/>
                  </a:solidFill>
                  <a:latin typeface="Tahoma" pitchFamily="34" charset="0"/>
                </a:rPr>
                <a:t>Ag-MLVs (DPPC/DCP/MPB-DPPE) </a:t>
              </a:r>
            </a:p>
          </p:txBody>
        </p:sp>
        <p:sp>
          <p:nvSpPr>
            <p:cNvPr id="146590" name="Rectangle 158"/>
            <p:cNvSpPr>
              <a:spLocks noChangeArrowheads="1"/>
            </p:cNvSpPr>
            <p:nvPr/>
          </p:nvSpPr>
          <p:spPr bwMode="auto">
            <a:xfrm>
              <a:off x="2380360" y="3573596"/>
              <a:ext cx="11835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pPr algn="r"/>
              <a:r>
                <a:rPr lang="en-US" altLang="ja-JP" sz="1400" dirty="0">
                  <a:solidFill>
                    <a:srgbClr val="000000"/>
                  </a:solidFill>
                  <a:latin typeface="Tahoma" pitchFamily="34" charset="0"/>
                </a:rPr>
                <a:t>Tube (w/o blocking)</a:t>
              </a:r>
              <a:endParaRPr lang="en-US" altLang="ja-JP" sz="1400" dirty="0">
                <a:latin typeface="Tahoma" pitchFamily="34" charset="0"/>
              </a:endParaRPr>
            </a:p>
          </p:txBody>
        </p:sp>
        <p:sp>
          <p:nvSpPr>
            <p:cNvPr id="146591" name="Rectangle 159"/>
            <p:cNvSpPr>
              <a:spLocks noChangeArrowheads="1"/>
            </p:cNvSpPr>
            <p:nvPr/>
          </p:nvSpPr>
          <p:spPr bwMode="auto">
            <a:xfrm>
              <a:off x="2646402" y="3149544"/>
              <a:ext cx="9174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pPr algn="r"/>
              <a:r>
                <a:rPr lang="en-US" altLang="ja-JP" sz="1400" dirty="0">
                  <a:solidFill>
                    <a:srgbClr val="3333FF"/>
                  </a:solidFill>
                  <a:latin typeface="Tahoma" pitchFamily="34" charset="0"/>
                </a:rPr>
                <a:t>Tube (blocking)</a:t>
              </a:r>
            </a:p>
          </p:txBody>
        </p:sp>
        <p:sp>
          <p:nvSpPr>
            <p:cNvPr id="146593" name="Rectangle 161"/>
            <p:cNvSpPr>
              <a:spLocks noChangeArrowheads="1"/>
            </p:cNvSpPr>
            <p:nvPr/>
          </p:nvSpPr>
          <p:spPr bwMode="auto">
            <a:xfrm>
              <a:off x="2029568" y="2348880"/>
              <a:ext cx="15343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pPr algn="r"/>
              <a:r>
                <a:rPr lang="en-US" altLang="ja-JP" sz="1400" dirty="0">
                  <a:solidFill>
                    <a:srgbClr val="FF0000"/>
                  </a:solidFill>
                  <a:latin typeface="Tahoma" pitchFamily="34" charset="0"/>
                </a:rPr>
                <a:t>Anionic MLVs (DPPC/DCP)</a:t>
              </a:r>
            </a:p>
          </p:txBody>
        </p:sp>
        <p:sp>
          <p:nvSpPr>
            <p:cNvPr id="146594" name="Rectangle 162"/>
            <p:cNvSpPr>
              <a:spLocks noChangeArrowheads="1"/>
            </p:cNvSpPr>
            <p:nvPr/>
          </p:nvSpPr>
          <p:spPr bwMode="auto">
            <a:xfrm>
              <a:off x="2080810" y="1922463"/>
              <a:ext cx="14830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pPr algn="r"/>
              <a:r>
                <a:rPr lang="en-US" altLang="ja-JP" sz="1400" dirty="0">
                  <a:solidFill>
                    <a:srgbClr val="000000"/>
                  </a:solidFill>
                  <a:latin typeface="Tahoma" pitchFamily="34" charset="0"/>
                </a:rPr>
                <a:t>Cationic MLVs</a:t>
              </a:r>
              <a:r>
                <a:rPr lang="ja-JP" altLang="en-US" sz="1400" dirty="0">
                  <a:solidFill>
                    <a:srgbClr val="000000"/>
                  </a:solidFill>
                  <a:latin typeface="Tahoma" pitchFamily="34" charset="0"/>
                </a:rPr>
                <a:t> </a:t>
              </a:r>
              <a:r>
                <a:rPr lang="en-US" altLang="ja-JP" sz="1400" dirty="0">
                  <a:solidFill>
                    <a:srgbClr val="000000"/>
                  </a:solidFill>
                  <a:latin typeface="Tahoma" pitchFamily="34" charset="0"/>
                </a:rPr>
                <a:t>(DPPC/SA)</a:t>
              </a:r>
              <a:endParaRPr lang="en-US" altLang="ja-JP" sz="1400" dirty="0">
                <a:latin typeface="Tahoma" pitchFamily="34" charset="0"/>
              </a:endParaRPr>
            </a:p>
          </p:txBody>
        </p:sp>
        <p:sp>
          <p:nvSpPr>
            <p:cNvPr id="146595" name="Rectangle 163"/>
            <p:cNvSpPr>
              <a:spLocks noChangeArrowheads="1"/>
            </p:cNvSpPr>
            <p:nvPr/>
          </p:nvSpPr>
          <p:spPr bwMode="auto">
            <a:xfrm>
              <a:off x="3332163" y="5148263"/>
              <a:ext cx="20678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0" tIns="0" rIns="0" bIns="0">
              <a:spAutoFit/>
            </a:bodyPr>
            <a:lstStyle/>
            <a:p>
              <a:r>
                <a:rPr lang="en-US" altLang="ja-JP" sz="1400">
                  <a:solidFill>
                    <a:srgbClr val="000000"/>
                  </a:solidFill>
                  <a:latin typeface="Tahoma" pitchFamily="34" charset="0"/>
                </a:rPr>
                <a:t>recovered negative phage titer, pfu</a:t>
              </a:r>
              <a:endParaRPr lang="en-US" altLang="ja-JP" sz="1400">
                <a:latin typeface="Tahoma" pitchFamily="34" charset="0"/>
              </a:endParaRPr>
            </a:p>
          </p:txBody>
        </p:sp>
        <p:sp>
          <p:nvSpPr>
            <p:cNvPr id="146596" name="Text Box 164"/>
            <p:cNvSpPr txBox="1">
              <a:spLocks noChangeArrowheads="1"/>
            </p:cNvSpPr>
            <p:nvPr/>
          </p:nvSpPr>
          <p:spPr bwMode="auto">
            <a:xfrm>
              <a:off x="2851150" y="5632450"/>
              <a:ext cx="21832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latin typeface="Tahoma" pitchFamily="34" charset="0"/>
                </a:rPr>
                <a:t>Initial phage titer; 2.6x10</a:t>
              </a:r>
              <a:r>
                <a:rPr lang="en-US" altLang="ja-JP" sz="1600" baseline="30000">
                  <a:latin typeface="Tahoma" pitchFamily="34" charset="0"/>
                </a:rPr>
                <a:t>9</a:t>
              </a:r>
              <a:r>
                <a:rPr lang="en-US" altLang="ja-JP" sz="1600">
                  <a:latin typeface="Tahoma" pitchFamily="34" charset="0"/>
                </a:rPr>
                <a:t> pfu</a:t>
              </a:r>
            </a:p>
          </p:txBody>
        </p:sp>
        <p:sp>
          <p:nvSpPr>
            <p:cNvPr id="146777" name="Text Box 345"/>
            <p:cNvSpPr txBox="1">
              <a:spLocks noChangeArrowheads="1"/>
            </p:cNvSpPr>
            <p:nvPr/>
          </p:nvSpPr>
          <p:spPr bwMode="auto">
            <a:xfrm>
              <a:off x="2915836" y="6021288"/>
              <a:ext cx="359180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dirty="0">
                  <a:latin typeface="Tahoma" pitchFamily="34" charset="0"/>
                </a:rPr>
                <a:t>Model</a:t>
              </a:r>
              <a:r>
                <a:rPr lang="ja-JP" altLang="en-US" sz="1600" dirty="0">
                  <a:latin typeface="Tahoma" pitchFamily="34" charset="0"/>
                </a:rPr>
                <a:t>：</a:t>
              </a:r>
              <a:r>
                <a:rPr lang="en-US" altLang="ja-JP" sz="1600" dirty="0">
                  <a:latin typeface="Tahoma" pitchFamily="34" charset="0"/>
                </a:rPr>
                <a:t>Helper phage VCSM13 (</a:t>
              </a:r>
              <a:r>
                <a:rPr lang="ja-JP" altLang="en-US" sz="1600">
                  <a:latin typeface="Tahoma" pitchFamily="34" charset="0"/>
                </a:rPr>
                <a:t>非特異吸着モデル</a:t>
              </a:r>
              <a:r>
                <a:rPr lang="en-US" altLang="ja-JP" sz="1600" dirty="0">
                  <a:latin typeface="Tahoma" pitchFamily="34" charset="0"/>
                </a:rPr>
                <a:t>)</a:t>
              </a:r>
            </a:p>
          </p:txBody>
        </p:sp>
      </p:grpSp>
      <p:sp>
        <p:nvSpPr>
          <p:cNvPr id="3" name="テキスト ボックス 2"/>
          <p:cNvSpPr txBox="1"/>
          <p:nvPr/>
        </p:nvSpPr>
        <p:spPr>
          <a:xfrm>
            <a:off x="3711144" y="5590917"/>
            <a:ext cx="6117487" cy="646331"/>
          </a:xfrm>
          <a:prstGeom prst="rect">
            <a:avLst/>
          </a:prstGeom>
          <a:noFill/>
        </p:spPr>
        <p:txBody>
          <a:bodyPr wrap="square" rtlCol="0">
            <a:spAutoFit/>
          </a:bodyPr>
          <a:lstStyle/>
          <a:p>
            <a:r>
              <a:rPr lang="en-US" altLang="ja-JP" dirty="0" err="1"/>
              <a:t>Kumada</a:t>
            </a:r>
            <a:r>
              <a:rPr lang="en-US" altLang="ja-JP" dirty="0"/>
              <a:t> et al., J. Chromatography A, 1080</a:t>
            </a:r>
            <a:r>
              <a:rPr lang="ja-JP" altLang="en-US" dirty="0"/>
              <a:t>・</a:t>
            </a:r>
            <a:r>
              <a:rPr lang="en-US" altLang="ja-JP" dirty="0"/>
              <a:t>1</a:t>
            </a:r>
            <a:r>
              <a:rPr lang="ja-JP" altLang="en-US" dirty="0"/>
              <a:t>・</a:t>
            </a:r>
            <a:r>
              <a:rPr lang="en-US" altLang="ja-JP" dirty="0"/>
              <a:t>22-28 (2006)</a:t>
            </a:r>
            <a:endParaRPr lang="ja-JP" altLang="en-US" dirty="0"/>
          </a:p>
        </p:txBody>
      </p:sp>
      <p:sp>
        <p:nvSpPr>
          <p:cNvPr id="74" name="Rectangle 2"/>
          <p:cNvSpPr>
            <a:spLocks noGrp="1" noChangeArrowheads="1"/>
          </p:cNvSpPr>
          <p:nvPr>
            <p:ph type="title"/>
          </p:nvPr>
        </p:nvSpPr>
        <p:spPr>
          <a:xfrm>
            <a:off x="2723642" y="98663"/>
            <a:ext cx="8001000" cy="644525"/>
          </a:xfrm>
        </p:spPr>
        <p:txBody>
          <a:bodyPr>
            <a:normAutofit/>
          </a:bodyPr>
          <a:lstStyle/>
          <a:p>
            <a:r>
              <a:rPr lang="ja-JP" altLang="en-US" sz="2800">
                <a:solidFill>
                  <a:srgbClr val="0432FF"/>
                </a:solidFill>
              </a:rPr>
              <a:t>アフィニティ</a:t>
            </a:r>
            <a:r>
              <a:rPr lang="ja-JP" altLang="en-US" sz="2800" dirty="0">
                <a:solidFill>
                  <a:srgbClr val="0432FF"/>
                </a:solidFill>
              </a:rPr>
              <a:t>吸着固相としてのリポソーム</a:t>
            </a:r>
            <a:endParaRPr lang="en-US" altLang="ja-JP" sz="2800" dirty="0">
              <a:solidFill>
                <a:srgbClr val="0432FF"/>
              </a:solidFill>
            </a:endParaRPr>
          </a:p>
        </p:txBody>
      </p:sp>
      <p:sp>
        <p:nvSpPr>
          <p:cNvPr id="73" name="Text Box 83">
            <a:extLst>
              <a:ext uri="{FF2B5EF4-FFF2-40B4-BE49-F238E27FC236}">
                <a16:creationId xmlns:a16="http://schemas.microsoft.com/office/drawing/2014/main" id="{039089B9-09DB-4F4E-A75B-E073E0268291}"/>
              </a:ext>
            </a:extLst>
          </p:cNvPr>
          <p:cNvSpPr txBox="1">
            <a:spLocks noChangeArrowheads="1"/>
          </p:cNvSpPr>
          <p:nvPr/>
        </p:nvSpPr>
        <p:spPr bwMode="auto">
          <a:xfrm>
            <a:off x="2654656" y="6233240"/>
            <a:ext cx="73428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2000" dirty="0">
                <a:latin typeface="+mn-ea"/>
              </a:rPr>
              <a:t>Ag-MLVs</a:t>
            </a:r>
            <a:r>
              <a:rPr lang="ja-JP" altLang="en-US" sz="2000">
                <a:latin typeface="+mn-ea"/>
              </a:rPr>
              <a:t>を用いることでファージの非特異吸着を抑制できる。</a:t>
            </a:r>
            <a:endParaRPr lang="en-US" altLang="ja-JP" sz="2000" dirty="0">
              <a:latin typeface="+mn-ea"/>
            </a:endParaRPr>
          </a:p>
        </p:txBody>
      </p:sp>
    </p:spTree>
    <p:extLst>
      <p:ext uri="{BB962C8B-B14F-4D97-AF65-F5344CB8AC3E}">
        <p14:creationId xmlns:p14="http://schemas.microsoft.com/office/powerpoint/2010/main" val="360246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nvGraphicFramePr>
        <p:xfrm>
          <a:off x="3367764" y="708048"/>
          <a:ext cx="5887995" cy="39018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表 9"/>
          <p:cNvGraphicFramePr>
            <a:graphicFrameLocks noGrp="1"/>
          </p:cNvGraphicFramePr>
          <p:nvPr/>
        </p:nvGraphicFramePr>
        <p:xfrm>
          <a:off x="2290120" y="4769491"/>
          <a:ext cx="7095411" cy="851535"/>
        </p:xfrm>
        <a:graphic>
          <a:graphicData uri="http://schemas.openxmlformats.org/drawingml/2006/table">
            <a:tbl>
              <a:tblPr/>
              <a:tblGrid>
                <a:gridCol w="1917700">
                  <a:extLst>
                    <a:ext uri="{9D8B030D-6E8A-4147-A177-3AD203B41FA5}">
                      <a16:colId xmlns:a16="http://schemas.microsoft.com/office/drawing/2014/main" val="20000"/>
                    </a:ext>
                  </a:extLst>
                </a:gridCol>
                <a:gridCol w="1993975">
                  <a:extLst>
                    <a:ext uri="{9D8B030D-6E8A-4147-A177-3AD203B41FA5}">
                      <a16:colId xmlns:a16="http://schemas.microsoft.com/office/drawing/2014/main" val="20001"/>
                    </a:ext>
                  </a:extLst>
                </a:gridCol>
                <a:gridCol w="3183736">
                  <a:extLst>
                    <a:ext uri="{9D8B030D-6E8A-4147-A177-3AD203B41FA5}">
                      <a16:colId xmlns:a16="http://schemas.microsoft.com/office/drawing/2014/main" val="20002"/>
                    </a:ext>
                  </a:extLst>
                </a:gridCol>
              </a:tblGrid>
              <a:tr h="171450">
                <a:tc>
                  <a:txBody>
                    <a:bodyPr/>
                    <a:lstStyle/>
                    <a:p>
                      <a:pPr algn="ctr" fontAlgn="ctr"/>
                      <a:endParaRPr lang="ja-JP" altLang="en-US" sz="1800" b="0" i="0" u="none" strike="noStrike" dirty="0">
                        <a:solidFill>
                          <a:srgbClr val="000000"/>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ＭＳ Ｐゴシック"/>
                        </a:rPr>
                        <a:t>Components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ＭＳ Ｐゴシック"/>
                        </a:rPr>
                        <a:t>Initial conc., </a:t>
                      </a:r>
                      <a:r>
                        <a:rPr lang="en-US" sz="1800" b="0" i="0" u="none" strike="noStrike" dirty="0" err="1">
                          <a:solidFill>
                            <a:srgbClr val="000000"/>
                          </a:solidFill>
                          <a:effectLst/>
                          <a:latin typeface="ＭＳ Ｐゴシック"/>
                        </a:rPr>
                        <a:t>cfu</a:t>
                      </a:r>
                      <a:r>
                        <a:rPr lang="en-US" sz="1800" b="0" i="0" u="none" strike="noStrike" dirty="0">
                          <a:solidFill>
                            <a:srgbClr val="000000"/>
                          </a:solidFill>
                          <a:effectLst/>
                          <a:latin typeface="ＭＳ Ｐゴシック"/>
                        </a:rPr>
                        <a:t>/ml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1450">
                <a:tc rowSpan="2">
                  <a:txBody>
                    <a:bodyPr/>
                    <a:lstStyle/>
                    <a:p>
                      <a:pPr algn="ctr" fontAlgn="ctr"/>
                      <a:r>
                        <a:rPr lang="ja-JP" altLang="en-US" sz="1800" b="0" i="0" u="none" strike="noStrike">
                          <a:solidFill>
                            <a:srgbClr val="000000"/>
                          </a:solidFill>
                          <a:effectLst/>
                          <a:latin typeface="ＭＳ Ｐゴシック"/>
                        </a:rPr>
                        <a:t>モデルライブラリ</a:t>
                      </a:r>
                      <a:endParaRPr lang="ja-JP" altLang="en-US" sz="1800" b="0" i="0" u="none" strike="noStrike" dirty="0">
                        <a:solidFill>
                          <a:srgbClr val="000000"/>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800" b="0" i="0" u="none" strike="noStrike" dirty="0">
                          <a:solidFill>
                            <a:srgbClr val="000000"/>
                          </a:solidFill>
                          <a:effectLst/>
                          <a:latin typeface="ＭＳ Ｐゴシック"/>
                        </a:rPr>
                        <a:t>Positive</a:t>
                      </a:r>
                      <a:r>
                        <a:rPr lang="ja-JP" altLang="en-US" sz="1800" b="0" i="0" u="none" strike="noStrike" dirty="0">
                          <a:solidFill>
                            <a:srgbClr val="000000"/>
                          </a:solidFill>
                          <a:effectLst/>
                          <a:latin typeface="ＭＳ Ｐゴシック"/>
                        </a:rPr>
                        <a:t> </a:t>
                      </a:r>
                      <a:r>
                        <a:rPr lang="en-US" sz="1800" b="0" i="0" u="none" strike="noStrike" dirty="0">
                          <a:solidFill>
                            <a:srgbClr val="000000"/>
                          </a:solidFill>
                          <a:effectLst/>
                          <a:latin typeface="ＭＳ Ｐゴシック"/>
                        </a:rPr>
                        <a:t>phage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ＭＳ Ｐゴシック"/>
                        </a:rPr>
                        <a:t>8.</a:t>
                      </a:r>
                      <a:r>
                        <a:rPr lang="en-US" altLang="ja-JP" sz="1800" b="0" i="0" u="none" strike="noStrike" dirty="0">
                          <a:solidFill>
                            <a:srgbClr val="000000"/>
                          </a:solidFill>
                          <a:effectLst/>
                          <a:latin typeface="ＭＳ Ｐゴシック"/>
                        </a:rPr>
                        <a:t>8</a:t>
                      </a:r>
                      <a:r>
                        <a:rPr lang="ja-JP" altLang="en-US" sz="1800" b="0" i="0" u="none" strike="noStrike" dirty="0">
                          <a:solidFill>
                            <a:srgbClr val="000000"/>
                          </a:solidFill>
                          <a:effectLst/>
                          <a:latin typeface="ＭＳ Ｐゴシック"/>
                        </a:rPr>
                        <a:t> </a:t>
                      </a:r>
                      <a:r>
                        <a:rPr lang="en-US" altLang="ja-JP" sz="1800" b="0" i="0" u="none" strike="noStrike" dirty="0">
                          <a:solidFill>
                            <a:srgbClr val="000000"/>
                          </a:solidFill>
                          <a:effectLst/>
                          <a:latin typeface="ＭＳ Ｐゴシック"/>
                        </a:rPr>
                        <a:t>x</a:t>
                      </a:r>
                      <a:r>
                        <a:rPr lang="ja-JP" altLang="en-US" sz="1800" b="0" i="0" u="none" strike="noStrike" dirty="0">
                          <a:solidFill>
                            <a:srgbClr val="000000"/>
                          </a:solidFill>
                          <a:effectLst/>
                          <a:latin typeface="ＭＳ Ｐゴシック"/>
                        </a:rPr>
                        <a:t> </a:t>
                      </a:r>
                      <a:r>
                        <a:rPr lang="en-US" altLang="ja-JP" sz="1800" b="0" i="0" u="none" strike="noStrike" dirty="0">
                          <a:solidFill>
                            <a:srgbClr val="000000"/>
                          </a:solidFill>
                          <a:effectLst/>
                          <a:latin typeface="ＭＳ Ｐゴシック"/>
                        </a:rPr>
                        <a:t>10</a:t>
                      </a:r>
                      <a:r>
                        <a:rPr lang="en-US" altLang="ja-JP" sz="1800" b="0" i="0" u="none" strike="noStrike" baseline="30000" dirty="0">
                          <a:solidFill>
                            <a:srgbClr val="000000"/>
                          </a:solidFill>
                          <a:effectLst/>
                          <a:latin typeface="ＭＳ Ｐゴシック"/>
                        </a:rPr>
                        <a:t>8</a:t>
                      </a:r>
                      <a:endParaRPr lang="en-US" sz="1800" b="0" i="0" u="none" strike="noStrike" baseline="30000" dirty="0">
                        <a:solidFill>
                          <a:srgbClr val="000000"/>
                        </a:solidFill>
                        <a:effectLst/>
                        <a:latin typeface="ＭＳ Ｐゴシック"/>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1450">
                <a:tc vMerge="1">
                  <a:txBody>
                    <a:bodyPr/>
                    <a:lstStyle/>
                    <a:p>
                      <a:endParaRPr kumimoji="1" lang="ja-JP" altLang="en-US"/>
                    </a:p>
                  </a:txBody>
                  <a:tcPr/>
                </a:tc>
                <a:tc>
                  <a:txBody>
                    <a:bodyPr/>
                    <a:lstStyle/>
                    <a:p>
                      <a:pPr algn="ctr" fontAlgn="b"/>
                      <a:r>
                        <a:rPr lang="en-US" altLang="ja-JP" sz="1800" b="0" i="0" u="none" strike="noStrike" dirty="0">
                          <a:solidFill>
                            <a:srgbClr val="000000"/>
                          </a:solidFill>
                          <a:effectLst/>
                          <a:latin typeface="ＭＳ Ｐゴシック"/>
                        </a:rPr>
                        <a:t>Negative</a:t>
                      </a:r>
                      <a:r>
                        <a:rPr lang="ja-JP" altLang="en-US" sz="1800" b="0" i="0" u="none" strike="noStrike" dirty="0">
                          <a:solidFill>
                            <a:srgbClr val="000000"/>
                          </a:solidFill>
                          <a:effectLst/>
                          <a:latin typeface="ＭＳ Ｐゴシック"/>
                        </a:rPr>
                        <a:t> </a:t>
                      </a:r>
                      <a:r>
                        <a:rPr lang="en-US" sz="1800" b="0" i="0" u="none" strike="noStrike" dirty="0">
                          <a:solidFill>
                            <a:srgbClr val="000000"/>
                          </a:solidFill>
                          <a:effectLst/>
                          <a:latin typeface="ＭＳ Ｐゴシック"/>
                        </a:rPr>
                        <a:t>phage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ＭＳ Ｐゴシック"/>
                        </a:rPr>
                        <a:t>4.7</a:t>
                      </a:r>
                      <a:r>
                        <a:rPr lang="ja-JP" altLang="en-US" sz="1800" b="0" i="0" u="none" strike="noStrike" baseline="0" dirty="0">
                          <a:solidFill>
                            <a:srgbClr val="000000"/>
                          </a:solidFill>
                          <a:effectLst/>
                          <a:latin typeface="ＭＳ Ｐゴシック"/>
                        </a:rPr>
                        <a:t> </a:t>
                      </a:r>
                      <a:r>
                        <a:rPr lang="en-US" altLang="ja-JP" sz="1800" b="0" i="0" u="none" strike="noStrike" baseline="0" dirty="0">
                          <a:solidFill>
                            <a:srgbClr val="000000"/>
                          </a:solidFill>
                          <a:effectLst/>
                          <a:latin typeface="ＭＳ Ｐゴシック"/>
                        </a:rPr>
                        <a:t>x</a:t>
                      </a:r>
                      <a:r>
                        <a:rPr lang="ja-JP" altLang="en-US" sz="1800" b="0" i="0" u="none" strike="noStrike" baseline="0" dirty="0">
                          <a:solidFill>
                            <a:srgbClr val="000000"/>
                          </a:solidFill>
                          <a:effectLst/>
                          <a:latin typeface="ＭＳ Ｐゴシック"/>
                        </a:rPr>
                        <a:t> </a:t>
                      </a:r>
                      <a:r>
                        <a:rPr lang="en-US" altLang="ja-JP" sz="1800" b="0" i="0" u="none" strike="noStrike" baseline="0" dirty="0">
                          <a:solidFill>
                            <a:srgbClr val="000000"/>
                          </a:solidFill>
                          <a:effectLst/>
                          <a:latin typeface="ＭＳ Ｐゴシック"/>
                        </a:rPr>
                        <a:t>10</a:t>
                      </a:r>
                      <a:r>
                        <a:rPr lang="en-US" sz="1800" b="0" i="0" u="none" strike="noStrike" baseline="30000" dirty="0">
                          <a:solidFill>
                            <a:srgbClr val="000000"/>
                          </a:solidFill>
                          <a:effectLst/>
                          <a:latin typeface="ＭＳ Ｐゴシック"/>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テキスト ボックス 5"/>
          <p:cNvSpPr txBox="1"/>
          <p:nvPr/>
        </p:nvSpPr>
        <p:spPr>
          <a:xfrm>
            <a:off x="4830600" y="1567492"/>
            <a:ext cx="1638590" cy="646331"/>
          </a:xfrm>
          <a:prstGeom prst="rect">
            <a:avLst/>
          </a:prstGeom>
          <a:noFill/>
        </p:spPr>
        <p:txBody>
          <a:bodyPr wrap="none" rtlCol="0">
            <a:spAutoFit/>
          </a:bodyPr>
          <a:lstStyle/>
          <a:p>
            <a:r>
              <a:rPr lang="ja-JP" altLang="en-US">
                <a:solidFill>
                  <a:srgbClr val="FF0000"/>
                </a:solidFill>
              </a:rPr>
              <a:t>●</a:t>
            </a:r>
            <a:r>
              <a:rPr lang="ja-JP" altLang="en-US"/>
              <a:t>　</a:t>
            </a:r>
            <a:r>
              <a:rPr lang="en-US" altLang="ja-JP" dirty="0"/>
              <a:t>Ag-MLVs</a:t>
            </a:r>
          </a:p>
          <a:p>
            <a:r>
              <a:rPr lang="ja-JP" altLang="en-US">
                <a:solidFill>
                  <a:srgbClr val="0432FF"/>
                </a:solidFill>
              </a:rPr>
              <a:t>●</a:t>
            </a:r>
            <a:r>
              <a:rPr lang="ja-JP" altLang="en-US"/>
              <a:t>　</a:t>
            </a:r>
            <a:r>
              <a:rPr lang="en-US" altLang="ja-JP" dirty="0"/>
              <a:t>Ag-Tube</a:t>
            </a:r>
          </a:p>
        </p:txBody>
      </p:sp>
      <p:sp>
        <p:nvSpPr>
          <p:cNvPr id="13" name="Rectangle 2"/>
          <p:cNvSpPr>
            <a:spLocks noGrp="1" noChangeArrowheads="1"/>
          </p:cNvSpPr>
          <p:nvPr>
            <p:ph type="title"/>
          </p:nvPr>
        </p:nvSpPr>
        <p:spPr>
          <a:xfrm>
            <a:off x="2667001" y="164347"/>
            <a:ext cx="5887995" cy="644525"/>
          </a:xfrm>
        </p:spPr>
        <p:txBody>
          <a:bodyPr>
            <a:normAutofit/>
          </a:bodyPr>
          <a:lstStyle/>
          <a:p>
            <a:r>
              <a:rPr lang="ja-JP" altLang="en-US" sz="2800">
                <a:solidFill>
                  <a:srgbClr val="0432FF"/>
                </a:solidFill>
              </a:rPr>
              <a:t>モデルバイオパニングによる検証</a:t>
            </a:r>
            <a:endParaRPr lang="en-US" altLang="ja-JP" sz="2800" dirty="0">
              <a:solidFill>
                <a:srgbClr val="0432FF"/>
              </a:solidFill>
            </a:endParaRPr>
          </a:p>
        </p:txBody>
      </p:sp>
      <p:sp>
        <p:nvSpPr>
          <p:cNvPr id="8" name="テキスト ボックス 7"/>
          <p:cNvSpPr txBox="1"/>
          <p:nvPr/>
        </p:nvSpPr>
        <p:spPr>
          <a:xfrm>
            <a:off x="1890020" y="5780621"/>
            <a:ext cx="10059164" cy="369332"/>
          </a:xfrm>
          <a:prstGeom prst="rect">
            <a:avLst/>
          </a:prstGeom>
          <a:noFill/>
        </p:spPr>
        <p:txBody>
          <a:bodyPr wrap="none" rtlCol="0">
            <a:spAutoFit/>
          </a:bodyPr>
          <a:lstStyle/>
          <a:p>
            <a:r>
              <a:rPr lang="ja-JP" altLang="en-US" dirty="0"/>
              <a:t>（</a:t>
            </a:r>
            <a:r>
              <a:rPr lang="en-US" altLang="ja-JP" dirty="0"/>
              <a:t>Positive:</a:t>
            </a:r>
            <a:r>
              <a:rPr lang="ja-JP" altLang="en-US" dirty="0"/>
              <a:t> </a:t>
            </a:r>
            <a:r>
              <a:rPr lang="en-US" altLang="ja-JP" dirty="0"/>
              <a:t>Anti-human</a:t>
            </a:r>
            <a:r>
              <a:rPr lang="ja-JP" altLang="en-US" dirty="0"/>
              <a:t> </a:t>
            </a:r>
            <a:r>
              <a:rPr lang="en-US" altLang="ja-JP" dirty="0"/>
              <a:t>IgG</a:t>
            </a:r>
            <a:r>
              <a:rPr lang="ja-JP" altLang="en-US" dirty="0"/>
              <a:t> </a:t>
            </a:r>
            <a:r>
              <a:rPr lang="en-US" altLang="ja-JP" dirty="0" err="1"/>
              <a:t>scFv</a:t>
            </a:r>
            <a:r>
              <a:rPr lang="en-US" altLang="ja-JP" dirty="0"/>
              <a:t>-phage, Negative: non-specific phage, antigen: human IgG</a:t>
            </a:r>
            <a:r>
              <a:rPr lang="ja-JP" altLang="en-US" dirty="0"/>
              <a:t>）</a:t>
            </a:r>
          </a:p>
        </p:txBody>
      </p:sp>
      <p:sp>
        <p:nvSpPr>
          <p:cNvPr id="9" name="Text Box 83">
            <a:extLst>
              <a:ext uri="{FF2B5EF4-FFF2-40B4-BE49-F238E27FC236}">
                <a16:creationId xmlns:a16="http://schemas.microsoft.com/office/drawing/2014/main" id="{D2BCC357-0AE1-DF4C-8197-3FD0F38E1824}"/>
              </a:ext>
            </a:extLst>
          </p:cNvPr>
          <p:cNvSpPr txBox="1">
            <a:spLocks noChangeArrowheads="1"/>
          </p:cNvSpPr>
          <p:nvPr/>
        </p:nvSpPr>
        <p:spPr bwMode="auto">
          <a:xfrm>
            <a:off x="2654656" y="6233240"/>
            <a:ext cx="73428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2000" dirty="0">
                <a:latin typeface="+mn-ea"/>
              </a:rPr>
              <a:t>Ag-MLVs</a:t>
            </a:r>
            <a:r>
              <a:rPr lang="ja-JP" altLang="en-US" sz="2000">
                <a:latin typeface="+mn-ea"/>
              </a:rPr>
              <a:t>は高効率に</a:t>
            </a:r>
            <a:r>
              <a:rPr lang="en-US" altLang="ja-JP" sz="2000" dirty="0">
                <a:latin typeface="+mn-ea"/>
              </a:rPr>
              <a:t>Positive</a:t>
            </a:r>
            <a:r>
              <a:rPr lang="ja-JP" altLang="en-US" sz="2000">
                <a:latin typeface="+mn-ea"/>
              </a:rPr>
              <a:t>ファージを回収・濃縮できる。</a:t>
            </a:r>
            <a:endParaRPr lang="en-US" altLang="ja-JP" sz="2000" dirty="0">
              <a:latin typeface="+mn-ea"/>
            </a:endParaRPr>
          </a:p>
        </p:txBody>
      </p:sp>
    </p:spTree>
    <p:extLst>
      <p:ext uri="{BB962C8B-B14F-4D97-AF65-F5344CB8AC3E}">
        <p14:creationId xmlns:p14="http://schemas.microsoft.com/office/powerpoint/2010/main" val="2344282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Box 83">
            <a:extLst>
              <a:ext uri="{FF2B5EF4-FFF2-40B4-BE49-F238E27FC236}">
                <a16:creationId xmlns:a16="http://schemas.microsoft.com/office/drawing/2014/main" id="{29C21261-3023-2349-BAA1-2422EDADCD99}"/>
              </a:ext>
            </a:extLst>
          </p:cNvPr>
          <p:cNvSpPr txBox="1">
            <a:spLocks noChangeArrowheads="1"/>
          </p:cNvSpPr>
          <p:nvPr/>
        </p:nvSpPr>
        <p:spPr bwMode="auto">
          <a:xfrm>
            <a:off x="4151784" y="3292177"/>
            <a:ext cx="68707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sz="2000" dirty="0">
                <a:solidFill>
                  <a:srgbClr val="FF0000"/>
                </a:solidFill>
                <a:latin typeface="Tahoma" pitchFamily="34" charset="0"/>
                <a:ea typeface="ＭＳ Ｐゴシック" panose="020B0600070205080204" pitchFamily="34" charset="-128"/>
              </a:rPr>
              <a:t>多重膜リポソーム </a:t>
            </a:r>
            <a:r>
              <a:rPr lang="en-US" altLang="ja-JP" sz="2000" dirty="0">
                <a:solidFill>
                  <a:srgbClr val="FF0000"/>
                </a:solidFill>
                <a:latin typeface="Tahoma" pitchFamily="34" charset="0"/>
                <a:ea typeface="ＭＳ Ｐゴシック" panose="020B0600070205080204" pitchFamily="34" charset="-128"/>
              </a:rPr>
              <a:t>(MLVs)</a:t>
            </a:r>
            <a:r>
              <a:rPr lang="ja-JP" altLang="en-US" sz="2000" dirty="0">
                <a:solidFill>
                  <a:srgbClr val="FF0000"/>
                </a:solidFill>
                <a:latin typeface="Tahoma" pitchFamily="34" charset="0"/>
                <a:ea typeface="ＭＳ Ｐゴシック" panose="020B0600070205080204" pitchFamily="34" charset="-128"/>
              </a:rPr>
              <a:t>　（当研究室のオリジナル）</a:t>
            </a:r>
            <a:endParaRPr lang="en-US" altLang="ja-JP" sz="2000" dirty="0">
              <a:solidFill>
                <a:srgbClr val="FF0000"/>
              </a:solidFill>
              <a:latin typeface="Tahoma" pitchFamily="34" charset="0"/>
              <a:ea typeface="ＭＳ Ｐゴシック" panose="020B0600070205080204" pitchFamily="34" charset="-128"/>
            </a:endParaRPr>
          </a:p>
          <a:p>
            <a:pPr>
              <a:buFontTx/>
              <a:buChar char="•"/>
              <a:defRPr/>
            </a:pPr>
            <a:r>
              <a:rPr lang="ja-JP" altLang="en-US" sz="2000">
                <a:solidFill>
                  <a:prstClr val="black"/>
                </a:solidFill>
                <a:latin typeface="Tahoma" pitchFamily="34" charset="0"/>
                <a:ea typeface="ＭＳ Ｐゴシック" panose="020B0600070205080204" pitchFamily="34" charset="-128"/>
              </a:rPr>
              <a:t>　分散性が高い。</a:t>
            </a:r>
            <a:endParaRPr lang="en-US" altLang="ja-JP" sz="2000" dirty="0">
              <a:solidFill>
                <a:prstClr val="black"/>
              </a:solidFill>
              <a:latin typeface="Tahoma" pitchFamily="34" charset="0"/>
              <a:ea typeface="ＭＳ Ｐゴシック" panose="020B0600070205080204" pitchFamily="34" charset="-128"/>
            </a:endParaRPr>
          </a:p>
          <a:p>
            <a:pPr>
              <a:buFontTx/>
              <a:buChar char="•"/>
              <a:defRPr/>
            </a:pPr>
            <a:r>
              <a:rPr lang="ja-JP" altLang="en-US" sz="2000">
                <a:solidFill>
                  <a:prstClr val="black"/>
                </a:solidFill>
                <a:latin typeface="Tahoma" pitchFamily="34" charset="0"/>
                <a:ea typeface="ＭＳ Ｐゴシック" panose="020B0600070205080204" pitchFamily="34" charset="-128"/>
              </a:rPr>
              <a:t>　アクセシビリティ</a:t>
            </a:r>
            <a:r>
              <a:rPr lang="ja-JP" altLang="en-US" sz="2000" dirty="0">
                <a:solidFill>
                  <a:prstClr val="black"/>
                </a:solidFill>
                <a:latin typeface="Tahoma" pitchFamily="34" charset="0"/>
                <a:ea typeface="ＭＳ Ｐゴシック" panose="020B0600070205080204" pitchFamily="34" charset="-128"/>
              </a:rPr>
              <a:t>が高い</a:t>
            </a:r>
            <a:endParaRPr lang="en-US" altLang="ja-JP" sz="2000" dirty="0">
              <a:solidFill>
                <a:prstClr val="black"/>
              </a:solidFill>
              <a:latin typeface="Tahoma" pitchFamily="34" charset="0"/>
              <a:ea typeface="ＭＳ Ｐゴシック" panose="020B0600070205080204" pitchFamily="34" charset="-128"/>
            </a:endParaRPr>
          </a:p>
          <a:p>
            <a:pPr>
              <a:buFontTx/>
              <a:buChar char="•"/>
              <a:defRPr/>
            </a:pPr>
            <a:r>
              <a:rPr lang="ja-JP" altLang="en-US" sz="2000">
                <a:solidFill>
                  <a:prstClr val="black"/>
                </a:solidFill>
                <a:latin typeface="Tahoma" pitchFamily="34" charset="0"/>
                <a:ea typeface="ＭＳ Ｐゴシック" panose="020B0600070205080204" pitchFamily="34" charset="-128"/>
              </a:rPr>
              <a:t>　ブロッキング</a:t>
            </a:r>
            <a:r>
              <a:rPr lang="ja-JP" altLang="en-US" sz="2000" dirty="0">
                <a:solidFill>
                  <a:prstClr val="black"/>
                </a:solidFill>
                <a:latin typeface="Tahoma" pitchFamily="34" charset="0"/>
                <a:ea typeface="ＭＳ Ｐゴシック" panose="020B0600070205080204" pitchFamily="34" charset="-128"/>
              </a:rPr>
              <a:t>操作が不要　</a:t>
            </a:r>
          </a:p>
          <a:p>
            <a:pPr>
              <a:buFontTx/>
              <a:buChar char="•"/>
              <a:defRPr/>
            </a:pPr>
            <a:r>
              <a:rPr lang="ja-JP" altLang="en-US" sz="2000" dirty="0">
                <a:solidFill>
                  <a:prstClr val="black"/>
                </a:solidFill>
                <a:latin typeface="Tahoma" pitchFamily="34" charset="0"/>
                <a:ea typeface="ＭＳ Ｐゴシック" panose="020B0600070205080204" pitchFamily="34" charset="-128"/>
              </a:rPr>
              <a:t>　目的タンパク質を安定に固定化できる</a:t>
            </a:r>
          </a:p>
          <a:p>
            <a:pPr>
              <a:buFontTx/>
              <a:buChar char="•"/>
              <a:defRPr/>
            </a:pPr>
            <a:r>
              <a:rPr lang="ja-JP" altLang="en-US" sz="2000" dirty="0">
                <a:solidFill>
                  <a:prstClr val="black"/>
                </a:solidFill>
                <a:latin typeface="Tahoma" pitchFamily="34" charset="0"/>
                <a:ea typeface="ＭＳ Ｐゴシック" panose="020B0600070205080204" pitchFamily="34" charset="-128"/>
              </a:rPr>
              <a:t>　ライブラリ中に担体に特異的なファージが極めて少ない</a:t>
            </a:r>
          </a:p>
        </p:txBody>
      </p:sp>
      <p:grpSp>
        <p:nvGrpSpPr>
          <p:cNvPr id="38" name="Group 144">
            <a:extLst>
              <a:ext uri="{FF2B5EF4-FFF2-40B4-BE49-F238E27FC236}">
                <a16:creationId xmlns:a16="http://schemas.microsoft.com/office/drawing/2014/main" id="{00396801-8AFA-644B-A410-ABF33E6F6AD7}"/>
              </a:ext>
            </a:extLst>
          </p:cNvPr>
          <p:cNvGrpSpPr>
            <a:grpSpLocks/>
          </p:cNvGrpSpPr>
          <p:nvPr/>
        </p:nvGrpSpPr>
        <p:grpSpPr bwMode="auto">
          <a:xfrm>
            <a:off x="2247900" y="1835374"/>
            <a:ext cx="1339850" cy="1377950"/>
            <a:chOff x="665" y="2224"/>
            <a:chExt cx="1632" cy="1680"/>
          </a:xfrm>
        </p:grpSpPr>
        <p:grpSp>
          <p:nvGrpSpPr>
            <p:cNvPr id="39" name="Group 4">
              <a:extLst>
                <a:ext uri="{FF2B5EF4-FFF2-40B4-BE49-F238E27FC236}">
                  <a16:creationId xmlns:a16="http://schemas.microsoft.com/office/drawing/2014/main" id="{0CB186DB-017F-EC42-BF64-9043AAACD8F0}"/>
                </a:ext>
              </a:extLst>
            </p:cNvPr>
            <p:cNvGrpSpPr>
              <a:grpSpLocks/>
            </p:cNvGrpSpPr>
            <p:nvPr/>
          </p:nvGrpSpPr>
          <p:grpSpPr bwMode="auto">
            <a:xfrm>
              <a:off x="665" y="2224"/>
              <a:ext cx="1632" cy="1680"/>
              <a:chOff x="529" y="1848"/>
              <a:chExt cx="1632" cy="1680"/>
            </a:xfrm>
          </p:grpSpPr>
          <p:grpSp>
            <p:nvGrpSpPr>
              <p:cNvPr id="56" name="Group 5">
                <a:extLst>
                  <a:ext uri="{FF2B5EF4-FFF2-40B4-BE49-F238E27FC236}">
                    <a16:creationId xmlns:a16="http://schemas.microsoft.com/office/drawing/2014/main" id="{6E00D25E-9E75-C143-81EC-068375D1D013}"/>
                  </a:ext>
                </a:extLst>
              </p:cNvPr>
              <p:cNvGrpSpPr>
                <a:grpSpLocks/>
              </p:cNvGrpSpPr>
              <p:nvPr/>
            </p:nvGrpSpPr>
            <p:grpSpPr bwMode="auto">
              <a:xfrm>
                <a:off x="529" y="1848"/>
                <a:ext cx="1632" cy="1680"/>
                <a:chOff x="528" y="1250"/>
                <a:chExt cx="1632" cy="2485"/>
              </a:xfrm>
            </p:grpSpPr>
            <p:sp>
              <p:nvSpPr>
                <p:cNvPr id="144" name="Rectangle 6">
                  <a:extLst>
                    <a:ext uri="{FF2B5EF4-FFF2-40B4-BE49-F238E27FC236}">
                      <a16:creationId xmlns:a16="http://schemas.microsoft.com/office/drawing/2014/main" id="{02C15030-0DC6-FE4E-B4A4-1CAEB29185AA}"/>
                    </a:ext>
                  </a:extLst>
                </p:cNvPr>
                <p:cNvSpPr>
                  <a:spLocks noChangeArrowheads="1"/>
                </p:cNvSpPr>
                <p:nvPr/>
              </p:nvSpPr>
              <p:spPr bwMode="auto">
                <a:xfrm>
                  <a:off x="576" y="1393"/>
                  <a:ext cx="1536" cy="2342"/>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5" name="Rectangle 7">
                  <a:extLst>
                    <a:ext uri="{FF2B5EF4-FFF2-40B4-BE49-F238E27FC236}">
                      <a16:creationId xmlns:a16="http://schemas.microsoft.com/office/drawing/2014/main" id="{8BF965AB-F41A-0F40-A296-970339D8A833}"/>
                    </a:ext>
                  </a:extLst>
                </p:cNvPr>
                <p:cNvSpPr>
                  <a:spLocks noChangeArrowheads="1"/>
                </p:cNvSpPr>
                <p:nvPr/>
              </p:nvSpPr>
              <p:spPr bwMode="auto">
                <a:xfrm>
                  <a:off x="528" y="1250"/>
                  <a:ext cx="1632" cy="2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57" name="Group 8">
                <a:extLst>
                  <a:ext uri="{FF2B5EF4-FFF2-40B4-BE49-F238E27FC236}">
                    <a16:creationId xmlns:a16="http://schemas.microsoft.com/office/drawing/2014/main" id="{BDD1B1F5-850A-E44F-A801-CC83B9C1B2A4}"/>
                  </a:ext>
                </a:extLst>
              </p:cNvPr>
              <p:cNvGrpSpPr>
                <a:grpSpLocks/>
              </p:cNvGrpSpPr>
              <p:nvPr/>
            </p:nvGrpSpPr>
            <p:grpSpPr bwMode="auto">
              <a:xfrm>
                <a:off x="592" y="2055"/>
                <a:ext cx="1493" cy="1464"/>
                <a:chOff x="592" y="2055"/>
                <a:chExt cx="1493" cy="1464"/>
              </a:xfrm>
            </p:grpSpPr>
            <p:grpSp>
              <p:nvGrpSpPr>
                <p:cNvPr id="58" name="Group 9">
                  <a:extLst>
                    <a:ext uri="{FF2B5EF4-FFF2-40B4-BE49-F238E27FC236}">
                      <a16:creationId xmlns:a16="http://schemas.microsoft.com/office/drawing/2014/main" id="{42D112B4-7901-1143-8994-985FF1A07C78}"/>
                    </a:ext>
                  </a:extLst>
                </p:cNvPr>
                <p:cNvGrpSpPr>
                  <a:grpSpLocks/>
                </p:cNvGrpSpPr>
                <p:nvPr/>
              </p:nvGrpSpPr>
              <p:grpSpPr bwMode="auto">
                <a:xfrm>
                  <a:off x="741" y="3294"/>
                  <a:ext cx="221" cy="224"/>
                  <a:chOff x="3370" y="2690"/>
                  <a:chExt cx="576" cy="584"/>
                </a:xfrm>
              </p:grpSpPr>
              <p:sp>
                <p:nvSpPr>
                  <p:cNvPr id="142" name="Oval 10">
                    <a:extLst>
                      <a:ext uri="{FF2B5EF4-FFF2-40B4-BE49-F238E27FC236}">
                        <a16:creationId xmlns:a16="http://schemas.microsoft.com/office/drawing/2014/main" id="{6A315BE1-F77A-7641-B0C6-FDB41C35B9FC}"/>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3" name="AutoShape 11">
                    <a:extLst>
                      <a:ext uri="{FF2B5EF4-FFF2-40B4-BE49-F238E27FC236}">
                        <a16:creationId xmlns:a16="http://schemas.microsoft.com/office/drawing/2014/main" id="{D28EE7EC-40F8-1A4E-9508-3261CEDBBA83}"/>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59" name="Group 12">
                  <a:extLst>
                    <a:ext uri="{FF2B5EF4-FFF2-40B4-BE49-F238E27FC236}">
                      <a16:creationId xmlns:a16="http://schemas.microsoft.com/office/drawing/2014/main" id="{1CA4786E-93F2-B343-97E3-5CC44CBB50C2}"/>
                    </a:ext>
                  </a:extLst>
                </p:cNvPr>
                <p:cNvGrpSpPr>
                  <a:grpSpLocks/>
                </p:cNvGrpSpPr>
                <p:nvPr/>
              </p:nvGrpSpPr>
              <p:grpSpPr bwMode="auto">
                <a:xfrm rot="8820271">
                  <a:off x="1059" y="3287"/>
                  <a:ext cx="221" cy="224"/>
                  <a:chOff x="3370" y="2690"/>
                  <a:chExt cx="576" cy="584"/>
                </a:xfrm>
              </p:grpSpPr>
              <p:sp>
                <p:nvSpPr>
                  <p:cNvPr id="140" name="Oval 13">
                    <a:extLst>
                      <a:ext uri="{FF2B5EF4-FFF2-40B4-BE49-F238E27FC236}">
                        <a16:creationId xmlns:a16="http://schemas.microsoft.com/office/drawing/2014/main" id="{1E44C813-0EF1-6249-A5BD-D65867D72392}"/>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41" name="AutoShape 14">
                    <a:extLst>
                      <a:ext uri="{FF2B5EF4-FFF2-40B4-BE49-F238E27FC236}">
                        <a16:creationId xmlns:a16="http://schemas.microsoft.com/office/drawing/2014/main" id="{70ED3B6B-8E63-1648-A3BB-73239B541ED1}"/>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60" name="Group 15">
                  <a:extLst>
                    <a:ext uri="{FF2B5EF4-FFF2-40B4-BE49-F238E27FC236}">
                      <a16:creationId xmlns:a16="http://schemas.microsoft.com/office/drawing/2014/main" id="{5247E746-9E09-6446-9986-375732CD9BBB}"/>
                    </a:ext>
                  </a:extLst>
                </p:cNvPr>
                <p:cNvGrpSpPr>
                  <a:grpSpLocks/>
                </p:cNvGrpSpPr>
                <p:nvPr/>
              </p:nvGrpSpPr>
              <p:grpSpPr bwMode="auto">
                <a:xfrm rot="-153296">
                  <a:off x="595" y="2787"/>
                  <a:ext cx="221" cy="224"/>
                  <a:chOff x="3370" y="2690"/>
                  <a:chExt cx="576" cy="584"/>
                </a:xfrm>
              </p:grpSpPr>
              <p:sp>
                <p:nvSpPr>
                  <p:cNvPr id="138" name="Oval 16">
                    <a:extLst>
                      <a:ext uri="{FF2B5EF4-FFF2-40B4-BE49-F238E27FC236}">
                        <a16:creationId xmlns:a16="http://schemas.microsoft.com/office/drawing/2014/main" id="{07511F94-6ED0-9349-8579-C2D403A54AA8}"/>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39" name="AutoShape 17">
                    <a:extLst>
                      <a:ext uri="{FF2B5EF4-FFF2-40B4-BE49-F238E27FC236}">
                        <a16:creationId xmlns:a16="http://schemas.microsoft.com/office/drawing/2014/main" id="{FD1C5FE9-B64A-E246-9A2B-125415FF2388}"/>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sp>
              <p:nvSpPr>
                <p:cNvPr id="61" name="Rectangle 18">
                  <a:extLst>
                    <a:ext uri="{FF2B5EF4-FFF2-40B4-BE49-F238E27FC236}">
                      <a16:creationId xmlns:a16="http://schemas.microsoft.com/office/drawing/2014/main" id="{548CAB26-4411-BC41-B0B0-62ABD6E49AB3}"/>
                    </a:ext>
                  </a:extLst>
                </p:cNvPr>
                <p:cNvSpPr>
                  <a:spLocks noChangeArrowheads="1"/>
                </p:cNvSpPr>
                <p:nvPr/>
              </p:nvSpPr>
              <p:spPr bwMode="auto">
                <a:xfrm>
                  <a:off x="1613" y="3326"/>
                  <a:ext cx="221" cy="1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62" name="Group 19">
                  <a:extLst>
                    <a:ext uri="{FF2B5EF4-FFF2-40B4-BE49-F238E27FC236}">
                      <a16:creationId xmlns:a16="http://schemas.microsoft.com/office/drawing/2014/main" id="{B35249F3-A683-5A4F-9AFF-F506E4B0DB81}"/>
                    </a:ext>
                  </a:extLst>
                </p:cNvPr>
                <p:cNvGrpSpPr>
                  <a:grpSpLocks/>
                </p:cNvGrpSpPr>
                <p:nvPr/>
              </p:nvGrpSpPr>
              <p:grpSpPr bwMode="auto">
                <a:xfrm>
                  <a:off x="1604" y="3018"/>
                  <a:ext cx="221" cy="376"/>
                  <a:chOff x="1479" y="2714"/>
                  <a:chExt cx="221" cy="376"/>
                </a:xfrm>
              </p:grpSpPr>
              <p:sp>
                <p:nvSpPr>
                  <p:cNvPr id="134" name="Line 20">
                    <a:extLst>
                      <a:ext uri="{FF2B5EF4-FFF2-40B4-BE49-F238E27FC236}">
                        <a16:creationId xmlns:a16="http://schemas.microsoft.com/office/drawing/2014/main" id="{8F652B5B-F131-6A4E-8B16-BB5CA64BC285}"/>
                      </a:ext>
                    </a:extLst>
                  </p:cNvPr>
                  <p:cNvSpPr>
                    <a:spLocks noChangeShapeType="1"/>
                  </p:cNvSpPr>
                  <p:nvPr/>
                </p:nvSpPr>
                <p:spPr bwMode="auto">
                  <a:xfrm flipH="1">
                    <a:off x="1592" y="2889"/>
                    <a:ext cx="1" cy="201"/>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135" name="Group 21">
                    <a:extLst>
                      <a:ext uri="{FF2B5EF4-FFF2-40B4-BE49-F238E27FC236}">
                        <a16:creationId xmlns:a16="http://schemas.microsoft.com/office/drawing/2014/main" id="{4D6B552E-4209-274C-AEFA-21A9BC137EF8}"/>
                      </a:ext>
                    </a:extLst>
                  </p:cNvPr>
                  <p:cNvGrpSpPr>
                    <a:grpSpLocks/>
                  </p:cNvGrpSpPr>
                  <p:nvPr/>
                </p:nvGrpSpPr>
                <p:grpSpPr bwMode="auto">
                  <a:xfrm>
                    <a:off x="1479" y="2714"/>
                    <a:ext cx="221" cy="224"/>
                    <a:chOff x="3370" y="2690"/>
                    <a:chExt cx="576" cy="584"/>
                  </a:xfrm>
                </p:grpSpPr>
                <p:sp>
                  <p:nvSpPr>
                    <p:cNvPr id="136" name="Oval 22">
                      <a:extLst>
                        <a:ext uri="{FF2B5EF4-FFF2-40B4-BE49-F238E27FC236}">
                          <a16:creationId xmlns:a16="http://schemas.microsoft.com/office/drawing/2014/main" id="{CA7832DF-DC6D-BD43-868A-424F977AFCCF}"/>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37" name="AutoShape 23">
                      <a:extLst>
                        <a:ext uri="{FF2B5EF4-FFF2-40B4-BE49-F238E27FC236}">
                          <a16:creationId xmlns:a16="http://schemas.microsoft.com/office/drawing/2014/main" id="{70DD29A2-121F-EB49-936C-591B1B5F13CC}"/>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sp>
              <p:nvSpPr>
                <p:cNvPr id="63" name="Oval 24">
                  <a:extLst>
                    <a:ext uri="{FF2B5EF4-FFF2-40B4-BE49-F238E27FC236}">
                      <a16:creationId xmlns:a16="http://schemas.microsoft.com/office/drawing/2014/main" id="{477A671E-815A-1D4C-B3B9-C5D4EC7276BD}"/>
                    </a:ext>
                  </a:extLst>
                </p:cNvPr>
                <p:cNvSpPr>
                  <a:spLocks noChangeArrowheads="1"/>
                </p:cNvSpPr>
                <p:nvPr/>
              </p:nvSpPr>
              <p:spPr bwMode="auto">
                <a:xfrm>
                  <a:off x="598" y="2683"/>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64" name="Group 25">
                  <a:extLst>
                    <a:ext uri="{FF2B5EF4-FFF2-40B4-BE49-F238E27FC236}">
                      <a16:creationId xmlns:a16="http://schemas.microsoft.com/office/drawing/2014/main" id="{E868DCCC-D396-E64A-BBBC-4BA2DBEFDAB4}"/>
                    </a:ext>
                  </a:extLst>
                </p:cNvPr>
                <p:cNvGrpSpPr>
                  <a:grpSpLocks/>
                </p:cNvGrpSpPr>
                <p:nvPr/>
              </p:nvGrpSpPr>
              <p:grpSpPr bwMode="auto">
                <a:xfrm>
                  <a:off x="592" y="3029"/>
                  <a:ext cx="86" cy="490"/>
                  <a:chOff x="553" y="3245"/>
                  <a:chExt cx="86" cy="490"/>
                </a:xfrm>
              </p:grpSpPr>
              <p:sp>
                <p:nvSpPr>
                  <p:cNvPr id="129" name="Oval 26">
                    <a:extLst>
                      <a:ext uri="{FF2B5EF4-FFF2-40B4-BE49-F238E27FC236}">
                        <a16:creationId xmlns:a16="http://schemas.microsoft.com/office/drawing/2014/main" id="{0D0A56B7-F487-3046-9A2B-E4B4CA9D78F9}"/>
                      </a:ext>
                    </a:extLst>
                  </p:cNvPr>
                  <p:cNvSpPr>
                    <a:spLocks noChangeArrowheads="1"/>
                  </p:cNvSpPr>
                  <p:nvPr/>
                </p:nvSpPr>
                <p:spPr bwMode="auto">
                  <a:xfrm>
                    <a:off x="553" y="3245"/>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30" name="Oval 27">
                    <a:extLst>
                      <a:ext uri="{FF2B5EF4-FFF2-40B4-BE49-F238E27FC236}">
                        <a16:creationId xmlns:a16="http://schemas.microsoft.com/office/drawing/2014/main" id="{89A918A8-8AF5-BB45-A1F6-BEDC7C35C21C}"/>
                      </a:ext>
                    </a:extLst>
                  </p:cNvPr>
                  <p:cNvSpPr>
                    <a:spLocks noChangeArrowheads="1"/>
                  </p:cNvSpPr>
                  <p:nvPr/>
                </p:nvSpPr>
                <p:spPr bwMode="auto">
                  <a:xfrm>
                    <a:off x="553" y="3346"/>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31" name="Oval 28">
                    <a:extLst>
                      <a:ext uri="{FF2B5EF4-FFF2-40B4-BE49-F238E27FC236}">
                        <a16:creationId xmlns:a16="http://schemas.microsoft.com/office/drawing/2014/main" id="{582F2479-FD9B-B54D-8A47-2CD37A7D3BF0}"/>
                      </a:ext>
                    </a:extLst>
                  </p:cNvPr>
                  <p:cNvSpPr>
                    <a:spLocks noChangeArrowheads="1"/>
                  </p:cNvSpPr>
                  <p:nvPr/>
                </p:nvSpPr>
                <p:spPr bwMode="auto">
                  <a:xfrm>
                    <a:off x="553" y="3447"/>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32" name="Oval 29">
                    <a:extLst>
                      <a:ext uri="{FF2B5EF4-FFF2-40B4-BE49-F238E27FC236}">
                        <a16:creationId xmlns:a16="http://schemas.microsoft.com/office/drawing/2014/main" id="{11C3EE17-1E0B-2549-8562-4E9DF6FACC1B}"/>
                      </a:ext>
                    </a:extLst>
                  </p:cNvPr>
                  <p:cNvSpPr>
                    <a:spLocks noChangeArrowheads="1"/>
                  </p:cNvSpPr>
                  <p:nvPr/>
                </p:nvSpPr>
                <p:spPr bwMode="auto">
                  <a:xfrm>
                    <a:off x="553" y="3548"/>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33" name="Oval 30">
                    <a:extLst>
                      <a:ext uri="{FF2B5EF4-FFF2-40B4-BE49-F238E27FC236}">
                        <a16:creationId xmlns:a16="http://schemas.microsoft.com/office/drawing/2014/main" id="{BCB8E480-1B3E-F947-9059-5027A6482501}"/>
                      </a:ext>
                    </a:extLst>
                  </p:cNvPr>
                  <p:cNvSpPr>
                    <a:spLocks noChangeArrowheads="1"/>
                  </p:cNvSpPr>
                  <p:nvPr/>
                </p:nvSpPr>
                <p:spPr bwMode="auto">
                  <a:xfrm>
                    <a:off x="553" y="3649"/>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sp>
              <p:nvSpPr>
                <p:cNvPr id="65" name="Oval 31">
                  <a:extLst>
                    <a:ext uri="{FF2B5EF4-FFF2-40B4-BE49-F238E27FC236}">
                      <a16:creationId xmlns:a16="http://schemas.microsoft.com/office/drawing/2014/main" id="{4F4DB050-FA20-174A-B481-15B29A9FF639}"/>
                    </a:ext>
                  </a:extLst>
                </p:cNvPr>
                <p:cNvSpPr>
                  <a:spLocks noChangeArrowheads="1"/>
                </p:cNvSpPr>
                <p:nvPr/>
              </p:nvSpPr>
              <p:spPr bwMode="auto">
                <a:xfrm>
                  <a:off x="955" y="3424"/>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66" name="Oval 32">
                  <a:extLst>
                    <a:ext uri="{FF2B5EF4-FFF2-40B4-BE49-F238E27FC236}">
                      <a16:creationId xmlns:a16="http://schemas.microsoft.com/office/drawing/2014/main" id="{DB0E7B99-BC4F-FC4E-BEA1-AFD56E0725BA}"/>
                    </a:ext>
                  </a:extLst>
                </p:cNvPr>
                <p:cNvSpPr>
                  <a:spLocks noChangeArrowheads="1"/>
                </p:cNvSpPr>
                <p:nvPr/>
              </p:nvSpPr>
              <p:spPr bwMode="auto">
                <a:xfrm>
                  <a:off x="1280" y="3424"/>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67" name="Oval 33">
                  <a:extLst>
                    <a:ext uri="{FF2B5EF4-FFF2-40B4-BE49-F238E27FC236}">
                      <a16:creationId xmlns:a16="http://schemas.microsoft.com/office/drawing/2014/main" id="{22B64373-19FC-9E45-A899-0E8573F91511}"/>
                    </a:ext>
                  </a:extLst>
                </p:cNvPr>
                <p:cNvSpPr>
                  <a:spLocks noChangeArrowheads="1"/>
                </p:cNvSpPr>
                <p:nvPr/>
              </p:nvSpPr>
              <p:spPr bwMode="auto">
                <a:xfrm>
                  <a:off x="1387" y="3433"/>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68" name="Oval 34">
                  <a:extLst>
                    <a:ext uri="{FF2B5EF4-FFF2-40B4-BE49-F238E27FC236}">
                      <a16:creationId xmlns:a16="http://schemas.microsoft.com/office/drawing/2014/main" id="{CC9D7CA4-25C7-1C43-8AF6-A85D49064535}"/>
                    </a:ext>
                  </a:extLst>
                </p:cNvPr>
                <p:cNvSpPr>
                  <a:spLocks noChangeArrowheads="1"/>
                </p:cNvSpPr>
                <p:nvPr/>
              </p:nvSpPr>
              <p:spPr bwMode="auto">
                <a:xfrm>
                  <a:off x="1483" y="3414"/>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69" name="Oval 35">
                  <a:extLst>
                    <a:ext uri="{FF2B5EF4-FFF2-40B4-BE49-F238E27FC236}">
                      <a16:creationId xmlns:a16="http://schemas.microsoft.com/office/drawing/2014/main" id="{03875D5B-FF19-0641-958C-B7D86FD199EB}"/>
                    </a:ext>
                  </a:extLst>
                </p:cNvPr>
                <p:cNvSpPr>
                  <a:spLocks noChangeArrowheads="1"/>
                </p:cNvSpPr>
                <p:nvPr/>
              </p:nvSpPr>
              <p:spPr bwMode="auto">
                <a:xfrm>
                  <a:off x="1847" y="3433"/>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70" name="Group 36">
                  <a:extLst>
                    <a:ext uri="{FF2B5EF4-FFF2-40B4-BE49-F238E27FC236}">
                      <a16:creationId xmlns:a16="http://schemas.microsoft.com/office/drawing/2014/main" id="{ADAE7CE5-AD56-AD4E-B9B0-8371FB25002A}"/>
                    </a:ext>
                  </a:extLst>
                </p:cNvPr>
                <p:cNvGrpSpPr>
                  <a:grpSpLocks/>
                </p:cNvGrpSpPr>
                <p:nvPr/>
              </p:nvGrpSpPr>
              <p:grpSpPr bwMode="auto">
                <a:xfrm>
                  <a:off x="1998" y="2917"/>
                  <a:ext cx="87" cy="593"/>
                  <a:chOff x="1959" y="3133"/>
                  <a:chExt cx="87" cy="593"/>
                </a:xfrm>
              </p:grpSpPr>
              <p:sp>
                <p:nvSpPr>
                  <p:cNvPr id="122" name="Oval 37">
                    <a:extLst>
                      <a:ext uri="{FF2B5EF4-FFF2-40B4-BE49-F238E27FC236}">
                        <a16:creationId xmlns:a16="http://schemas.microsoft.com/office/drawing/2014/main" id="{332E968A-03D2-E045-AB62-5A9B39B97D02}"/>
                      </a:ext>
                    </a:extLst>
                  </p:cNvPr>
                  <p:cNvSpPr>
                    <a:spLocks noChangeArrowheads="1"/>
                  </p:cNvSpPr>
                  <p:nvPr/>
                </p:nvSpPr>
                <p:spPr bwMode="auto">
                  <a:xfrm>
                    <a:off x="1959" y="3640"/>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123" name="Group 38">
                    <a:extLst>
                      <a:ext uri="{FF2B5EF4-FFF2-40B4-BE49-F238E27FC236}">
                        <a16:creationId xmlns:a16="http://schemas.microsoft.com/office/drawing/2014/main" id="{B669324F-599F-D54D-902A-0180EF0BE331}"/>
                      </a:ext>
                    </a:extLst>
                  </p:cNvPr>
                  <p:cNvGrpSpPr>
                    <a:grpSpLocks/>
                  </p:cNvGrpSpPr>
                  <p:nvPr/>
                </p:nvGrpSpPr>
                <p:grpSpPr bwMode="auto">
                  <a:xfrm>
                    <a:off x="1960" y="3133"/>
                    <a:ext cx="86" cy="490"/>
                    <a:chOff x="553" y="3245"/>
                    <a:chExt cx="86" cy="490"/>
                  </a:xfrm>
                </p:grpSpPr>
                <p:sp>
                  <p:nvSpPr>
                    <p:cNvPr id="124" name="Oval 39">
                      <a:extLst>
                        <a:ext uri="{FF2B5EF4-FFF2-40B4-BE49-F238E27FC236}">
                          <a16:creationId xmlns:a16="http://schemas.microsoft.com/office/drawing/2014/main" id="{8EF58603-1D0B-374B-88A0-C301F7258CCD}"/>
                        </a:ext>
                      </a:extLst>
                    </p:cNvPr>
                    <p:cNvSpPr>
                      <a:spLocks noChangeArrowheads="1"/>
                    </p:cNvSpPr>
                    <p:nvPr/>
                  </p:nvSpPr>
                  <p:spPr bwMode="auto">
                    <a:xfrm>
                      <a:off x="553" y="3245"/>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25" name="Oval 40">
                      <a:extLst>
                        <a:ext uri="{FF2B5EF4-FFF2-40B4-BE49-F238E27FC236}">
                          <a16:creationId xmlns:a16="http://schemas.microsoft.com/office/drawing/2014/main" id="{CAD0A331-5AB7-B64A-8A11-F3C6B3948B2A}"/>
                        </a:ext>
                      </a:extLst>
                    </p:cNvPr>
                    <p:cNvSpPr>
                      <a:spLocks noChangeArrowheads="1"/>
                    </p:cNvSpPr>
                    <p:nvPr/>
                  </p:nvSpPr>
                  <p:spPr bwMode="auto">
                    <a:xfrm>
                      <a:off x="553" y="3346"/>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26" name="Oval 41">
                      <a:extLst>
                        <a:ext uri="{FF2B5EF4-FFF2-40B4-BE49-F238E27FC236}">
                          <a16:creationId xmlns:a16="http://schemas.microsoft.com/office/drawing/2014/main" id="{51AFE2FF-A0A2-8D43-9521-5ADD28394549}"/>
                        </a:ext>
                      </a:extLst>
                    </p:cNvPr>
                    <p:cNvSpPr>
                      <a:spLocks noChangeArrowheads="1"/>
                    </p:cNvSpPr>
                    <p:nvPr/>
                  </p:nvSpPr>
                  <p:spPr bwMode="auto">
                    <a:xfrm>
                      <a:off x="553" y="3447"/>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27" name="Oval 42">
                      <a:extLst>
                        <a:ext uri="{FF2B5EF4-FFF2-40B4-BE49-F238E27FC236}">
                          <a16:creationId xmlns:a16="http://schemas.microsoft.com/office/drawing/2014/main" id="{3521D2AF-988D-C047-878C-B946B41278DB}"/>
                        </a:ext>
                      </a:extLst>
                    </p:cNvPr>
                    <p:cNvSpPr>
                      <a:spLocks noChangeArrowheads="1"/>
                    </p:cNvSpPr>
                    <p:nvPr/>
                  </p:nvSpPr>
                  <p:spPr bwMode="auto">
                    <a:xfrm>
                      <a:off x="553" y="3548"/>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28" name="Oval 43">
                      <a:extLst>
                        <a:ext uri="{FF2B5EF4-FFF2-40B4-BE49-F238E27FC236}">
                          <a16:creationId xmlns:a16="http://schemas.microsoft.com/office/drawing/2014/main" id="{FA37863A-C634-2843-98CE-88336654BF56}"/>
                        </a:ext>
                      </a:extLst>
                    </p:cNvPr>
                    <p:cNvSpPr>
                      <a:spLocks noChangeArrowheads="1"/>
                    </p:cNvSpPr>
                    <p:nvPr/>
                  </p:nvSpPr>
                  <p:spPr bwMode="auto">
                    <a:xfrm>
                      <a:off x="553" y="3649"/>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grpSp>
              <p:nvGrpSpPr>
                <p:cNvPr id="71" name="Group 44">
                  <a:extLst>
                    <a:ext uri="{FF2B5EF4-FFF2-40B4-BE49-F238E27FC236}">
                      <a16:creationId xmlns:a16="http://schemas.microsoft.com/office/drawing/2014/main" id="{4D4B05B9-55B6-E043-AF5D-1B190E641DE7}"/>
                    </a:ext>
                  </a:extLst>
                </p:cNvPr>
                <p:cNvGrpSpPr>
                  <a:grpSpLocks/>
                </p:cNvGrpSpPr>
                <p:nvPr/>
              </p:nvGrpSpPr>
              <p:grpSpPr bwMode="auto">
                <a:xfrm>
                  <a:off x="1990" y="2055"/>
                  <a:ext cx="87" cy="593"/>
                  <a:chOff x="1951" y="2271"/>
                  <a:chExt cx="87" cy="593"/>
                </a:xfrm>
              </p:grpSpPr>
              <p:sp>
                <p:nvSpPr>
                  <p:cNvPr id="116" name="Oval 45">
                    <a:extLst>
                      <a:ext uri="{FF2B5EF4-FFF2-40B4-BE49-F238E27FC236}">
                        <a16:creationId xmlns:a16="http://schemas.microsoft.com/office/drawing/2014/main" id="{B1845004-0730-8546-B96A-E9F95350D1BB}"/>
                      </a:ext>
                    </a:extLst>
                  </p:cNvPr>
                  <p:cNvSpPr>
                    <a:spLocks noChangeArrowheads="1"/>
                  </p:cNvSpPr>
                  <p:nvPr/>
                </p:nvSpPr>
                <p:spPr bwMode="auto">
                  <a:xfrm>
                    <a:off x="1951" y="2778"/>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17" name="Oval 46">
                    <a:extLst>
                      <a:ext uri="{FF2B5EF4-FFF2-40B4-BE49-F238E27FC236}">
                        <a16:creationId xmlns:a16="http://schemas.microsoft.com/office/drawing/2014/main" id="{E7136ED0-2234-E345-9CD7-75A27A4B564E}"/>
                      </a:ext>
                    </a:extLst>
                  </p:cNvPr>
                  <p:cNvSpPr>
                    <a:spLocks noChangeArrowheads="1"/>
                  </p:cNvSpPr>
                  <p:nvPr/>
                </p:nvSpPr>
                <p:spPr bwMode="auto">
                  <a:xfrm>
                    <a:off x="1952" y="2271"/>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18" name="Oval 47">
                    <a:extLst>
                      <a:ext uri="{FF2B5EF4-FFF2-40B4-BE49-F238E27FC236}">
                        <a16:creationId xmlns:a16="http://schemas.microsoft.com/office/drawing/2014/main" id="{022C551C-F2E1-0048-A42F-E98517DB0ACE}"/>
                      </a:ext>
                    </a:extLst>
                  </p:cNvPr>
                  <p:cNvSpPr>
                    <a:spLocks noChangeArrowheads="1"/>
                  </p:cNvSpPr>
                  <p:nvPr/>
                </p:nvSpPr>
                <p:spPr bwMode="auto">
                  <a:xfrm>
                    <a:off x="1952" y="2372"/>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19" name="Oval 48">
                    <a:extLst>
                      <a:ext uri="{FF2B5EF4-FFF2-40B4-BE49-F238E27FC236}">
                        <a16:creationId xmlns:a16="http://schemas.microsoft.com/office/drawing/2014/main" id="{8E9D185B-CEDC-7345-BA61-5DF5AE090F8A}"/>
                      </a:ext>
                    </a:extLst>
                  </p:cNvPr>
                  <p:cNvSpPr>
                    <a:spLocks noChangeArrowheads="1"/>
                  </p:cNvSpPr>
                  <p:nvPr/>
                </p:nvSpPr>
                <p:spPr bwMode="auto">
                  <a:xfrm>
                    <a:off x="1952" y="2473"/>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20" name="Oval 49">
                    <a:extLst>
                      <a:ext uri="{FF2B5EF4-FFF2-40B4-BE49-F238E27FC236}">
                        <a16:creationId xmlns:a16="http://schemas.microsoft.com/office/drawing/2014/main" id="{8371C4C6-9951-044B-9AB7-303B21E5029F}"/>
                      </a:ext>
                    </a:extLst>
                  </p:cNvPr>
                  <p:cNvSpPr>
                    <a:spLocks noChangeArrowheads="1"/>
                  </p:cNvSpPr>
                  <p:nvPr/>
                </p:nvSpPr>
                <p:spPr bwMode="auto">
                  <a:xfrm>
                    <a:off x="1952" y="2574"/>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21" name="Oval 50">
                    <a:extLst>
                      <a:ext uri="{FF2B5EF4-FFF2-40B4-BE49-F238E27FC236}">
                        <a16:creationId xmlns:a16="http://schemas.microsoft.com/office/drawing/2014/main" id="{6946B48F-A0F8-1B4F-BC60-8A19B7499138}"/>
                      </a:ext>
                    </a:extLst>
                  </p:cNvPr>
                  <p:cNvSpPr>
                    <a:spLocks noChangeArrowheads="1"/>
                  </p:cNvSpPr>
                  <p:nvPr/>
                </p:nvSpPr>
                <p:spPr bwMode="auto">
                  <a:xfrm>
                    <a:off x="1952" y="2675"/>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sp>
              <p:nvSpPr>
                <p:cNvPr id="72" name="Oval 51">
                  <a:extLst>
                    <a:ext uri="{FF2B5EF4-FFF2-40B4-BE49-F238E27FC236}">
                      <a16:creationId xmlns:a16="http://schemas.microsoft.com/office/drawing/2014/main" id="{EC532E97-3FA9-584B-88E3-1878CB9AF38A}"/>
                    </a:ext>
                  </a:extLst>
                </p:cNvPr>
                <p:cNvSpPr>
                  <a:spLocks noChangeArrowheads="1"/>
                </p:cNvSpPr>
                <p:nvPr/>
              </p:nvSpPr>
              <p:spPr bwMode="auto">
                <a:xfrm>
                  <a:off x="598" y="2572"/>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73" name="Oval 52">
                  <a:extLst>
                    <a:ext uri="{FF2B5EF4-FFF2-40B4-BE49-F238E27FC236}">
                      <a16:creationId xmlns:a16="http://schemas.microsoft.com/office/drawing/2014/main" id="{00D2C354-8318-FA48-93B5-0DC1A00B67E1}"/>
                    </a:ext>
                  </a:extLst>
                </p:cNvPr>
                <p:cNvSpPr>
                  <a:spLocks noChangeArrowheads="1"/>
                </p:cNvSpPr>
                <p:nvPr/>
              </p:nvSpPr>
              <p:spPr bwMode="auto">
                <a:xfrm>
                  <a:off x="599" y="2065"/>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74" name="Oval 53">
                  <a:extLst>
                    <a:ext uri="{FF2B5EF4-FFF2-40B4-BE49-F238E27FC236}">
                      <a16:creationId xmlns:a16="http://schemas.microsoft.com/office/drawing/2014/main" id="{377937FB-36F8-5E4C-9390-454FC7BBCD74}"/>
                    </a:ext>
                  </a:extLst>
                </p:cNvPr>
                <p:cNvSpPr>
                  <a:spLocks noChangeArrowheads="1"/>
                </p:cNvSpPr>
                <p:nvPr/>
              </p:nvSpPr>
              <p:spPr bwMode="auto">
                <a:xfrm>
                  <a:off x="599" y="2166"/>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75" name="Oval 54">
                  <a:extLst>
                    <a:ext uri="{FF2B5EF4-FFF2-40B4-BE49-F238E27FC236}">
                      <a16:creationId xmlns:a16="http://schemas.microsoft.com/office/drawing/2014/main" id="{A7F72512-E70C-C444-95E8-766330BFCAC5}"/>
                    </a:ext>
                  </a:extLst>
                </p:cNvPr>
                <p:cNvSpPr>
                  <a:spLocks noChangeArrowheads="1"/>
                </p:cNvSpPr>
                <p:nvPr/>
              </p:nvSpPr>
              <p:spPr bwMode="auto">
                <a:xfrm>
                  <a:off x="599" y="2469"/>
                  <a:ext cx="86" cy="86"/>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76" name="Group 55">
                  <a:extLst>
                    <a:ext uri="{FF2B5EF4-FFF2-40B4-BE49-F238E27FC236}">
                      <a16:creationId xmlns:a16="http://schemas.microsoft.com/office/drawing/2014/main" id="{5FF94560-FA4E-CB46-93A6-ED673C6AD7C8}"/>
                    </a:ext>
                  </a:extLst>
                </p:cNvPr>
                <p:cNvGrpSpPr>
                  <a:grpSpLocks/>
                </p:cNvGrpSpPr>
                <p:nvPr/>
              </p:nvGrpSpPr>
              <p:grpSpPr bwMode="auto">
                <a:xfrm rot="-7208596">
                  <a:off x="598" y="2260"/>
                  <a:ext cx="221" cy="224"/>
                  <a:chOff x="3370" y="2690"/>
                  <a:chExt cx="576" cy="584"/>
                </a:xfrm>
              </p:grpSpPr>
              <p:sp>
                <p:nvSpPr>
                  <p:cNvPr id="82" name="Oval 56">
                    <a:extLst>
                      <a:ext uri="{FF2B5EF4-FFF2-40B4-BE49-F238E27FC236}">
                        <a16:creationId xmlns:a16="http://schemas.microsoft.com/office/drawing/2014/main" id="{CECC8C53-CF24-4847-818C-4F1335CBB5DE}"/>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15" name="AutoShape 57">
                    <a:extLst>
                      <a:ext uri="{FF2B5EF4-FFF2-40B4-BE49-F238E27FC236}">
                        <a16:creationId xmlns:a16="http://schemas.microsoft.com/office/drawing/2014/main" id="{C73B49B8-06CB-9544-81D8-42B5EB0EFAF2}"/>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77" name="Group 58">
                  <a:extLst>
                    <a:ext uri="{FF2B5EF4-FFF2-40B4-BE49-F238E27FC236}">
                      <a16:creationId xmlns:a16="http://schemas.microsoft.com/office/drawing/2014/main" id="{9168C6E3-B809-5B42-B5D7-A21D34F0D9CB}"/>
                    </a:ext>
                  </a:extLst>
                </p:cNvPr>
                <p:cNvGrpSpPr>
                  <a:grpSpLocks/>
                </p:cNvGrpSpPr>
                <p:nvPr/>
              </p:nvGrpSpPr>
              <p:grpSpPr bwMode="auto">
                <a:xfrm rot="15829871">
                  <a:off x="1863" y="2673"/>
                  <a:ext cx="223" cy="221"/>
                  <a:chOff x="595" y="2457"/>
                  <a:chExt cx="223" cy="221"/>
                </a:xfrm>
              </p:grpSpPr>
              <p:sp>
                <p:nvSpPr>
                  <p:cNvPr id="78" name="Oval 59">
                    <a:extLst>
                      <a:ext uri="{FF2B5EF4-FFF2-40B4-BE49-F238E27FC236}">
                        <a16:creationId xmlns:a16="http://schemas.microsoft.com/office/drawing/2014/main" id="{2832A351-25F6-F645-AC35-DEF97614C1E0}"/>
                      </a:ext>
                    </a:extLst>
                  </p:cNvPr>
                  <p:cNvSpPr>
                    <a:spLocks noChangeArrowheads="1"/>
                  </p:cNvSpPr>
                  <p:nvPr/>
                </p:nvSpPr>
                <p:spPr bwMode="auto">
                  <a:xfrm rot="2947873">
                    <a:off x="595" y="2457"/>
                    <a:ext cx="221" cy="221"/>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81" name="Oval 60">
                    <a:extLst>
                      <a:ext uri="{FF2B5EF4-FFF2-40B4-BE49-F238E27FC236}">
                        <a16:creationId xmlns:a16="http://schemas.microsoft.com/office/drawing/2014/main" id="{DFD51F2D-C338-EF4D-8341-18CE16797A06}"/>
                      </a:ext>
                    </a:extLst>
                  </p:cNvPr>
                  <p:cNvSpPr>
                    <a:spLocks noChangeArrowheads="1"/>
                  </p:cNvSpPr>
                  <p:nvPr/>
                </p:nvSpPr>
                <p:spPr bwMode="auto">
                  <a:xfrm>
                    <a:off x="674" y="2466"/>
                    <a:ext cx="144" cy="125"/>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grpSp>
        <p:grpSp>
          <p:nvGrpSpPr>
            <p:cNvPr id="40" name="Group 61">
              <a:extLst>
                <a:ext uri="{FF2B5EF4-FFF2-40B4-BE49-F238E27FC236}">
                  <a16:creationId xmlns:a16="http://schemas.microsoft.com/office/drawing/2014/main" id="{2DA70EDA-478E-294A-930B-C8C28A653451}"/>
                </a:ext>
              </a:extLst>
            </p:cNvPr>
            <p:cNvGrpSpPr>
              <a:grpSpLocks/>
            </p:cNvGrpSpPr>
            <p:nvPr/>
          </p:nvGrpSpPr>
          <p:grpSpPr bwMode="auto">
            <a:xfrm>
              <a:off x="785" y="2507"/>
              <a:ext cx="1388" cy="1279"/>
              <a:chOff x="649" y="1781"/>
              <a:chExt cx="1388" cy="1279"/>
            </a:xfrm>
          </p:grpSpPr>
          <p:grpSp>
            <p:nvGrpSpPr>
              <p:cNvPr id="41" name="Group 62">
                <a:extLst>
                  <a:ext uri="{FF2B5EF4-FFF2-40B4-BE49-F238E27FC236}">
                    <a16:creationId xmlns:a16="http://schemas.microsoft.com/office/drawing/2014/main" id="{7187B27F-CFFC-8D4C-8A2B-1E97ECD94BDF}"/>
                  </a:ext>
                </a:extLst>
              </p:cNvPr>
              <p:cNvGrpSpPr>
                <a:grpSpLocks/>
              </p:cNvGrpSpPr>
              <p:nvPr/>
            </p:nvGrpSpPr>
            <p:grpSpPr bwMode="auto">
              <a:xfrm rot="-23365415">
                <a:off x="649" y="2111"/>
                <a:ext cx="484" cy="88"/>
                <a:chOff x="2972" y="2362"/>
                <a:chExt cx="1636" cy="298"/>
              </a:xfrm>
            </p:grpSpPr>
            <p:sp>
              <p:nvSpPr>
                <p:cNvPr id="54" name="AutoShape 63">
                  <a:extLst>
                    <a:ext uri="{FF2B5EF4-FFF2-40B4-BE49-F238E27FC236}">
                      <a16:creationId xmlns:a16="http://schemas.microsoft.com/office/drawing/2014/main" id="{395B58C5-026F-FB4E-B04C-6075DA6D47A1}"/>
                    </a:ext>
                  </a:extLst>
                </p:cNvPr>
                <p:cNvSpPr>
                  <a:spLocks noChangeArrowheads="1"/>
                </p:cNvSpPr>
                <p:nvPr/>
              </p:nvSpPr>
              <p:spPr bwMode="auto">
                <a:xfrm>
                  <a:off x="3293" y="2362"/>
                  <a:ext cx="1315" cy="298"/>
                </a:xfrm>
                <a:prstGeom prst="roundRect">
                  <a:avLst>
                    <a:gd name="adj" fmla="val 16667"/>
                  </a:avLst>
                </a:prstGeom>
                <a:solidFill>
                  <a:srgbClr val="3366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55" name="Freeform 64">
                  <a:extLst>
                    <a:ext uri="{FF2B5EF4-FFF2-40B4-BE49-F238E27FC236}">
                      <a16:creationId xmlns:a16="http://schemas.microsoft.com/office/drawing/2014/main" id="{70AB085B-A3FE-5742-A1F1-5182E27C8DC6}"/>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3366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42" name="Group 65">
                <a:extLst>
                  <a:ext uri="{FF2B5EF4-FFF2-40B4-BE49-F238E27FC236}">
                    <a16:creationId xmlns:a16="http://schemas.microsoft.com/office/drawing/2014/main" id="{47534CC7-A360-6F44-883D-E1A96E6B5D08}"/>
                  </a:ext>
                </a:extLst>
              </p:cNvPr>
              <p:cNvGrpSpPr>
                <a:grpSpLocks/>
              </p:cNvGrpSpPr>
              <p:nvPr/>
            </p:nvGrpSpPr>
            <p:grpSpPr bwMode="auto">
              <a:xfrm rot="-3213247">
                <a:off x="744" y="2774"/>
                <a:ext cx="484" cy="88"/>
                <a:chOff x="2972" y="2362"/>
                <a:chExt cx="1636" cy="298"/>
              </a:xfrm>
            </p:grpSpPr>
            <p:sp>
              <p:nvSpPr>
                <p:cNvPr id="52" name="AutoShape 66">
                  <a:extLst>
                    <a:ext uri="{FF2B5EF4-FFF2-40B4-BE49-F238E27FC236}">
                      <a16:creationId xmlns:a16="http://schemas.microsoft.com/office/drawing/2014/main" id="{461927E7-6AFA-C648-9E7C-54E24F7CE79C}"/>
                    </a:ext>
                  </a:extLst>
                </p:cNvPr>
                <p:cNvSpPr>
                  <a:spLocks noChangeArrowheads="1"/>
                </p:cNvSpPr>
                <p:nvPr/>
              </p:nvSpPr>
              <p:spPr bwMode="auto">
                <a:xfrm>
                  <a:off x="3293" y="2362"/>
                  <a:ext cx="1315" cy="298"/>
                </a:xfrm>
                <a:prstGeom prst="roundRect">
                  <a:avLst>
                    <a:gd name="adj" fmla="val 16667"/>
                  </a:avLst>
                </a:prstGeom>
                <a:solidFill>
                  <a:srgbClr val="FF66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53" name="Freeform 67">
                  <a:extLst>
                    <a:ext uri="{FF2B5EF4-FFF2-40B4-BE49-F238E27FC236}">
                      <a16:creationId xmlns:a16="http://schemas.microsoft.com/office/drawing/2014/main" id="{5FE255B2-8BBC-2444-B0DB-89F33F39A849}"/>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43" name="Group 68">
                <a:extLst>
                  <a:ext uri="{FF2B5EF4-FFF2-40B4-BE49-F238E27FC236}">
                    <a16:creationId xmlns:a16="http://schemas.microsoft.com/office/drawing/2014/main" id="{5B0C3445-79C9-3541-A7AB-0FFF1C8D8673}"/>
                  </a:ext>
                </a:extLst>
              </p:cNvPr>
              <p:cNvGrpSpPr>
                <a:grpSpLocks/>
              </p:cNvGrpSpPr>
              <p:nvPr/>
            </p:nvGrpSpPr>
            <p:grpSpPr bwMode="auto">
              <a:xfrm rot="-9330516">
                <a:off x="1157" y="2852"/>
                <a:ext cx="484" cy="88"/>
                <a:chOff x="2972" y="2362"/>
                <a:chExt cx="1636" cy="298"/>
              </a:xfrm>
            </p:grpSpPr>
            <p:sp>
              <p:nvSpPr>
                <p:cNvPr id="50" name="AutoShape 69">
                  <a:extLst>
                    <a:ext uri="{FF2B5EF4-FFF2-40B4-BE49-F238E27FC236}">
                      <a16:creationId xmlns:a16="http://schemas.microsoft.com/office/drawing/2014/main" id="{28CCB82F-04EA-F949-B3B2-CCB92C4C124E}"/>
                    </a:ext>
                  </a:extLst>
                </p:cNvPr>
                <p:cNvSpPr>
                  <a:spLocks noChangeArrowheads="1"/>
                </p:cNvSpPr>
                <p:nvPr/>
              </p:nvSpPr>
              <p:spPr bwMode="auto">
                <a:xfrm>
                  <a:off x="3293" y="2362"/>
                  <a:ext cx="1315" cy="298"/>
                </a:xfrm>
                <a:prstGeom prst="roundRect">
                  <a:avLst>
                    <a:gd name="adj" fmla="val 16667"/>
                  </a:avLst>
                </a:prstGeom>
                <a:solidFill>
                  <a:srgbClr val="00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51" name="Freeform 70">
                  <a:extLst>
                    <a:ext uri="{FF2B5EF4-FFF2-40B4-BE49-F238E27FC236}">
                      <a16:creationId xmlns:a16="http://schemas.microsoft.com/office/drawing/2014/main" id="{EB83C335-3FB2-5442-ADD8-933D1CCC35B3}"/>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00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44" name="Group 71">
                <a:extLst>
                  <a:ext uri="{FF2B5EF4-FFF2-40B4-BE49-F238E27FC236}">
                    <a16:creationId xmlns:a16="http://schemas.microsoft.com/office/drawing/2014/main" id="{0E786332-CBCA-6541-BD84-3D9EB4C8A24B}"/>
                  </a:ext>
                </a:extLst>
              </p:cNvPr>
              <p:cNvGrpSpPr>
                <a:grpSpLocks/>
              </p:cNvGrpSpPr>
              <p:nvPr/>
            </p:nvGrpSpPr>
            <p:grpSpPr bwMode="auto">
              <a:xfrm rot="-8373793">
                <a:off x="1553" y="2239"/>
                <a:ext cx="484" cy="88"/>
                <a:chOff x="2972" y="2362"/>
                <a:chExt cx="1636" cy="298"/>
              </a:xfrm>
            </p:grpSpPr>
            <p:sp>
              <p:nvSpPr>
                <p:cNvPr id="48" name="AutoShape 72">
                  <a:extLst>
                    <a:ext uri="{FF2B5EF4-FFF2-40B4-BE49-F238E27FC236}">
                      <a16:creationId xmlns:a16="http://schemas.microsoft.com/office/drawing/2014/main" id="{D9D21191-DF0B-A04D-B1A0-5919D5CCD9FA}"/>
                    </a:ext>
                  </a:extLst>
                </p:cNvPr>
                <p:cNvSpPr>
                  <a:spLocks noChangeArrowheads="1"/>
                </p:cNvSpPr>
                <p:nvPr/>
              </p:nvSpPr>
              <p:spPr bwMode="auto">
                <a:xfrm>
                  <a:off x="3293" y="2362"/>
                  <a:ext cx="1315" cy="298"/>
                </a:xfrm>
                <a:prstGeom prst="roundRect">
                  <a:avLst>
                    <a:gd name="adj" fmla="val 16667"/>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49" name="Freeform 73">
                  <a:extLst>
                    <a:ext uri="{FF2B5EF4-FFF2-40B4-BE49-F238E27FC236}">
                      <a16:creationId xmlns:a16="http://schemas.microsoft.com/office/drawing/2014/main" id="{14902CF0-2CF5-6442-B77D-6FD8162EC2C7}"/>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45" name="Group 74">
                <a:extLst>
                  <a:ext uri="{FF2B5EF4-FFF2-40B4-BE49-F238E27FC236}">
                    <a16:creationId xmlns:a16="http://schemas.microsoft.com/office/drawing/2014/main" id="{B5480DEE-6EA7-0545-AE53-050C6CDA7201}"/>
                  </a:ext>
                </a:extLst>
              </p:cNvPr>
              <p:cNvGrpSpPr>
                <a:grpSpLocks/>
              </p:cNvGrpSpPr>
              <p:nvPr/>
            </p:nvGrpSpPr>
            <p:grpSpPr bwMode="auto">
              <a:xfrm rot="-5640981">
                <a:off x="1726" y="1979"/>
                <a:ext cx="484" cy="88"/>
                <a:chOff x="2972" y="2362"/>
                <a:chExt cx="1636" cy="298"/>
              </a:xfrm>
            </p:grpSpPr>
            <p:sp>
              <p:nvSpPr>
                <p:cNvPr id="46" name="AutoShape 75">
                  <a:extLst>
                    <a:ext uri="{FF2B5EF4-FFF2-40B4-BE49-F238E27FC236}">
                      <a16:creationId xmlns:a16="http://schemas.microsoft.com/office/drawing/2014/main" id="{8F39697D-729B-FE4F-8735-E638644B1AD1}"/>
                    </a:ext>
                  </a:extLst>
                </p:cNvPr>
                <p:cNvSpPr>
                  <a:spLocks noChangeArrowheads="1"/>
                </p:cNvSpPr>
                <p:nvPr/>
              </p:nvSpPr>
              <p:spPr bwMode="auto">
                <a:xfrm>
                  <a:off x="3293" y="2362"/>
                  <a:ext cx="1315" cy="298"/>
                </a:xfrm>
                <a:prstGeom prst="roundRect">
                  <a:avLst>
                    <a:gd name="adj" fmla="val 16667"/>
                  </a:avLst>
                </a:prstGeom>
                <a:solidFill>
                  <a:srgbClr val="808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47" name="Freeform 76">
                  <a:extLst>
                    <a:ext uri="{FF2B5EF4-FFF2-40B4-BE49-F238E27FC236}">
                      <a16:creationId xmlns:a16="http://schemas.microsoft.com/office/drawing/2014/main" id="{C8E7FD88-B4EB-894F-83C8-99ADF39DADD0}"/>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99CC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grpSp>
      <p:sp>
        <p:nvSpPr>
          <p:cNvPr id="146" name="Text Box 99">
            <a:extLst>
              <a:ext uri="{FF2B5EF4-FFF2-40B4-BE49-F238E27FC236}">
                <a16:creationId xmlns:a16="http://schemas.microsoft.com/office/drawing/2014/main" id="{AD28BCA1-1FD0-9F47-A053-4C2F70EAD619}"/>
              </a:ext>
            </a:extLst>
          </p:cNvPr>
          <p:cNvSpPr txBox="1">
            <a:spLocks noChangeArrowheads="1"/>
          </p:cNvSpPr>
          <p:nvPr/>
        </p:nvSpPr>
        <p:spPr bwMode="auto">
          <a:xfrm>
            <a:off x="4292600" y="1721075"/>
            <a:ext cx="605187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ja-JP" altLang="en-US" sz="2000" dirty="0">
                <a:solidFill>
                  <a:srgbClr val="0033CC"/>
                </a:solidFill>
                <a:latin typeface="Tahoma" pitchFamily="34" charset="0"/>
                <a:ea typeface="ＭＳ Ｐゴシック" panose="020B0600070205080204" pitchFamily="34" charset="-128"/>
              </a:rPr>
              <a:t>ポリスチレンチューブ　（従来法）</a:t>
            </a:r>
          </a:p>
          <a:p>
            <a:pPr>
              <a:buFontTx/>
              <a:buChar char="•"/>
              <a:defRPr/>
            </a:pPr>
            <a:r>
              <a:rPr lang="ja-JP" altLang="en-US" sz="2000">
                <a:solidFill>
                  <a:prstClr val="black"/>
                </a:solidFill>
                <a:latin typeface="Tahoma" pitchFamily="34" charset="0"/>
                <a:ea typeface="ＭＳ Ｐゴシック" panose="020B0600070205080204" pitchFamily="34" charset="-128"/>
              </a:rPr>
              <a:t>　ブロッキング操作が必須</a:t>
            </a:r>
            <a:endParaRPr lang="ja-JP" altLang="en-US" sz="2000" dirty="0">
              <a:solidFill>
                <a:prstClr val="black"/>
              </a:solidFill>
              <a:latin typeface="Tahoma" pitchFamily="34" charset="0"/>
              <a:ea typeface="ＭＳ Ｐゴシック" panose="020B0600070205080204" pitchFamily="34" charset="-128"/>
            </a:endParaRPr>
          </a:p>
          <a:p>
            <a:pPr>
              <a:buFontTx/>
              <a:buChar char="•"/>
              <a:defRPr/>
            </a:pPr>
            <a:r>
              <a:rPr lang="ja-JP" altLang="en-US" sz="2000">
                <a:solidFill>
                  <a:prstClr val="black"/>
                </a:solidFill>
                <a:latin typeface="Tahoma" pitchFamily="34" charset="0"/>
                <a:ea typeface="ＭＳ Ｐゴシック" panose="020B0600070205080204" pitchFamily="34" charset="-128"/>
              </a:rPr>
              <a:t>　抗原タンパク質の変性</a:t>
            </a:r>
            <a:endParaRPr lang="ja-JP" altLang="en-US" sz="2000" dirty="0">
              <a:solidFill>
                <a:prstClr val="black"/>
              </a:solidFill>
              <a:latin typeface="Tahoma" pitchFamily="34" charset="0"/>
              <a:ea typeface="ＭＳ Ｐゴシック" panose="020B0600070205080204" pitchFamily="34" charset="-128"/>
            </a:endParaRPr>
          </a:p>
          <a:p>
            <a:pPr>
              <a:buFontTx/>
              <a:buChar char="•"/>
              <a:defRPr/>
            </a:pPr>
            <a:r>
              <a:rPr lang="ja-JP" altLang="en-US" sz="2000">
                <a:solidFill>
                  <a:prstClr val="black"/>
                </a:solidFill>
                <a:latin typeface="Tahoma" pitchFamily="34" charset="0"/>
                <a:ea typeface="ＭＳ Ｐゴシック" panose="020B0600070205080204" pitchFamily="34" charset="-128"/>
              </a:rPr>
              <a:t>　偽陽性ファージ</a:t>
            </a:r>
            <a:r>
              <a:rPr lang="ja-JP" altLang="en-US" sz="2000" dirty="0">
                <a:solidFill>
                  <a:prstClr val="black"/>
                </a:solidFill>
                <a:latin typeface="Tahoma" pitchFamily="34" charset="0"/>
                <a:ea typeface="ＭＳ Ｐゴシック" panose="020B0600070205080204" pitchFamily="34" charset="-128"/>
              </a:rPr>
              <a:t>の分離が困難</a:t>
            </a:r>
          </a:p>
        </p:txBody>
      </p:sp>
      <p:grpSp>
        <p:nvGrpSpPr>
          <p:cNvPr id="148" name="Group 77">
            <a:extLst>
              <a:ext uri="{FF2B5EF4-FFF2-40B4-BE49-F238E27FC236}">
                <a16:creationId xmlns:a16="http://schemas.microsoft.com/office/drawing/2014/main" id="{0A5A4674-B97C-EF45-BE52-34F8BBAA7CE5}"/>
              </a:ext>
            </a:extLst>
          </p:cNvPr>
          <p:cNvGrpSpPr>
            <a:grpSpLocks/>
          </p:cNvGrpSpPr>
          <p:nvPr/>
        </p:nvGrpSpPr>
        <p:grpSpPr bwMode="auto">
          <a:xfrm>
            <a:off x="2452689" y="3949664"/>
            <a:ext cx="1089025" cy="1006475"/>
            <a:chOff x="3404" y="1606"/>
            <a:chExt cx="1117" cy="1117"/>
          </a:xfrm>
        </p:grpSpPr>
        <p:sp>
          <p:nvSpPr>
            <p:cNvPr id="188" name="Oval 78">
              <a:extLst>
                <a:ext uri="{FF2B5EF4-FFF2-40B4-BE49-F238E27FC236}">
                  <a16:creationId xmlns:a16="http://schemas.microsoft.com/office/drawing/2014/main" id="{E000A522-2DEA-A647-B085-3B8777506248}"/>
                </a:ext>
              </a:extLst>
            </p:cNvPr>
            <p:cNvSpPr>
              <a:spLocks noChangeArrowheads="1"/>
            </p:cNvSpPr>
            <p:nvPr/>
          </p:nvSpPr>
          <p:spPr bwMode="auto">
            <a:xfrm>
              <a:off x="3404" y="1606"/>
              <a:ext cx="1117" cy="1117"/>
            </a:xfrm>
            <a:prstGeom prst="ellipse">
              <a:avLst/>
            </a:prstGeom>
            <a:solidFill>
              <a:schemeClr val="bg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89" name="Oval 79">
              <a:extLst>
                <a:ext uri="{FF2B5EF4-FFF2-40B4-BE49-F238E27FC236}">
                  <a16:creationId xmlns:a16="http://schemas.microsoft.com/office/drawing/2014/main" id="{D0328070-52D0-7444-AAD6-979D7F465A77}"/>
                </a:ext>
              </a:extLst>
            </p:cNvPr>
            <p:cNvSpPr>
              <a:spLocks noChangeArrowheads="1"/>
            </p:cNvSpPr>
            <p:nvPr/>
          </p:nvSpPr>
          <p:spPr bwMode="auto">
            <a:xfrm>
              <a:off x="3465" y="1667"/>
              <a:ext cx="995" cy="995"/>
            </a:xfrm>
            <a:prstGeom prst="ellipse">
              <a:avLst/>
            </a:prstGeom>
            <a:solidFill>
              <a:schemeClr val="bg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90" name="Oval 80">
              <a:extLst>
                <a:ext uri="{FF2B5EF4-FFF2-40B4-BE49-F238E27FC236}">
                  <a16:creationId xmlns:a16="http://schemas.microsoft.com/office/drawing/2014/main" id="{95B1C5F8-4FF1-FB47-814C-DA72F0D12D15}"/>
                </a:ext>
              </a:extLst>
            </p:cNvPr>
            <p:cNvSpPr>
              <a:spLocks noChangeArrowheads="1"/>
            </p:cNvSpPr>
            <p:nvPr/>
          </p:nvSpPr>
          <p:spPr bwMode="auto">
            <a:xfrm>
              <a:off x="3539" y="1741"/>
              <a:ext cx="847" cy="847"/>
            </a:xfrm>
            <a:prstGeom prst="ellipse">
              <a:avLst/>
            </a:prstGeom>
            <a:solidFill>
              <a:schemeClr val="bg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91" name="Oval 81">
              <a:extLst>
                <a:ext uri="{FF2B5EF4-FFF2-40B4-BE49-F238E27FC236}">
                  <a16:creationId xmlns:a16="http://schemas.microsoft.com/office/drawing/2014/main" id="{9BC30613-F1DE-C24F-8284-4EBD7A04DA67}"/>
                </a:ext>
              </a:extLst>
            </p:cNvPr>
            <p:cNvSpPr>
              <a:spLocks noChangeArrowheads="1"/>
            </p:cNvSpPr>
            <p:nvPr/>
          </p:nvSpPr>
          <p:spPr bwMode="auto">
            <a:xfrm>
              <a:off x="3578" y="1780"/>
              <a:ext cx="769" cy="769"/>
            </a:xfrm>
            <a:prstGeom prst="ellipse">
              <a:avLst/>
            </a:prstGeom>
            <a:solidFill>
              <a:schemeClr val="bg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92" name="Oval 82">
              <a:extLst>
                <a:ext uri="{FF2B5EF4-FFF2-40B4-BE49-F238E27FC236}">
                  <a16:creationId xmlns:a16="http://schemas.microsoft.com/office/drawing/2014/main" id="{35E37BD0-EFC0-3141-A743-1EBF2D76047D}"/>
                </a:ext>
              </a:extLst>
            </p:cNvPr>
            <p:cNvSpPr>
              <a:spLocks noChangeArrowheads="1"/>
            </p:cNvSpPr>
            <p:nvPr/>
          </p:nvSpPr>
          <p:spPr bwMode="auto">
            <a:xfrm>
              <a:off x="3605" y="1806"/>
              <a:ext cx="716" cy="716"/>
            </a:xfrm>
            <a:prstGeom prst="ellipse">
              <a:avLst/>
            </a:prstGeom>
            <a:solidFill>
              <a:schemeClr val="bg1"/>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49" name="Group 84">
            <a:extLst>
              <a:ext uri="{FF2B5EF4-FFF2-40B4-BE49-F238E27FC236}">
                <a16:creationId xmlns:a16="http://schemas.microsoft.com/office/drawing/2014/main" id="{9C7D36EC-5F20-C941-A269-87BD1C0AFFB6}"/>
              </a:ext>
            </a:extLst>
          </p:cNvPr>
          <p:cNvGrpSpPr>
            <a:grpSpLocks/>
          </p:cNvGrpSpPr>
          <p:nvPr/>
        </p:nvGrpSpPr>
        <p:grpSpPr bwMode="auto">
          <a:xfrm rot="18300802">
            <a:off x="3543302" y="4322726"/>
            <a:ext cx="182563" cy="184150"/>
            <a:chOff x="3370" y="2690"/>
            <a:chExt cx="576" cy="584"/>
          </a:xfrm>
        </p:grpSpPr>
        <p:sp>
          <p:nvSpPr>
            <p:cNvPr id="186" name="Oval 85">
              <a:extLst>
                <a:ext uri="{FF2B5EF4-FFF2-40B4-BE49-F238E27FC236}">
                  <a16:creationId xmlns:a16="http://schemas.microsoft.com/office/drawing/2014/main" id="{B198B0EE-52CF-3444-90D1-E0B49BC81490}"/>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87" name="AutoShape 86">
              <a:extLst>
                <a:ext uri="{FF2B5EF4-FFF2-40B4-BE49-F238E27FC236}">
                  <a16:creationId xmlns:a16="http://schemas.microsoft.com/office/drawing/2014/main" id="{F929DD60-72AF-5D48-9EB2-C92879949387}"/>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0" name="Group 87">
            <a:extLst>
              <a:ext uri="{FF2B5EF4-FFF2-40B4-BE49-F238E27FC236}">
                <a16:creationId xmlns:a16="http://schemas.microsoft.com/office/drawing/2014/main" id="{52CF9A2D-9E2A-DD4E-A220-755D80D970B6}"/>
              </a:ext>
            </a:extLst>
          </p:cNvPr>
          <p:cNvGrpSpPr>
            <a:grpSpLocks/>
          </p:cNvGrpSpPr>
          <p:nvPr/>
        </p:nvGrpSpPr>
        <p:grpSpPr bwMode="auto">
          <a:xfrm rot="17193124">
            <a:off x="2284414" y="4340188"/>
            <a:ext cx="180975" cy="184150"/>
            <a:chOff x="3370" y="2690"/>
            <a:chExt cx="576" cy="584"/>
          </a:xfrm>
        </p:grpSpPr>
        <p:sp>
          <p:nvSpPr>
            <p:cNvPr id="184" name="Oval 88">
              <a:extLst>
                <a:ext uri="{FF2B5EF4-FFF2-40B4-BE49-F238E27FC236}">
                  <a16:creationId xmlns:a16="http://schemas.microsoft.com/office/drawing/2014/main" id="{4593AF98-5099-2046-BC6C-65E052E72578}"/>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85" name="AutoShape 89">
              <a:extLst>
                <a:ext uri="{FF2B5EF4-FFF2-40B4-BE49-F238E27FC236}">
                  <a16:creationId xmlns:a16="http://schemas.microsoft.com/office/drawing/2014/main" id="{4EAECA35-2377-224B-8A25-7612E58D3665}"/>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1" name="Group 90">
            <a:extLst>
              <a:ext uri="{FF2B5EF4-FFF2-40B4-BE49-F238E27FC236}">
                <a16:creationId xmlns:a16="http://schemas.microsoft.com/office/drawing/2014/main" id="{A7129248-3F41-9241-91E8-846A95A911B7}"/>
              </a:ext>
            </a:extLst>
          </p:cNvPr>
          <p:cNvGrpSpPr>
            <a:grpSpLocks/>
          </p:cNvGrpSpPr>
          <p:nvPr/>
        </p:nvGrpSpPr>
        <p:grpSpPr bwMode="auto">
          <a:xfrm rot="17193124">
            <a:off x="2574927" y="4883113"/>
            <a:ext cx="182563" cy="184150"/>
            <a:chOff x="3370" y="2690"/>
            <a:chExt cx="576" cy="584"/>
          </a:xfrm>
        </p:grpSpPr>
        <p:sp>
          <p:nvSpPr>
            <p:cNvPr id="182" name="Oval 91">
              <a:extLst>
                <a:ext uri="{FF2B5EF4-FFF2-40B4-BE49-F238E27FC236}">
                  <a16:creationId xmlns:a16="http://schemas.microsoft.com/office/drawing/2014/main" id="{2838CCDD-A63C-6E4B-92A9-8BA11E804EDC}"/>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83" name="AutoShape 92">
              <a:extLst>
                <a:ext uri="{FF2B5EF4-FFF2-40B4-BE49-F238E27FC236}">
                  <a16:creationId xmlns:a16="http://schemas.microsoft.com/office/drawing/2014/main" id="{F2F20AFF-C479-414C-B42E-6392E929B90C}"/>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2" name="Group 93">
            <a:extLst>
              <a:ext uri="{FF2B5EF4-FFF2-40B4-BE49-F238E27FC236}">
                <a16:creationId xmlns:a16="http://schemas.microsoft.com/office/drawing/2014/main" id="{7420C9DE-F64A-574D-9B5E-C5200D26E116}"/>
              </a:ext>
            </a:extLst>
          </p:cNvPr>
          <p:cNvGrpSpPr>
            <a:grpSpLocks/>
          </p:cNvGrpSpPr>
          <p:nvPr/>
        </p:nvGrpSpPr>
        <p:grpSpPr bwMode="auto">
          <a:xfrm rot="4860234">
            <a:off x="2562227" y="3860764"/>
            <a:ext cx="180975" cy="182563"/>
            <a:chOff x="3370" y="2690"/>
            <a:chExt cx="576" cy="584"/>
          </a:xfrm>
        </p:grpSpPr>
        <p:sp>
          <p:nvSpPr>
            <p:cNvPr id="180" name="Oval 94">
              <a:extLst>
                <a:ext uri="{FF2B5EF4-FFF2-40B4-BE49-F238E27FC236}">
                  <a16:creationId xmlns:a16="http://schemas.microsoft.com/office/drawing/2014/main" id="{2E1D6A9E-77ED-4F42-A17A-E2EE8D2E2135}"/>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81" name="AutoShape 95">
              <a:extLst>
                <a:ext uri="{FF2B5EF4-FFF2-40B4-BE49-F238E27FC236}">
                  <a16:creationId xmlns:a16="http://schemas.microsoft.com/office/drawing/2014/main" id="{8B9D8942-5530-AF43-8A93-F38D6672992F}"/>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3" name="Group 96">
            <a:extLst>
              <a:ext uri="{FF2B5EF4-FFF2-40B4-BE49-F238E27FC236}">
                <a16:creationId xmlns:a16="http://schemas.microsoft.com/office/drawing/2014/main" id="{A15A2DB5-1891-B34B-96D9-F3E405CE1774}"/>
              </a:ext>
            </a:extLst>
          </p:cNvPr>
          <p:cNvGrpSpPr>
            <a:grpSpLocks/>
          </p:cNvGrpSpPr>
          <p:nvPr/>
        </p:nvGrpSpPr>
        <p:grpSpPr bwMode="auto">
          <a:xfrm rot="6944070">
            <a:off x="3344864" y="4806913"/>
            <a:ext cx="180975" cy="184150"/>
            <a:chOff x="3370" y="2690"/>
            <a:chExt cx="576" cy="584"/>
          </a:xfrm>
        </p:grpSpPr>
        <p:sp>
          <p:nvSpPr>
            <p:cNvPr id="178" name="Oval 97">
              <a:extLst>
                <a:ext uri="{FF2B5EF4-FFF2-40B4-BE49-F238E27FC236}">
                  <a16:creationId xmlns:a16="http://schemas.microsoft.com/office/drawing/2014/main" id="{2050B402-449F-5844-B2DE-97F06EBE1A7D}"/>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79" name="AutoShape 98">
              <a:extLst>
                <a:ext uri="{FF2B5EF4-FFF2-40B4-BE49-F238E27FC236}">
                  <a16:creationId xmlns:a16="http://schemas.microsoft.com/office/drawing/2014/main" id="{B7ED9522-532A-B549-8C5E-F9AD3E695D6A}"/>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4" name="Group 100">
            <a:extLst>
              <a:ext uri="{FF2B5EF4-FFF2-40B4-BE49-F238E27FC236}">
                <a16:creationId xmlns:a16="http://schemas.microsoft.com/office/drawing/2014/main" id="{4F28304B-7EFB-ED46-8467-497411B94CB0}"/>
              </a:ext>
            </a:extLst>
          </p:cNvPr>
          <p:cNvGrpSpPr>
            <a:grpSpLocks/>
          </p:cNvGrpSpPr>
          <p:nvPr/>
        </p:nvGrpSpPr>
        <p:grpSpPr bwMode="auto">
          <a:xfrm>
            <a:off x="3208339" y="3495638"/>
            <a:ext cx="180975" cy="515938"/>
            <a:chOff x="4026" y="1592"/>
            <a:chExt cx="221" cy="629"/>
          </a:xfrm>
        </p:grpSpPr>
        <p:sp>
          <p:nvSpPr>
            <p:cNvPr id="173" name="Oval 101">
              <a:extLst>
                <a:ext uri="{FF2B5EF4-FFF2-40B4-BE49-F238E27FC236}">
                  <a16:creationId xmlns:a16="http://schemas.microsoft.com/office/drawing/2014/main" id="{8D739A54-2E42-4A49-96CD-C23E376FB845}"/>
                </a:ext>
              </a:extLst>
            </p:cNvPr>
            <p:cNvSpPr>
              <a:spLocks noChangeArrowheads="1"/>
            </p:cNvSpPr>
            <p:nvPr/>
          </p:nvSpPr>
          <p:spPr bwMode="auto">
            <a:xfrm rot="-153296">
              <a:off x="4026" y="2000"/>
              <a:ext cx="221" cy="221"/>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74" name="AutoShape 102">
              <a:extLst>
                <a:ext uri="{FF2B5EF4-FFF2-40B4-BE49-F238E27FC236}">
                  <a16:creationId xmlns:a16="http://schemas.microsoft.com/office/drawing/2014/main" id="{8996F20E-1DB5-044D-A439-D17D917AC65F}"/>
                </a:ext>
              </a:extLst>
            </p:cNvPr>
            <p:cNvSpPr>
              <a:spLocks noChangeArrowheads="1"/>
            </p:cNvSpPr>
            <p:nvPr/>
          </p:nvSpPr>
          <p:spPr bwMode="auto">
            <a:xfrm rot="21446704" flipV="1">
              <a:off x="4094" y="1997"/>
              <a:ext cx="89" cy="114"/>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nvGrpSpPr>
            <p:cNvPr id="175" name="Group 103">
              <a:extLst>
                <a:ext uri="{FF2B5EF4-FFF2-40B4-BE49-F238E27FC236}">
                  <a16:creationId xmlns:a16="http://schemas.microsoft.com/office/drawing/2014/main" id="{F3C84B1C-E970-5143-9A20-7437F3EFB48F}"/>
                </a:ext>
              </a:extLst>
            </p:cNvPr>
            <p:cNvGrpSpPr>
              <a:grpSpLocks/>
            </p:cNvGrpSpPr>
            <p:nvPr/>
          </p:nvGrpSpPr>
          <p:grpSpPr bwMode="auto">
            <a:xfrm rot="-4492322">
              <a:off x="3955" y="1790"/>
              <a:ext cx="484" cy="88"/>
              <a:chOff x="2972" y="2362"/>
              <a:chExt cx="1636" cy="298"/>
            </a:xfrm>
          </p:grpSpPr>
          <p:sp>
            <p:nvSpPr>
              <p:cNvPr id="176" name="AutoShape 104">
                <a:extLst>
                  <a:ext uri="{FF2B5EF4-FFF2-40B4-BE49-F238E27FC236}">
                    <a16:creationId xmlns:a16="http://schemas.microsoft.com/office/drawing/2014/main" id="{B317B80F-F438-9E4E-94E2-C35455BC321E}"/>
                  </a:ext>
                </a:extLst>
              </p:cNvPr>
              <p:cNvSpPr>
                <a:spLocks noChangeArrowheads="1"/>
              </p:cNvSpPr>
              <p:nvPr/>
            </p:nvSpPr>
            <p:spPr bwMode="auto">
              <a:xfrm>
                <a:off x="3293" y="2362"/>
                <a:ext cx="1315" cy="298"/>
              </a:xfrm>
              <a:prstGeom prst="roundRect">
                <a:avLst>
                  <a:gd name="adj" fmla="val 16667"/>
                </a:avLst>
              </a:prstGeom>
              <a:solidFill>
                <a:srgbClr val="FF66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77" name="Freeform 105">
                <a:extLst>
                  <a:ext uri="{FF2B5EF4-FFF2-40B4-BE49-F238E27FC236}">
                    <a16:creationId xmlns:a16="http://schemas.microsoft.com/office/drawing/2014/main" id="{897B493E-7C42-6D4A-AAB9-12FB72828249}"/>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grpSp>
        <p:nvGrpSpPr>
          <p:cNvPr id="155" name="Group 106">
            <a:extLst>
              <a:ext uri="{FF2B5EF4-FFF2-40B4-BE49-F238E27FC236}">
                <a16:creationId xmlns:a16="http://schemas.microsoft.com/office/drawing/2014/main" id="{4B61B893-1218-DF47-A87F-650DC6DDD933}"/>
              </a:ext>
            </a:extLst>
          </p:cNvPr>
          <p:cNvGrpSpPr>
            <a:grpSpLocks/>
          </p:cNvGrpSpPr>
          <p:nvPr/>
        </p:nvGrpSpPr>
        <p:grpSpPr bwMode="auto">
          <a:xfrm rot="1251185">
            <a:off x="3422652" y="4930739"/>
            <a:ext cx="396875" cy="73025"/>
            <a:chOff x="2972" y="2362"/>
            <a:chExt cx="1636" cy="298"/>
          </a:xfrm>
        </p:grpSpPr>
        <p:sp>
          <p:nvSpPr>
            <p:cNvPr id="171" name="AutoShape 107">
              <a:extLst>
                <a:ext uri="{FF2B5EF4-FFF2-40B4-BE49-F238E27FC236}">
                  <a16:creationId xmlns:a16="http://schemas.microsoft.com/office/drawing/2014/main" id="{511B7FD4-D8A3-5440-AE0B-8710410E46B4}"/>
                </a:ext>
              </a:extLst>
            </p:cNvPr>
            <p:cNvSpPr>
              <a:spLocks noChangeArrowheads="1"/>
            </p:cNvSpPr>
            <p:nvPr/>
          </p:nvSpPr>
          <p:spPr bwMode="auto">
            <a:xfrm>
              <a:off x="3293" y="2362"/>
              <a:ext cx="1315" cy="298"/>
            </a:xfrm>
            <a:prstGeom prst="roundRect">
              <a:avLst>
                <a:gd name="adj" fmla="val 16667"/>
              </a:avLst>
            </a:prstGeom>
            <a:solidFill>
              <a:srgbClr val="FF66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72" name="Freeform 108">
              <a:extLst>
                <a:ext uri="{FF2B5EF4-FFF2-40B4-BE49-F238E27FC236}">
                  <a16:creationId xmlns:a16="http://schemas.microsoft.com/office/drawing/2014/main" id="{7CAD331F-1BB4-7E49-A565-4AC338AF7002}"/>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6" name="Group 109">
            <a:extLst>
              <a:ext uri="{FF2B5EF4-FFF2-40B4-BE49-F238E27FC236}">
                <a16:creationId xmlns:a16="http://schemas.microsoft.com/office/drawing/2014/main" id="{7B23BA52-FA47-0B47-8C67-FDC75D0C2EAB}"/>
              </a:ext>
            </a:extLst>
          </p:cNvPr>
          <p:cNvGrpSpPr>
            <a:grpSpLocks/>
          </p:cNvGrpSpPr>
          <p:nvPr/>
        </p:nvGrpSpPr>
        <p:grpSpPr bwMode="auto">
          <a:xfrm rot="10262990">
            <a:off x="1947864" y="4402102"/>
            <a:ext cx="396875" cy="73025"/>
            <a:chOff x="2972" y="2362"/>
            <a:chExt cx="1636" cy="298"/>
          </a:xfrm>
        </p:grpSpPr>
        <p:sp>
          <p:nvSpPr>
            <p:cNvPr id="169" name="AutoShape 110">
              <a:extLst>
                <a:ext uri="{FF2B5EF4-FFF2-40B4-BE49-F238E27FC236}">
                  <a16:creationId xmlns:a16="http://schemas.microsoft.com/office/drawing/2014/main" id="{306BE320-A9B9-744F-A0AF-5865F4B0EE7D}"/>
                </a:ext>
              </a:extLst>
            </p:cNvPr>
            <p:cNvSpPr>
              <a:spLocks noChangeArrowheads="1"/>
            </p:cNvSpPr>
            <p:nvPr/>
          </p:nvSpPr>
          <p:spPr bwMode="auto">
            <a:xfrm>
              <a:off x="3293" y="2362"/>
              <a:ext cx="1315" cy="298"/>
            </a:xfrm>
            <a:prstGeom prst="roundRect">
              <a:avLst>
                <a:gd name="adj" fmla="val 16667"/>
              </a:avLst>
            </a:prstGeom>
            <a:solidFill>
              <a:srgbClr val="FF66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70" name="Freeform 111">
              <a:extLst>
                <a:ext uri="{FF2B5EF4-FFF2-40B4-BE49-F238E27FC236}">
                  <a16:creationId xmlns:a16="http://schemas.microsoft.com/office/drawing/2014/main" id="{F17A4476-3F27-4D45-AC15-B4DB53F093BE}"/>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7" name="Group 112">
            <a:extLst>
              <a:ext uri="{FF2B5EF4-FFF2-40B4-BE49-F238E27FC236}">
                <a16:creationId xmlns:a16="http://schemas.microsoft.com/office/drawing/2014/main" id="{2BD47096-4ADC-FB48-9B0F-DB0844B6249C}"/>
              </a:ext>
            </a:extLst>
          </p:cNvPr>
          <p:cNvGrpSpPr>
            <a:grpSpLocks/>
          </p:cNvGrpSpPr>
          <p:nvPr/>
        </p:nvGrpSpPr>
        <p:grpSpPr bwMode="auto">
          <a:xfrm rot="12269484">
            <a:off x="2265364" y="3528976"/>
            <a:ext cx="396875" cy="71438"/>
            <a:chOff x="2972" y="2362"/>
            <a:chExt cx="1636" cy="298"/>
          </a:xfrm>
        </p:grpSpPr>
        <p:sp>
          <p:nvSpPr>
            <p:cNvPr id="167" name="AutoShape 113">
              <a:extLst>
                <a:ext uri="{FF2B5EF4-FFF2-40B4-BE49-F238E27FC236}">
                  <a16:creationId xmlns:a16="http://schemas.microsoft.com/office/drawing/2014/main" id="{F354A19E-8B15-1D42-BA32-687213909D26}"/>
                </a:ext>
              </a:extLst>
            </p:cNvPr>
            <p:cNvSpPr>
              <a:spLocks noChangeArrowheads="1"/>
            </p:cNvSpPr>
            <p:nvPr/>
          </p:nvSpPr>
          <p:spPr bwMode="auto">
            <a:xfrm>
              <a:off x="3293" y="2362"/>
              <a:ext cx="1315" cy="298"/>
            </a:xfrm>
            <a:prstGeom prst="roundRect">
              <a:avLst>
                <a:gd name="adj" fmla="val 16667"/>
              </a:avLst>
            </a:prstGeom>
            <a:solidFill>
              <a:srgbClr val="00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68" name="Freeform 114">
              <a:extLst>
                <a:ext uri="{FF2B5EF4-FFF2-40B4-BE49-F238E27FC236}">
                  <a16:creationId xmlns:a16="http://schemas.microsoft.com/office/drawing/2014/main" id="{EAD6A152-8345-3B44-871A-71E358D693B4}"/>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00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8" name="Group 115">
            <a:extLst>
              <a:ext uri="{FF2B5EF4-FFF2-40B4-BE49-F238E27FC236}">
                <a16:creationId xmlns:a16="http://schemas.microsoft.com/office/drawing/2014/main" id="{1ED8BF02-21F5-5D4F-81F5-15E798A8BCEA}"/>
              </a:ext>
            </a:extLst>
          </p:cNvPr>
          <p:cNvGrpSpPr>
            <a:grpSpLocks/>
          </p:cNvGrpSpPr>
          <p:nvPr/>
        </p:nvGrpSpPr>
        <p:grpSpPr bwMode="auto">
          <a:xfrm rot="19834585">
            <a:off x="3630614" y="3929027"/>
            <a:ext cx="396875" cy="73025"/>
            <a:chOff x="2972" y="2362"/>
            <a:chExt cx="1636" cy="298"/>
          </a:xfrm>
        </p:grpSpPr>
        <p:sp>
          <p:nvSpPr>
            <p:cNvPr id="165" name="AutoShape 116">
              <a:extLst>
                <a:ext uri="{FF2B5EF4-FFF2-40B4-BE49-F238E27FC236}">
                  <a16:creationId xmlns:a16="http://schemas.microsoft.com/office/drawing/2014/main" id="{E5A79070-3281-484B-A269-E9F15E64959F}"/>
                </a:ext>
              </a:extLst>
            </p:cNvPr>
            <p:cNvSpPr>
              <a:spLocks noChangeArrowheads="1"/>
            </p:cNvSpPr>
            <p:nvPr/>
          </p:nvSpPr>
          <p:spPr bwMode="auto">
            <a:xfrm>
              <a:off x="3293" y="2362"/>
              <a:ext cx="1315" cy="298"/>
            </a:xfrm>
            <a:prstGeom prst="roundRect">
              <a:avLst>
                <a:gd name="adj" fmla="val 16667"/>
              </a:avLst>
            </a:prstGeom>
            <a:solidFill>
              <a:srgbClr val="3366FF"/>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66" name="Freeform 117">
              <a:extLst>
                <a:ext uri="{FF2B5EF4-FFF2-40B4-BE49-F238E27FC236}">
                  <a16:creationId xmlns:a16="http://schemas.microsoft.com/office/drawing/2014/main" id="{7799775E-C708-9046-8271-536F3ABC62CB}"/>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3366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59" name="Group 118">
            <a:extLst>
              <a:ext uri="{FF2B5EF4-FFF2-40B4-BE49-F238E27FC236}">
                <a16:creationId xmlns:a16="http://schemas.microsoft.com/office/drawing/2014/main" id="{FC00A19B-A277-0249-ABDB-0A0A9DD9DDAE}"/>
              </a:ext>
            </a:extLst>
          </p:cNvPr>
          <p:cNvGrpSpPr>
            <a:grpSpLocks/>
          </p:cNvGrpSpPr>
          <p:nvPr/>
        </p:nvGrpSpPr>
        <p:grpSpPr bwMode="auto">
          <a:xfrm rot="18007917">
            <a:off x="1866902" y="4987889"/>
            <a:ext cx="396875" cy="73025"/>
            <a:chOff x="2972" y="2362"/>
            <a:chExt cx="1636" cy="298"/>
          </a:xfrm>
        </p:grpSpPr>
        <p:sp>
          <p:nvSpPr>
            <p:cNvPr id="163" name="AutoShape 119">
              <a:extLst>
                <a:ext uri="{FF2B5EF4-FFF2-40B4-BE49-F238E27FC236}">
                  <a16:creationId xmlns:a16="http://schemas.microsoft.com/office/drawing/2014/main" id="{C67257FB-91F6-C14C-85C0-B2DC4FEE95EA}"/>
                </a:ext>
              </a:extLst>
            </p:cNvPr>
            <p:cNvSpPr>
              <a:spLocks noChangeArrowheads="1"/>
            </p:cNvSpPr>
            <p:nvPr/>
          </p:nvSpPr>
          <p:spPr bwMode="auto">
            <a:xfrm>
              <a:off x="3293" y="2362"/>
              <a:ext cx="1315" cy="298"/>
            </a:xfrm>
            <a:prstGeom prst="roundRect">
              <a:avLst>
                <a:gd name="adj" fmla="val 16667"/>
              </a:avLst>
            </a:prstGeom>
            <a:solidFill>
              <a:srgbClr val="FFFF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64" name="Freeform 120">
              <a:extLst>
                <a:ext uri="{FF2B5EF4-FFF2-40B4-BE49-F238E27FC236}">
                  <a16:creationId xmlns:a16="http://schemas.microsoft.com/office/drawing/2014/main" id="{5D6A28A5-0743-1C4E-9441-848584537B49}"/>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60" name="Group 121">
            <a:extLst>
              <a:ext uri="{FF2B5EF4-FFF2-40B4-BE49-F238E27FC236}">
                <a16:creationId xmlns:a16="http://schemas.microsoft.com/office/drawing/2014/main" id="{8ADF3C99-C228-9C48-909E-12A2C128B39A}"/>
              </a:ext>
            </a:extLst>
          </p:cNvPr>
          <p:cNvGrpSpPr>
            <a:grpSpLocks/>
          </p:cNvGrpSpPr>
          <p:nvPr/>
        </p:nvGrpSpPr>
        <p:grpSpPr bwMode="auto">
          <a:xfrm rot="15959019">
            <a:off x="3763964" y="4294152"/>
            <a:ext cx="398463" cy="73025"/>
            <a:chOff x="2972" y="2362"/>
            <a:chExt cx="1636" cy="298"/>
          </a:xfrm>
        </p:grpSpPr>
        <p:sp>
          <p:nvSpPr>
            <p:cNvPr id="161" name="AutoShape 122">
              <a:extLst>
                <a:ext uri="{FF2B5EF4-FFF2-40B4-BE49-F238E27FC236}">
                  <a16:creationId xmlns:a16="http://schemas.microsoft.com/office/drawing/2014/main" id="{5CB890B6-0335-F447-A9CA-B646F36A9F82}"/>
                </a:ext>
              </a:extLst>
            </p:cNvPr>
            <p:cNvSpPr>
              <a:spLocks noChangeArrowheads="1"/>
            </p:cNvSpPr>
            <p:nvPr/>
          </p:nvSpPr>
          <p:spPr bwMode="auto">
            <a:xfrm>
              <a:off x="3293" y="2362"/>
              <a:ext cx="1315" cy="298"/>
            </a:xfrm>
            <a:prstGeom prst="roundRect">
              <a:avLst>
                <a:gd name="adj" fmla="val 16667"/>
              </a:avLst>
            </a:prstGeom>
            <a:solidFill>
              <a:srgbClr val="8080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162" name="Freeform 123">
              <a:extLst>
                <a:ext uri="{FF2B5EF4-FFF2-40B4-BE49-F238E27FC236}">
                  <a16:creationId xmlns:a16="http://schemas.microsoft.com/office/drawing/2014/main" id="{6668A9E8-CF24-724E-B51E-9CC45B73C7C2}"/>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99CC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93" name="Group 151">
            <a:extLst>
              <a:ext uri="{FF2B5EF4-FFF2-40B4-BE49-F238E27FC236}">
                <a16:creationId xmlns:a16="http://schemas.microsoft.com/office/drawing/2014/main" id="{CEDF0E31-B2C4-4343-A4E4-5240DF2B8407}"/>
              </a:ext>
            </a:extLst>
          </p:cNvPr>
          <p:cNvGrpSpPr>
            <a:grpSpLocks/>
          </p:cNvGrpSpPr>
          <p:nvPr/>
        </p:nvGrpSpPr>
        <p:grpSpPr bwMode="auto">
          <a:xfrm>
            <a:off x="2138363" y="1052740"/>
            <a:ext cx="6815138" cy="723901"/>
            <a:chOff x="84" y="3132"/>
            <a:chExt cx="4293" cy="456"/>
          </a:xfrm>
        </p:grpSpPr>
        <p:grpSp>
          <p:nvGrpSpPr>
            <p:cNvPr id="194" name="Group 124">
              <a:extLst>
                <a:ext uri="{FF2B5EF4-FFF2-40B4-BE49-F238E27FC236}">
                  <a16:creationId xmlns:a16="http://schemas.microsoft.com/office/drawing/2014/main" id="{795A3FB3-ED0B-5D43-8A82-8E5F486A4A9E}"/>
                </a:ext>
              </a:extLst>
            </p:cNvPr>
            <p:cNvGrpSpPr>
              <a:grpSpLocks/>
            </p:cNvGrpSpPr>
            <p:nvPr/>
          </p:nvGrpSpPr>
          <p:grpSpPr bwMode="auto">
            <a:xfrm rot="16200000">
              <a:off x="85" y="3136"/>
              <a:ext cx="162" cy="164"/>
              <a:chOff x="3370" y="2690"/>
              <a:chExt cx="576" cy="584"/>
            </a:xfrm>
          </p:grpSpPr>
          <p:sp>
            <p:nvSpPr>
              <p:cNvPr id="213" name="Oval 125">
                <a:extLst>
                  <a:ext uri="{FF2B5EF4-FFF2-40B4-BE49-F238E27FC236}">
                    <a16:creationId xmlns:a16="http://schemas.microsoft.com/office/drawing/2014/main" id="{A9498A91-6961-E04F-9600-61B2A96A0E5A}"/>
                  </a:ext>
                </a:extLst>
              </p:cNvPr>
              <p:cNvSpPr>
                <a:spLocks noChangeArrowheads="1"/>
              </p:cNvSpPr>
              <p:nvPr/>
            </p:nvSpPr>
            <p:spPr bwMode="auto">
              <a:xfrm>
                <a:off x="3370" y="2698"/>
                <a:ext cx="576" cy="576"/>
              </a:xfrm>
              <a:prstGeom prst="ellipse">
                <a:avLst/>
              </a:prstGeom>
              <a:solidFill>
                <a:srgbClr val="FF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214" name="AutoShape 126">
                <a:extLst>
                  <a:ext uri="{FF2B5EF4-FFF2-40B4-BE49-F238E27FC236}">
                    <a16:creationId xmlns:a16="http://schemas.microsoft.com/office/drawing/2014/main" id="{5B7CEADA-9129-FC42-8D6F-E6161D335E69}"/>
                  </a:ext>
                </a:extLst>
              </p:cNvPr>
              <p:cNvSpPr>
                <a:spLocks noChangeArrowheads="1"/>
              </p:cNvSpPr>
              <p:nvPr/>
            </p:nvSpPr>
            <p:spPr bwMode="auto">
              <a:xfrm flipV="1">
                <a:off x="3555" y="2690"/>
                <a:ext cx="231" cy="296"/>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grpSp>
          <p:nvGrpSpPr>
            <p:cNvPr id="195" name="Group 131">
              <a:extLst>
                <a:ext uri="{FF2B5EF4-FFF2-40B4-BE49-F238E27FC236}">
                  <a16:creationId xmlns:a16="http://schemas.microsoft.com/office/drawing/2014/main" id="{014CE30E-1602-F246-ACBE-9E444CFB023C}"/>
                </a:ext>
              </a:extLst>
            </p:cNvPr>
            <p:cNvGrpSpPr>
              <a:grpSpLocks/>
            </p:cNvGrpSpPr>
            <p:nvPr/>
          </p:nvGrpSpPr>
          <p:grpSpPr bwMode="auto">
            <a:xfrm rot="78796692">
              <a:off x="85" y="3383"/>
              <a:ext cx="163" cy="162"/>
              <a:chOff x="595" y="2457"/>
              <a:chExt cx="223" cy="221"/>
            </a:xfrm>
          </p:grpSpPr>
          <p:sp>
            <p:nvSpPr>
              <p:cNvPr id="211" name="Oval 132">
                <a:extLst>
                  <a:ext uri="{FF2B5EF4-FFF2-40B4-BE49-F238E27FC236}">
                    <a16:creationId xmlns:a16="http://schemas.microsoft.com/office/drawing/2014/main" id="{6795186C-99C1-4545-9F0D-D73B194866DF}"/>
                  </a:ext>
                </a:extLst>
              </p:cNvPr>
              <p:cNvSpPr>
                <a:spLocks noChangeArrowheads="1"/>
              </p:cNvSpPr>
              <p:nvPr/>
            </p:nvSpPr>
            <p:spPr bwMode="auto">
              <a:xfrm rot="2947873">
                <a:off x="595" y="2457"/>
                <a:ext cx="221" cy="221"/>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212" name="Oval 133">
                <a:extLst>
                  <a:ext uri="{FF2B5EF4-FFF2-40B4-BE49-F238E27FC236}">
                    <a16:creationId xmlns:a16="http://schemas.microsoft.com/office/drawing/2014/main" id="{45CFC5F2-69E5-F74A-9DA9-891B90CB7B41}"/>
                  </a:ext>
                </a:extLst>
              </p:cNvPr>
              <p:cNvSpPr>
                <a:spLocks noChangeArrowheads="1"/>
              </p:cNvSpPr>
              <p:nvPr/>
            </p:nvSpPr>
            <p:spPr bwMode="auto">
              <a:xfrm>
                <a:off x="674" y="2466"/>
                <a:ext cx="144" cy="125"/>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sp>
          <p:nvSpPr>
            <p:cNvPr id="196" name="Text Box 137">
              <a:extLst>
                <a:ext uri="{FF2B5EF4-FFF2-40B4-BE49-F238E27FC236}">
                  <a16:creationId xmlns:a16="http://schemas.microsoft.com/office/drawing/2014/main" id="{604C4C13-F702-714F-8F12-D5F9E9CFF18B}"/>
                </a:ext>
              </a:extLst>
            </p:cNvPr>
            <p:cNvSpPr txBox="1">
              <a:spLocks noChangeArrowheads="1"/>
            </p:cNvSpPr>
            <p:nvPr/>
          </p:nvSpPr>
          <p:spPr bwMode="auto">
            <a:xfrm>
              <a:off x="435" y="3132"/>
              <a:ext cx="91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a:solidFill>
                    <a:prstClr val="black"/>
                  </a:solidFill>
                  <a:latin typeface="Tahoma" pitchFamily="34" charset="0"/>
                  <a:ea typeface="ＭＳ Ｐゴシック" panose="020B0600070205080204" pitchFamily="34" charset="-128"/>
                </a:rPr>
                <a:t>Target protein</a:t>
              </a:r>
            </a:p>
          </p:txBody>
        </p:sp>
        <p:sp>
          <p:nvSpPr>
            <p:cNvPr id="197" name="Text Box 138">
              <a:extLst>
                <a:ext uri="{FF2B5EF4-FFF2-40B4-BE49-F238E27FC236}">
                  <a16:creationId xmlns:a16="http://schemas.microsoft.com/office/drawing/2014/main" id="{4A70B96B-3B50-2F4C-BC6F-C69AD208B166}"/>
                </a:ext>
              </a:extLst>
            </p:cNvPr>
            <p:cNvSpPr txBox="1">
              <a:spLocks noChangeArrowheads="1"/>
            </p:cNvSpPr>
            <p:nvPr/>
          </p:nvSpPr>
          <p:spPr bwMode="auto">
            <a:xfrm>
              <a:off x="436" y="3355"/>
              <a:ext cx="115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a:solidFill>
                    <a:prstClr val="black"/>
                  </a:solidFill>
                  <a:latin typeface="Tahoma" pitchFamily="34" charset="0"/>
                  <a:ea typeface="ＭＳ Ｐゴシック" panose="020B0600070205080204" pitchFamily="34" charset="-128"/>
                </a:rPr>
                <a:t>Denatured protein</a:t>
              </a:r>
            </a:p>
          </p:txBody>
        </p:sp>
        <p:grpSp>
          <p:nvGrpSpPr>
            <p:cNvPr id="198" name="Group 149">
              <a:extLst>
                <a:ext uri="{FF2B5EF4-FFF2-40B4-BE49-F238E27FC236}">
                  <a16:creationId xmlns:a16="http://schemas.microsoft.com/office/drawing/2014/main" id="{03C29823-49AC-5B49-B585-48BEFE5CF925}"/>
                </a:ext>
              </a:extLst>
            </p:cNvPr>
            <p:cNvGrpSpPr>
              <a:grpSpLocks/>
            </p:cNvGrpSpPr>
            <p:nvPr/>
          </p:nvGrpSpPr>
          <p:grpSpPr bwMode="auto">
            <a:xfrm>
              <a:off x="3046" y="3371"/>
              <a:ext cx="1331" cy="213"/>
              <a:chOff x="125" y="3603"/>
              <a:chExt cx="1331" cy="213"/>
            </a:xfrm>
          </p:grpSpPr>
          <p:sp>
            <p:nvSpPr>
              <p:cNvPr id="209" name="Oval 127">
                <a:extLst>
                  <a:ext uri="{FF2B5EF4-FFF2-40B4-BE49-F238E27FC236}">
                    <a16:creationId xmlns:a16="http://schemas.microsoft.com/office/drawing/2014/main" id="{09C96207-8BC5-0D46-9770-7E9BA7BFD0DC}"/>
                  </a:ext>
                </a:extLst>
              </p:cNvPr>
              <p:cNvSpPr>
                <a:spLocks noChangeArrowheads="1"/>
              </p:cNvSpPr>
              <p:nvPr/>
            </p:nvSpPr>
            <p:spPr bwMode="auto">
              <a:xfrm>
                <a:off x="125" y="3653"/>
                <a:ext cx="63" cy="63"/>
              </a:xfrm>
              <a:prstGeom prst="ellipse">
                <a:avLst/>
              </a:prstGeom>
              <a:solidFill>
                <a:srgbClr val="3366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210" name="Text Box 139">
                <a:extLst>
                  <a:ext uri="{FF2B5EF4-FFF2-40B4-BE49-F238E27FC236}">
                    <a16:creationId xmlns:a16="http://schemas.microsoft.com/office/drawing/2014/main" id="{2998FEB3-E29C-6145-8FB7-D4BD93EC9B74}"/>
                  </a:ext>
                </a:extLst>
              </p:cNvPr>
              <p:cNvSpPr txBox="1">
                <a:spLocks noChangeArrowheads="1"/>
              </p:cNvSpPr>
              <p:nvPr/>
            </p:nvSpPr>
            <p:spPr bwMode="auto">
              <a:xfrm>
                <a:off x="426" y="3603"/>
                <a:ext cx="103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a:solidFill>
                      <a:prstClr val="black"/>
                    </a:solidFill>
                    <a:latin typeface="Tahoma" pitchFamily="34" charset="0"/>
                    <a:ea typeface="ＭＳ Ｐゴシック" panose="020B0600070205080204" pitchFamily="34" charset="-128"/>
                  </a:rPr>
                  <a:t>Blocking protein</a:t>
                </a:r>
              </a:p>
            </p:txBody>
          </p:sp>
        </p:grpSp>
        <p:grpSp>
          <p:nvGrpSpPr>
            <p:cNvPr id="199" name="Group 148">
              <a:extLst>
                <a:ext uri="{FF2B5EF4-FFF2-40B4-BE49-F238E27FC236}">
                  <a16:creationId xmlns:a16="http://schemas.microsoft.com/office/drawing/2014/main" id="{4AB8E0FA-9ABF-4345-8C85-64D6C0379384}"/>
                </a:ext>
              </a:extLst>
            </p:cNvPr>
            <p:cNvGrpSpPr>
              <a:grpSpLocks/>
            </p:cNvGrpSpPr>
            <p:nvPr/>
          </p:nvGrpSpPr>
          <p:grpSpPr bwMode="auto">
            <a:xfrm>
              <a:off x="1748" y="3373"/>
              <a:ext cx="1072" cy="215"/>
              <a:chOff x="1798" y="3474"/>
              <a:chExt cx="1072" cy="215"/>
            </a:xfrm>
          </p:grpSpPr>
          <p:grpSp>
            <p:nvGrpSpPr>
              <p:cNvPr id="205" name="Group 128">
                <a:extLst>
                  <a:ext uri="{FF2B5EF4-FFF2-40B4-BE49-F238E27FC236}">
                    <a16:creationId xmlns:a16="http://schemas.microsoft.com/office/drawing/2014/main" id="{8C3A0D44-5A55-B841-80A5-2B206B7E3A51}"/>
                  </a:ext>
                </a:extLst>
              </p:cNvPr>
              <p:cNvGrpSpPr>
                <a:grpSpLocks/>
              </p:cNvGrpSpPr>
              <p:nvPr/>
            </p:nvGrpSpPr>
            <p:grpSpPr bwMode="auto">
              <a:xfrm>
                <a:off x="1798" y="3474"/>
                <a:ext cx="162" cy="151"/>
                <a:chOff x="472" y="1498"/>
                <a:chExt cx="221" cy="207"/>
              </a:xfrm>
            </p:grpSpPr>
            <p:sp>
              <p:nvSpPr>
                <p:cNvPr id="207" name="Rectangle 129">
                  <a:extLst>
                    <a:ext uri="{FF2B5EF4-FFF2-40B4-BE49-F238E27FC236}">
                      <a16:creationId xmlns:a16="http://schemas.microsoft.com/office/drawing/2014/main" id="{D2955ED4-989F-EA47-931C-5D9567E7AB5E}"/>
                    </a:ext>
                  </a:extLst>
                </p:cNvPr>
                <p:cNvSpPr>
                  <a:spLocks noChangeArrowheads="1"/>
                </p:cNvSpPr>
                <p:nvPr/>
              </p:nvSpPr>
              <p:spPr bwMode="auto">
                <a:xfrm>
                  <a:off x="472" y="1513"/>
                  <a:ext cx="221" cy="192"/>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208" name="AutoShape 130">
                  <a:extLst>
                    <a:ext uri="{FF2B5EF4-FFF2-40B4-BE49-F238E27FC236}">
                      <a16:creationId xmlns:a16="http://schemas.microsoft.com/office/drawing/2014/main" id="{FD468F48-E15A-5D42-AEDF-EC272480C9C5}"/>
                    </a:ext>
                  </a:extLst>
                </p:cNvPr>
                <p:cNvSpPr>
                  <a:spLocks noChangeArrowheads="1"/>
                </p:cNvSpPr>
                <p:nvPr/>
              </p:nvSpPr>
              <p:spPr bwMode="auto">
                <a:xfrm flipV="1">
                  <a:off x="527" y="1498"/>
                  <a:ext cx="100" cy="87"/>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grpSp>
          <p:sp>
            <p:nvSpPr>
              <p:cNvPr id="206" name="Text Box 140">
                <a:extLst>
                  <a:ext uri="{FF2B5EF4-FFF2-40B4-BE49-F238E27FC236}">
                    <a16:creationId xmlns:a16="http://schemas.microsoft.com/office/drawing/2014/main" id="{3C0FCBFF-E776-F84E-B44A-0646BD3AF8C3}"/>
                  </a:ext>
                </a:extLst>
              </p:cNvPr>
              <p:cNvSpPr txBox="1">
                <a:spLocks noChangeArrowheads="1"/>
              </p:cNvSpPr>
              <p:nvPr/>
            </p:nvSpPr>
            <p:spPr bwMode="auto">
              <a:xfrm>
                <a:off x="2077" y="3476"/>
                <a:ext cx="79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a:solidFill>
                      <a:prstClr val="black"/>
                    </a:solidFill>
                    <a:latin typeface="Tahoma" pitchFamily="34" charset="0"/>
                    <a:ea typeface="ＭＳ Ｐゴシック" panose="020B0600070205080204" pitchFamily="34" charset="-128"/>
                  </a:rPr>
                  <a:t>Streptavidin</a:t>
                </a:r>
              </a:p>
            </p:txBody>
          </p:sp>
        </p:grpSp>
        <p:grpSp>
          <p:nvGrpSpPr>
            <p:cNvPr id="200" name="Group 147">
              <a:extLst>
                <a:ext uri="{FF2B5EF4-FFF2-40B4-BE49-F238E27FC236}">
                  <a16:creationId xmlns:a16="http://schemas.microsoft.com/office/drawing/2014/main" id="{A615B21C-7736-2F48-B9CF-EE38324AC4EE}"/>
                </a:ext>
              </a:extLst>
            </p:cNvPr>
            <p:cNvGrpSpPr>
              <a:grpSpLocks/>
            </p:cNvGrpSpPr>
            <p:nvPr/>
          </p:nvGrpSpPr>
          <p:grpSpPr bwMode="auto">
            <a:xfrm>
              <a:off x="1526" y="3148"/>
              <a:ext cx="2052" cy="213"/>
              <a:chOff x="1637" y="3289"/>
              <a:chExt cx="2052" cy="213"/>
            </a:xfrm>
          </p:grpSpPr>
          <p:grpSp>
            <p:nvGrpSpPr>
              <p:cNvPr id="201" name="Group 134">
                <a:extLst>
                  <a:ext uri="{FF2B5EF4-FFF2-40B4-BE49-F238E27FC236}">
                    <a16:creationId xmlns:a16="http://schemas.microsoft.com/office/drawing/2014/main" id="{71EBB3A3-A453-C34F-8C53-686079E74215}"/>
                  </a:ext>
                </a:extLst>
              </p:cNvPr>
              <p:cNvGrpSpPr>
                <a:grpSpLocks/>
              </p:cNvGrpSpPr>
              <p:nvPr/>
            </p:nvGrpSpPr>
            <p:grpSpPr bwMode="auto">
              <a:xfrm>
                <a:off x="1637" y="3331"/>
                <a:ext cx="354" cy="64"/>
                <a:chOff x="2972" y="2362"/>
                <a:chExt cx="1636" cy="298"/>
              </a:xfrm>
            </p:grpSpPr>
            <p:sp>
              <p:nvSpPr>
                <p:cNvPr id="203" name="AutoShape 135">
                  <a:extLst>
                    <a:ext uri="{FF2B5EF4-FFF2-40B4-BE49-F238E27FC236}">
                      <a16:creationId xmlns:a16="http://schemas.microsoft.com/office/drawing/2014/main" id="{AAFFA2DB-49A3-1540-94C8-206CA88A04CD}"/>
                    </a:ext>
                  </a:extLst>
                </p:cNvPr>
                <p:cNvSpPr>
                  <a:spLocks noChangeArrowheads="1"/>
                </p:cNvSpPr>
                <p:nvPr/>
              </p:nvSpPr>
              <p:spPr bwMode="auto">
                <a:xfrm>
                  <a:off x="3293" y="2362"/>
                  <a:ext cx="1315" cy="298"/>
                </a:xfrm>
                <a:prstGeom prst="roundRect">
                  <a:avLst>
                    <a:gd name="adj" fmla="val 16667"/>
                  </a:avLst>
                </a:prstGeom>
                <a:solidFill>
                  <a:srgbClr val="FF6600"/>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prstClr val="black"/>
                    </a:solidFill>
                    <a:latin typeface="Calibri" panose="020F0502020204030204"/>
                    <a:ea typeface="ＭＳ Ｐゴシック" panose="020B0600070205080204" pitchFamily="34" charset="-128"/>
                  </a:endParaRPr>
                </a:p>
              </p:txBody>
            </p:sp>
            <p:sp>
              <p:nvSpPr>
                <p:cNvPr id="204" name="Freeform 136">
                  <a:extLst>
                    <a:ext uri="{FF2B5EF4-FFF2-40B4-BE49-F238E27FC236}">
                      <a16:creationId xmlns:a16="http://schemas.microsoft.com/office/drawing/2014/main" id="{1FAB9303-5464-704B-A411-2775B9F3B6FC}"/>
                    </a:ext>
                  </a:extLst>
                </p:cNvPr>
                <p:cNvSpPr>
                  <a:spLocks/>
                </p:cNvSpPr>
                <p:nvPr/>
              </p:nvSpPr>
              <p:spPr bwMode="auto">
                <a:xfrm>
                  <a:off x="2972" y="2442"/>
                  <a:ext cx="312" cy="126"/>
                </a:xfrm>
                <a:custGeom>
                  <a:avLst/>
                  <a:gdLst>
                    <a:gd name="T0" fmla="*/ 893 w 893"/>
                    <a:gd name="T1" fmla="*/ 174 h 362"/>
                    <a:gd name="T2" fmla="*/ 643 w 893"/>
                    <a:gd name="T3" fmla="*/ 357 h 362"/>
                    <a:gd name="T4" fmla="*/ 432 w 893"/>
                    <a:gd name="T5" fmla="*/ 203 h 362"/>
                    <a:gd name="T6" fmla="*/ 240 w 893"/>
                    <a:gd name="T7" fmla="*/ 11 h 362"/>
                    <a:gd name="T8" fmla="*/ 0 w 893"/>
                    <a:gd name="T9" fmla="*/ 270 h 362"/>
                  </a:gdLst>
                  <a:ahLst/>
                  <a:cxnLst>
                    <a:cxn ang="0">
                      <a:pos x="T0" y="T1"/>
                    </a:cxn>
                    <a:cxn ang="0">
                      <a:pos x="T2" y="T3"/>
                    </a:cxn>
                    <a:cxn ang="0">
                      <a:pos x="T4" y="T5"/>
                    </a:cxn>
                    <a:cxn ang="0">
                      <a:pos x="T6" y="T7"/>
                    </a:cxn>
                    <a:cxn ang="0">
                      <a:pos x="T8" y="T9"/>
                    </a:cxn>
                  </a:cxnLst>
                  <a:rect l="0" t="0" r="r" b="b"/>
                  <a:pathLst>
                    <a:path w="893" h="362">
                      <a:moveTo>
                        <a:pt x="893" y="174"/>
                      </a:moveTo>
                      <a:cubicBezTo>
                        <a:pt x="806" y="263"/>
                        <a:pt x="720" y="352"/>
                        <a:pt x="643" y="357"/>
                      </a:cubicBezTo>
                      <a:cubicBezTo>
                        <a:pt x="566" y="362"/>
                        <a:pt x="499" y="261"/>
                        <a:pt x="432" y="203"/>
                      </a:cubicBezTo>
                      <a:cubicBezTo>
                        <a:pt x="365" y="145"/>
                        <a:pt x="312" y="0"/>
                        <a:pt x="240" y="11"/>
                      </a:cubicBezTo>
                      <a:cubicBezTo>
                        <a:pt x="168" y="22"/>
                        <a:pt x="38" y="228"/>
                        <a:pt x="0" y="270"/>
                      </a:cubicBezTo>
                    </a:path>
                  </a:pathLst>
                </a:custGeom>
                <a:noFill/>
                <a:ln w="25400">
                  <a:solidFill>
                    <a:srgbClr val="FF66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solidFill>
                      <a:prstClr val="black"/>
                    </a:solidFill>
                    <a:latin typeface="Calibri" panose="020F0502020204030204"/>
                    <a:ea typeface="ＭＳ Ｐゴシック" panose="020B0600070205080204" pitchFamily="34" charset="-128"/>
                  </a:endParaRPr>
                </a:p>
              </p:txBody>
            </p:sp>
          </p:grpSp>
          <p:sp>
            <p:nvSpPr>
              <p:cNvPr id="202" name="Text Box 141">
                <a:extLst>
                  <a:ext uri="{FF2B5EF4-FFF2-40B4-BE49-F238E27FC236}">
                    <a16:creationId xmlns:a16="http://schemas.microsoft.com/office/drawing/2014/main" id="{4B8FA4D8-3092-E742-A22A-A23C3B99E2BD}"/>
                  </a:ext>
                </a:extLst>
              </p:cNvPr>
              <p:cNvSpPr txBox="1">
                <a:spLocks noChangeArrowheads="1"/>
              </p:cNvSpPr>
              <p:nvPr/>
            </p:nvSpPr>
            <p:spPr bwMode="auto">
              <a:xfrm>
                <a:off x="2077" y="3289"/>
                <a:ext cx="161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1600" dirty="0" err="1">
                    <a:solidFill>
                      <a:prstClr val="black"/>
                    </a:solidFill>
                    <a:latin typeface="Tahoma" pitchFamily="34" charset="0"/>
                    <a:ea typeface="ＭＳ Ｐゴシック" panose="020B0600070205080204" pitchFamily="34" charset="-128"/>
                  </a:rPr>
                  <a:t>scFv</a:t>
                </a:r>
                <a:r>
                  <a:rPr lang="en-US" altLang="ja-JP" sz="1600" dirty="0">
                    <a:solidFill>
                      <a:prstClr val="black"/>
                    </a:solidFill>
                    <a:latin typeface="Tahoma" pitchFamily="34" charset="0"/>
                    <a:ea typeface="ＭＳ Ｐゴシック" panose="020B0600070205080204" pitchFamily="34" charset="-128"/>
                  </a:rPr>
                  <a:t>-displayed M13 phage</a:t>
                </a:r>
              </a:p>
            </p:txBody>
          </p:sp>
        </p:grpSp>
      </p:grpSp>
      <p:sp>
        <p:nvSpPr>
          <p:cNvPr id="215" name="正方形/長方形 214">
            <a:extLst>
              <a:ext uri="{FF2B5EF4-FFF2-40B4-BE49-F238E27FC236}">
                <a16:creationId xmlns:a16="http://schemas.microsoft.com/office/drawing/2014/main" id="{DB6630E8-3AF5-8349-BD27-871330C1FECB}"/>
              </a:ext>
            </a:extLst>
          </p:cNvPr>
          <p:cNvSpPr/>
          <p:nvPr/>
        </p:nvSpPr>
        <p:spPr>
          <a:xfrm>
            <a:off x="3197720" y="5293879"/>
            <a:ext cx="5887702" cy="1477328"/>
          </a:xfrm>
          <a:prstGeom prst="rect">
            <a:avLst/>
          </a:prstGeom>
        </p:spPr>
        <p:txBody>
          <a:bodyPr wrap="none">
            <a:spAutoFit/>
          </a:bodyPr>
          <a:lstStyle/>
          <a:p>
            <a:pPr>
              <a:defRPr/>
            </a:pPr>
            <a:r>
              <a:rPr lang="en-US" altLang="ja-JP" dirty="0">
                <a:solidFill>
                  <a:prstClr val="black"/>
                </a:solidFill>
                <a:latin typeface="Calibri" panose="020F0502020204030204"/>
                <a:ea typeface="ＭＳ Ｐゴシック" panose="020B0600070205080204" pitchFamily="34" charset="-128"/>
              </a:rPr>
              <a:t>Kumada</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et</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al.,</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J.</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Chromatography</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A,</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1080</a:t>
            </a:r>
            <a:r>
              <a:rPr lang="ja-JP" altLang="en-US" dirty="0">
                <a:solidFill>
                  <a:prstClr val="black"/>
                </a:solidFill>
                <a:latin typeface="Calibri" panose="020F0502020204030204"/>
                <a:ea typeface="ＭＳ Ｐゴシック" panose="020B0600070205080204" pitchFamily="34" charset="-128"/>
              </a:rPr>
              <a:t>・</a:t>
            </a:r>
            <a:r>
              <a:rPr lang="en-US" altLang="ja-JP" dirty="0">
                <a:solidFill>
                  <a:prstClr val="black"/>
                </a:solidFill>
                <a:latin typeface="Calibri" panose="020F0502020204030204"/>
                <a:ea typeface="ＭＳ Ｐゴシック" panose="020B0600070205080204" pitchFamily="34" charset="-128"/>
              </a:rPr>
              <a:t>1</a:t>
            </a:r>
            <a:r>
              <a:rPr lang="ja-JP" altLang="en-US" dirty="0">
                <a:solidFill>
                  <a:prstClr val="black"/>
                </a:solidFill>
                <a:latin typeface="Calibri" panose="020F0502020204030204"/>
                <a:ea typeface="ＭＳ Ｐゴシック" panose="020B0600070205080204" pitchFamily="34" charset="-128"/>
              </a:rPr>
              <a:t>・</a:t>
            </a:r>
            <a:r>
              <a:rPr lang="en-US" altLang="ja-JP" dirty="0">
                <a:solidFill>
                  <a:prstClr val="black"/>
                </a:solidFill>
                <a:latin typeface="Calibri" panose="020F0502020204030204"/>
                <a:ea typeface="ＭＳ Ｐゴシック" panose="020B0600070205080204" pitchFamily="34" charset="-128"/>
              </a:rPr>
              <a:t>22-28</a:t>
            </a:r>
            <a:r>
              <a:rPr lang="ja-JP" altLang="en-US" dirty="0">
                <a:solidFill>
                  <a:prstClr val="black"/>
                </a:solidFill>
                <a:latin typeface="Calibri" panose="020F0502020204030204"/>
                <a:ea typeface="ＭＳ Ｐゴシック" panose="020B0600070205080204" pitchFamily="34" charset="-128"/>
              </a:rPr>
              <a:t> </a:t>
            </a:r>
            <a:r>
              <a:rPr lang="en-US" altLang="ja-JP" dirty="0">
                <a:solidFill>
                  <a:prstClr val="black"/>
                </a:solidFill>
                <a:latin typeface="Calibri" panose="020F0502020204030204"/>
                <a:ea typeface="ＭＳ Ｐゴシック" panose="020B0600070205080204" pitchFamily="34" charset="-128"/>
              </a:rPr>
              <a:t>(2005)</a:t>
            </a:r>
          </a:p>
          <a:p>
            <a:pPr>
              <a:defRPr/>
            </a:pPr>
            <a:r>
              <a:rPr lang="en-US" altLang="ja-JP" dirty="0">
                <a:solidFill>
                  <a:prstClr val="black"/>
                </a:solidFill>
                <a:latin typeface="Calibri" panose="020F0502020204030204"/>
                <a:ea typeface="ＭＳ Ｐゴシック" panose="020B0600070205080204" pitchFamily="34" charset="-128"/>
              </a:rPr>
              <a:t>Kumada et al., J. Chem. Eng. Japan, 39</a:t>
            </a:r>
            <a:r>
              <a:rPr lang="ja-JP" altLang="en-US" dirty="0">
                <a:solidFill>
                  <a:prstClr val="black"/>
                </a:solidFill>
                <a:latin typeface="Calibri" panose="020F0502020204030204"/>
                <a:ea typeface="ＭＳ Ｐゴシック" panose="020B0600070205080204" pitchFamily="34" charset="-128"/>
              </a:rPr>
              <a:t>・</a:t>
            </a:r>
            <a:r>
              <a:rPr lang="en-US" altLang="ja-JP" dirty="0">
                <a:solidFill>
                  <a:prstClr val="black"/>
                </a:solidFill>
                <a:latin typeface="Calibri" panose="020F0502020204030204"/>
                <a:ea typeface="ＭＳ Ｐゴシック" panose="020B0600070205080204" pitchFamily="34" charset="-128"/>
              </a:rPr>
              <a:t>11</a:t>
            </a:r>
            <a:r>
              <a:rPr lang="ja-JP" altLang="en-US" dirty="0">
                <a:solidFill>
                  <a:prstClr val="black"/>
                </a:solidFill>
                <a:latin typeface="Calibri" panose="020F0502020204030204"/>
                <a:ea typeface="ＭＳ Ｐゴシック" panose="020B0600070205080204" pitchFamily="34" charset="-128"/>
              </a:rPr>
              <a:t>・</a:t>
            </a:r>
            <a:r>
              <a:rPr lang="en-US" altLang="ja-JP" dirty="0">
                <a:solidFill>
                  <a:prstClr val="black"/>
                </a:solidFill>
                <a:latin typeface="Calibri" panose="020F0502020204030204"/>
                <a:ea typeface="ＭＳ Ｐゴシック" panose="020B0600070205080204" pitchFamily="34" charset="-128"/>
              </a:rPr>
              <a:t>1195-1199 (2006)</a:t>
            </a:r>
          </a:p>
          <a:p>
            <a:pPr>
              <a:defRPr/>
            </a:pPr>
            <a:r>
              <a:rPr lang="en-US" altLang="ja-JP" dirty="0">
                <a:solidFill>
                  <a:prstClr val="black"/>
                </a:solidFill>
                <a:latin typeface="Calibri" panose="020F0502020204030204"/>
                <a:ea typeface="ＭＳ Ｐゴシック" panose="020B0600070205080204" pitchFamily="34" charset="-128"/>
              </a:rPr>
              <a:t>Kumada et al., J. </a:t>
            </a:r>
            <a:r>
              <a:rPr lang="en-US" altLang="ja-JP" dirty="0" err="1">
                <a:solidFill>
                  <a:prstClr val="black"/>
                </a:solidFill>
                <a:latin typeface="Calibri" panose="020F0502020204030204"/>
                <a:ea typeface="ＭＳ Ｐゴシック" panose="020B0600070205080204" pitchFamily="34" charset="-128"/>
              </a:rPr>
              <a:t>Biotechnol</a:t>
            </a:r>
            <a:r>
              <a:rPr lang="en-US" altLang="ja-JP" dirty="0">
                <a:solidFill>
                  <a:prstClr val="black"/>
                </a:solidFill>
                <a:latin typeface="Calibri" panose="020F0502020204030204"/>
                <a:ea typeface="ＭＳ Ｐゴシック" panose="020B0600070205080204" pitchFamily="34" charset="-128"/>
              </a:rPr>
              <a:t>., 131</a:t>
            </a:r>
            <a:r>
              <a:rPr lang="ja-JP" altLang="en-US" dirty="0">
                <a:solidFill>
                  <a:prstClr val="black"/>
                </a:solidFill>
                <a:latin typeface="Calibri" panose="020F0502020204030204"/>
                <a:ea typeface="ＭＳ Ｐゴシック" panose="020B0600070205080204" pitchFamily="34" charset="-128"/>
              </a:rPr>
              <a:t>・</a:t>
            </a:r>
            <a:r>
              <a:rPr lang="en-US" altLang="ja-JP" dirty="0">
                <a:solidFill>
                  <a:prstClr val="black"/>
                </a:solidFill>
                <a:latin typeface="Calibri" panose="020F0502020204030204"/>
                <a:ea typeface="ＭＳ Ｐゴシック" panose="020B0600070205080204" pitchFamily="34" charset="-128"/>
              </a:rPr>
              <a:t>2</a:t>
            </a:r>
            <a:r>
              <a:rPr lang="ja-JP" altLang="en-US" dirty="0">
                <a:solidFill>
                  <a:prstClr val="black"/>
                </a:solidFill>
                <a:latin typeface="Calibri" panose="020F0502020204030204"/>
                <a:ea typeface="ＭＳ Ｐゴシック" panose="020B0600070205080204" pitchFamily="34" charset="-128"/>
              </a:rPr>
              <a:t>・</a:t>
            </a:r>
            <a:r>
              <a:rPr lang="en-US" altLang="ja-JP" dirty="0">
                <a:solidFill>
                  <a:prstClr val="black"/>
                </a:solidFill>
                <a:latin typeface="Calibri" panose="020F0502020204030204"/>
                <a:ea typeface="ＭＳ Ｐゴシック" panose="020B0600070205080204" pitchFamily="34" charset="-128"/>
              </a:rPr>
              <a:t>144-149 (2007)</a:t>
            </a:r>
          </a:p>
          <a:p>
            <a:r>
              <a:rPr lang="en-US" altLang="ja-JP" dirty="0" err="1">
                <a:solidFill>
                  <a:prstClr val="black"/>
                </a:solidFill>
                <a:latin typeface="Calibri" panose="020F0502020204030204"/>
                <a:ea typeface="ＭＳ Ｐゴシック" panose="020B0600070205080204" pitchFamily="34" charset="-128"/>
              </a:rPr>
              <a:t>Kumada</a:t>
            </a:r>
            <a:r>
              <a:rPr lang="en-US" altLang="ja-JP" dirty="0">
                <a:solidFill>
                  <a:prstClr val="black"/>
                </a:solidFill>
                <a:latin typeface="Calibri" panose="020F0502020204030204"/>
                <a:ea typeface="ＭＳ Ｐゴシック" panose="020B0600070205080204" pitchFamily="34" charset="-128"/>
              </a:rPr>
              <a:t> et al., J. </a:t>
            </a:r>
            <a:r>
              <a:rPr lang="en-US" altLang="ja-JP" dirty="0" err="1">
                <a:solidFill>
                  <a:prstClr val="black"/>
                </a:solidFill>
                <a:latin typeface="Calibri" panose="020F0502020204030204"/>
                <a:ea typeface="ＭＳ Ｐゴシック" panose="020B0600070205080204" pitchFamily="34" charset="-128"/>
              </a:rPr>
              <a:t>Biosci</a:t>
            </a:r>
            <a:r>
              <a:rPr lang="en-US" altLang="ja-JP" dirty="0">
                <a:solidFill>
                  <a:prstClr val="black"/>
                </a:solidFill>
                <a:latin typeface="Calibri" panose="020F0502020204030204"/>
                <a:ea typeface="ＭＳ Ｐゴシック" panose="020B0600070205080204" pitchFamily="34" charset="-128"/>
              </a:rPr>
              <a:t>. </a:t>
            </a:r>
            <a:r>
              <a:rPr lang="en-US" altLang="ja-JP" dirty="0" err="1">
                <a:solidFill>
                  <a:prstClr val="black"/>
                </a:solidFill>
                <a:latin typeface="Calibri" panose="020F0502020204030204"/>
                <a:ea typeface="ＭＳ Ｐゴシック" panose="020B0600070205080204" pitchFamily="34" charset="-128"/>
              </a:rPr>
              <a:t>Bioeng</a:t>
            </a:r>
            <a:r>
              <a:rPr lang="en-US" altLang="ja-JP" dirty="0">
                <a:solidFill>
                  <a:prstClr val="black"/>
                </a:solidFill>
                <a:ea typeface="ＭＳ Ｐゴシック" panose="020B0600070205080204" pitchFamily="34" charset="-128"/>
              </a:rPr>
              <a:t>. 131</a:t>
            </a:r>
            <a:r>
              <a:rPr lang="ja-JP" altLang="en-US">
                <a:solidFill>
                  <a:prstClr val="black"/>
                </a:solidFill>
                <a:ea typeface="ＭＳ Ｐゴシック" panose="020B0600070205080204" pitchFamily="34" charset="-128"/>
              </a:rPr>
              <a:t>・</a:t>
            </a:r>
            <a:r>
              <a:rPr lang="en-US" altLang="ja-JP" dirty="0">
                <a:solidFill>
                  <a:prstClr val="black"/>
                </a:solidFill>
                <a:ea typeface="ＭＳ Ｐゴシック" panose="020B0600070205080204" pitchFamily="34" charset="-128"/>
              </a:rPr>
              <a:t>3</a:t>
            </a:r>
            <a:r>
              <a:rPr lang="ja-JP" altLang="en-US">
                <a:solidFill>
                  <a:prstClr val="black"/>
                </a:solidFill>
                <a:ea typeface="ＭＳ Ｐゴシック" panose="020B0600070205080204" pitchFamily="34" charset="-128"/>
              </a:rPr>
              <a:t>・</a:t>
            </a:r>
            <a:r>
              <a:rPr lang="en-US" altLang="ja-JP" dirty="0">
                <a:solidFill>
                  <a:prstClr val="black"/>
                </a:solidFill>
                <a:ea typeface="ＭＳ Ｐゴシック" panose="020B0600070205080204" pitchFamily="34" charset="-128"/>
              </a:rPr>
              <a:t>299-304 (2021) </a:t>
            </a:r>
            <a:endParaRPr lang="en-US" altLang="ja-JP" dirty="0">
              <a:solidFill>
                <a:prstClr val="black"/>
              </a:solidFill>
              <a:latin typeface="Calibri" panose="020F0502020204030204"/>
              <a:ea typeface="ＭＳ Ｐゴシック" panose="020B0600070205080204" pitchFamily="34" charset="-128"/>
            </a:endParaRPr>
          </a:p>
          <a:p>
            <a:r>
              <a:rPr lang="ja-JP" altLang="en-US">
                <a:solidFill>
                  <a:prstClr val="black"/>
                </a:solidFill>
                <a:ea typeface="ＭＳ Ｐゴシック" panose="020B0600070205080204" pitchFamily="34" charset="-128"/>
              </a:rPr>
              <a:t>特願</a:t>
            </a:r>
            <a:r>
              <a:rPr lang="en-US" altLang="ja-JP" dirty="0">
                <a:solidFill>
                  <a:prstClr val="black"/>
                </a:solidFill>
                <a:ea typeface="ＭＳ Ｐゴシック" panose="020B0600070205080204" pitchFamily="34" charset="-128"/>
              </a:rPr>
              <a:t>2017-550314</a:t>
            </a:r>
            <a:endParaRPr lang="ja-JP" altLang="en-US" dirty="0">
              <a:solidFill>
                <a:prstClr val="black"/>
              </a:solidFill>
              <a:latin typeface="Calibri" panose="020F0502020204030204"/>
              <a:ea typeface="ＭＳ Ｐゴシック" panose="020B0600070205080204" pitchFamily="34" charset="-128"/>
            </a:endParaRPr>
          </a:p>
        </p:txBody>
      </p:sp>
      <p:sp>
        <p:nvSpPr>
          <p:cNvPr id="216" name="タイトル 1">
            <a:extLst>
              <a:ext uri="{FF2B5EF4-FFF2-40B4-BE49-F238E27FC236}">
                <a16:creationId xmlns:a16="http://schemas.microsoft.com/office/drawing/2014/main" id="{B67B05DD-37B4-E446-92BA-5E044DF3906D}"/>
              </a:ext>
            </a:extLst>
          </p:cNvPr>
          <p:cNvSpPr txBox="1">
            <a:spLocks/>
          </p:cNvSpPr>
          <p:nvPr/>
        </p:nvSpPr>
        <p:spPr>
          <a:xfrm>
            <a:off x="2907284" y="235875"/>
            <a:ext cx="7340586" cy="7118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a:solidFill>
                  <a:srgbClr val="0432FF"/>
                </a:solidFill>
                <a:latin typeface="+mn-ea"/>
                <a:ea typeface="+mn-ea"/>
              </a:rPr>
              <a:t>プラスチック担体に代わる新たな担体リポソーム</a:t>
            </a:r>
          </a:p>
        </p:txBody>
      </p:sp>
    </p:spTree>
    <p:extLst>
      <p:ext uri="{BB962C8B-B14F-4D97-AF65-F5344CB8AC3E}">
        <p14:creationId xmlns:p14="http://schemas.microsoft.com/office/powerpoint/2010/main" val="868414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DC74C2-E812-334B-9424-BE05E554E0C3}"/>
              </a:ext>
            </a:extLst>
          </p:cNvPr>
          <p:cNvSpPr>
            <a:spLocks noGrp="1"/>
          </p:cNvSpPr>
          <p:nvPr>
            <p:ph type="title"/>
          </p:nvPr>
        </p:nvSpPr>
        <p:spPr>
          <a:xfrm>
            <a:off x="2241659" y="0"/>
            <a:ext cx="9833113" cy="765087"/>
          </a:xfrm>
        </p:spPr>
        <p:txBody>
          <a:bodyPr>
            <a:noAutofit/>
          </a:bodyPr>
          <a:lstStyle/>
          <a:p>
            <a:r>
              <a:rPr lang="ja-JP" altLang="en-US" sz="2800">
                <a:solidFill>
                  <a:srgbClr val="0432FF"/>
                </a:solidFill>
              </a:rPr>
              <a:t>多様な抗原に対して迅速に特異抗体を濃縮</a:t>
            </a:r>
          </a:p>
        </p:txBody>
      </p:sp>
      <p:graphicFrame>
        <p:nvGraphicFramePr>
          <p:cNvPr id="4" name="グラフ 3">
            <a:extLst>
              <a:ext uri="{FF2B5EF4-FFF2-40B4-BE49-F238E27FC236}">
                <a16:creationId xmlns:a16="http://schemas.microsoft.com/office/drawing/2014/main" id="{12CBF30D-042B-774E-A0EB-C26787314841}"/>
              </a:ext>
            </a:extLst>
          </p:cNvPr>
          <p:cNvGraphicFramePr>
            <a:graphicFrameLocks/>
          </p:cNvGraphicFramePr>
          <p:nvPr/>
        </p:nvGraphicFramePr>
        <p:xfrm>
          <a:off x="2241659" y="765087"/>
          <a:ext cx="7289800" cy="5664200"/>
        </p:xfrm>
        <a:graphic>
          <a:graphicData uri="http://schemas.openxmlformats.org/drawingml/2006/chart">
            <c:chart xmlns:c="http://schemas.openxmlformats.org/drawingml/2006/chart" xmlns:r="http://schemas.openxmlformats.org/officeDocument/2006/relationships" r:id="rId2"/>
          </a:graphicData>
        </a:graphic>
      </p:graphicFrame>
      <p:sp>
        <p:nvSpPr>
          <p:cNvPr id="6" name="テキスト ボックス 5">
            <a:extLst>
              <a:ext uri="{FF2B5EF4-FFF2-40B4-BE49-F238E27FC236}">
                <a16:creationId xmlns:a16="http://schemas.microsoft.com/office/drawing/2014/main" id="{75786800-B310-8A4A-8E37-DF2A0A532AE3}"/>
              </a:ext>
            </a:extLst>
          </p:cNvPr>
          <p:cNvSpPr txBox="1"/>
          <p:nvPr/>
        </p:nvSpPr>
        <p:spPr>
          <a:xfrm>
            <a:off x="3351677" y="6244621"/>
            <a:ext cx="6179783" cy="369332"/>
          </a:xfrm>
          <a:prstGeom prst="rect">
            <a:avLst/>
          </a:prstGeom>
          <a:noFill/>
        </p:spPr>
        <p:txBody>
          <a:bodyPr wrap="square" rtlCol="0">
            <a:spAutoFit/>
          </a:bodyPr>
          <a:lstStyle/>
          <a:p>
            <a:pPr algn="ctr">
              <a:defRPr/>
            </a:pP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Ag-MLVs</a:t>
            </a:r>
            <a:r>
              <a:rPr lang="ja-JP" altLang="en-US">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を用いてバイオパニングの効率化を達成</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96060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17F19D-0DCD-B359-8347-B00A0FDC6B93}"/>
              </a:ext>
            </a:extLst>
          </p:cNvPr>
          <p:cNvSpPr>
            <a:spLocks noGrp="1"/>
          </p:cNvSpPr>
          <p:nvPr>
            <p:ph type="title"/>
          </p:nvPr>
        </p:nvSpPr>
        <p:spPr/>
        <p:txBody>
          <a:bodyPr/>
          <a:lstStyle/>
          <a:p>
            <a:r>
              <a:rPr kumimoji="1" lang="en-US" altLang="ja-JP" dirty="0"/>
              <a:t>Acknowledgements</a:t>
            </a:r>
            <a:endParaRPr kumimoji="1" lang="ja-JP" altLang="en-US"/>
          </a:p>
        </p:txBody>
      </p:sp>
      <p:sp>
        <p:nvSpPr>
          <p:cNvPr id="3" name="コンテンツ プレースホルダー 2">
            <a:extLst>
              <a:ext uri="{FF2B5EF4-FFF2-40B4-BE49-F238E27FC236}">
                <a16:creationId xmlns:a16="http://schemas.microsoft.com/office/drawing/2014/main" id="{52DAD3EB-8F87-1269-4AD6-BC40B3FC4880}"/>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412023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C01EB-CE2A-5B4F-85AE-6B7D3DA5F7CB}"/>
              </a:ext>
            </a:extLst>
          </p:cNvPr>
          <p:cNvSpPr>
            <a:spLocks noGrp="1"/>
          </p:cNvSpPr>
          <p:nvPr>
            <p:ph type="title"/>
          </p:nvPr>
        </p:nvSpPr>
        <p:spPr/>
        <p:txBody>
          <a:bodyPr>
            <a:noAutofit/>
          </a:bodyPr>
          <a:lstStyle/>
          <a:p>
            <a:r>
              <a:rPr lang="ja-JP" altLang="en-US" sz="2800">
                <a:solidFill>
                  <a:srgbClr val="0432FF"/>
                </a:solidFill>
              </a:rPr>
              <a:t>各ラウンドにおける</a:t>
            </a:r>
            <a:r>
              <a:rPr lang="en-US" altLang="ja-JP" sz="2800" dirty="0">
                <a:solidFill>
                  <a:srgbClr val="0432FF"/>
                </a:solidFill>
              </a:rPr>
              <a:t>Positive clone</a:t>
            </a:r>
            <a:r>
              <a:rPr lang="ja-JP" altLang="en-US" sz="2800">
                <a:solidFill>
                  <a:srgbClr val="0432FF"/>
                </a:solidFill>
              </a:rPr>
              <a:t>の割合</a:t>
            </a:r>
          </a:p>
        </p:txBody>
      </p:sp>
      <p:graphicFrame>
        <p:nvGraphicFramePr>
          <p:cNvPr id="6" name="グラフ 5">
            <a:extLst>
              <a:ext uri="{FF2B5EF4-FFF2-40B4-BE49-F238E27FC236}">
                <a16:creationId xmlns:a16="http://schemas.microsoft.com/office/drawing/2014/main" id="{56647FB2-E4E7-4C47-A77F-1AEE0953ACB3}"/>
              </a:ext>
            </a:extLst>
          </p:cNvPr>
          <p:cNvGraphicFramePr>
            <a:graphicFrameLocks/>
          </p:cNvGraphicFramePr>
          <p:nvPr/>
        </p:nvGraphicFramePr>
        <p:xfrm>
          <a:off x="1524001" y="3864937"/>
          <a:ext cx="9214757" cy="1966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グラフ 6">
            <a:extLst>
              <a:ext uri="{FF2B5EF4-FFF2-40B4-BE49-F238E27FC236}">
                <a16:creationId xmlns:a16="http://schemas.microsoft.com/office/drawing/2014/main" id="{1AEF481E-57C3-2B49-B13C-323AA1A5B155}"/>
              </a:ext>
            </a:extLst>
          </p:cNvPr>
          <p:cNvGraphicFramePr>
            <a:graphicFrameLocks/>
          </p:cNvGraphicFramePr>
          <p:nvPr/>
        </p:nvGraphicFramePr>
        <p:xfrm>
          <a:off x="1524000" y="1093255"/>
          <a:ext cx="9144000" cy="15786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CC01EA34-E90B-FF42-BBF9-94CC568E2742}"/>
              </a:ext>
            </a:extLst>
          </p:cNvPr>
          <p:cNvGraphicFramePr>
            <a:graphicFrameLocks/>
          </p:cNvGraphicFramePr>
          <p:nvPr/>
        </p:nvGraphicFramePr>
        <p:xfrm>
          <a:off x="1466851" y="2472917"/>
          <a:ext cx="9165771" cy="1578698"/>
        </p:xfrm>
        <a:graphic>
          <a:graphicData uri="http://schemas.openxmlformats.org/drawingml/2006/chart">
            <c:chart xmlns:c="http://schemas.openxmlformats.org/drawingml/2006/chart" xmlns:r="http://schemas.openxmlformats.org/officeDocument/2006/relationships" r:id="rId4"/>
          </a:graphicData>
        </a:graphic>
      </p:graphicFrame>
      <p:sp>
        <p:nvSpPr>
          <p:cNvPr id="10" name="テキスト ボックス 9">
            <a:extLst>
              <a:ext uri="{FF2B5EF4-FFF2-40B4-BE49-F238E27FC236}">
                <a16:creationId xmlns:a16="http://schemas.microsoft.com/office/drawing/2014/main" id="{85768D07-C6F8-5F43-954C-EA1CFCEA21C4}"/>
              </a:ext>
            </a:extLst>
          </p:cNvPr>
          <p:cNvSpPr txBox="1"/>
          <p:nvPr/>
        </p:nvSpPr>
        <p:spPr>
          <a:xfrm>
            <a:off x="2959844" y="5828810"/>
            <a:ext cx="6179783" cy="923330"/>
          </a:xfrm>
          <a:prstGeom prst="rect">
            <a:avLst/>
          </a:prstGeom>
          <a:noFill/>
        </p:spPr>
        <p:txBody>
          <a:bodyPr wrap="square" rtlCol="0">
            <a:spAutoFit/>
          </a:bodyPr>
          <a:lstStyle/>
          <a:p>
            <a:pPr>
              <a:defRPr/>
            </a:pP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Library: anti-human IgG </a:t>
            </a:r>
            <a:r>
              <a:rPr lang="en-US" altLang="ja-JP"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scFv</a:t>
            </a: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library</a:t>
            </a:r>
          </a:p>
          <a:p>
            <a:pPr>
              <a:defRPr/>
            </a:pP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Screening: human IgG-MLVs</a:t>
            </a:r>
          </a:p>
          <a:p>
            <a:pPr>
              <a:defRPr/>
            </a:pPr>
            <a:r>
              <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ELISA: human IgG1, human IgG3, human IgA  </a:t>
            </a:r>
          </a:p>
        </p:txBody>
      </p:sp>
    </p:spTree>
    <p:extLst>
      <p:ext uri="{BB962C8B-B14F-4D97-AF65-F5344CB8AC3E}">
        <p14:creationId xmlns:p14="http://schemas.microsoft.com/office/powerpoint/2010/main" val="1769534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9C44037-E0D3-9E4A-9A01-3B0098751A16}"/>
              </a:ext>
            </a:extLst>
          </p:cNvPr>
          <p:cNvGrpSpPr/>
          <p:nvPr/>
        </p:nvGrpSpPr>
        <p:grpSpPr>
          <a:xfrm>
            <a:off x="2147916" y="1253512"/>
            <a:ext cx="2335576" cy="650420"/>
            <a:chOff x="623916" y="1253512"/>
            <a:chExt cx="2335576" cy="650420"/>
          </a:xfrm>
        </p:grpSpPr>
        <mc:AlternateContent xmlns:mc="http://schemas.openxmlformats.org/markup-compatibility/2006">
          <mc:Choice xmlns:a14="http://schemas.microsoft.com/office/drawing/2010/main" Requires="a14">
            <p:sp>
              <p:nvSpPr>
                <p:cNvPr id="4" name="テキスト ボックス 3"/>
                <p:cNvSpPr txBox="1"/>
                <p:nvPr/>
              </p:nvSpPr>
              <p:spPr>
                <a:xfrm>
                  <a:off x="623916" y="1409159"/>
                  <a:ext cx="2335576" cy="36933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a:rPr>
                          <m:t>𝐴𝑔</m:t>
                        </m:r>
                        <m:r>
                          <a:rPr lang="en-US" altLang="ja-JP" i="1">
                            <a:solidFill>
                              <a:prstClr val="black"/>
                            </a:solidFill>
                            <a:latin typeface="Cambria Math"/>
                          </a:rPr>
                          <m:t>+</m:t>
                        </m:r>
                        <m:r>
                          <a:rPr lang="en-US" altLang="ja-JP" i="1">
                            <a:solidFill>
                              <a:prstClr val="black"/>
                            </a:solidFill>
                            <a:latin typeface="Cambria Math"/>
                          </a:rPr>
                          <m:t>𝐴𝑏</m:t>
                        </m:r>
                        <m:r>
                          <a:rPr lang="en-US" altLang="ja-JP" i="1">
                            <a:solidFill>
                              <a:prstClr val="black"/>
                            </a:solidFill>
                            <a:latin typeface="Cambria Math"/>
                          </a:rPr>
                          <m:t> </m:t>
                        </m:r>
                        <m:r>
                          <a:rPr lang="en-US" altLang="ja-JP" i="1">
                            <a:solidFill>
                              <a:prstClr val="black"/>
                            </a:solidFill>
                            <a:latin typeface="Cambria Math"/>
                          </a:rPr>
                          <m:t>↔</m:t>
                        </m:r>
                        <m:r>
                          <a:rPr lang="en-US" altLang="ja-JP" i="1">
                            <a:solidFill>
                              <a:prstClr val="black"/>
                            </a:solidFill>
                            <a:latin typeface="Cambria Math"/>
                          </a:rPr>
                          <m:t> </m:t>
                        </m:r>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oMath>
                    </m:oMathPara>
                  </a14:m>
                  <a:endParaRPr lang="ja-JP" altLang="en-US" dirty="0">
                    <a:solidFill>
                      <a:prstClr val="black"/>
                    </a:solidFill>
                    <a:latin typeface="Calibri" panose="020F0502020204030204"/>
                    <a:ea typeface="ＭＳ Ｐゴシック" panose="020B0600070205080204" pitchFamily="34" charset="-128"/>
                  </a:endParaRPr>
                </a:p>
              </p:txBody>
            </p:sp>
          </mc:Choice>
          <mc:Fallback>
            <p:sp>
              <p:nvSpPr>
                <p:cNvPr id="4" name="テキスト ボックス 3"/>
                <p:cNvSpPr txBox="1">
                  <a:spLocks noRot="1" noChangeAspect="1" noMove="1" noResize="1" noEditPoints="1" noAdjustHandles="1" noChangeArrowheads="1" noChangeShapeType="1" noTextEdit="1"/>
                </p:cNvSpPr>
                <p:nvPr/>
              </p:nvSpPr>
              <p:spPr>
                <a:xfrm>
                  <a:off x="623916" y="1409159"/>
                  <a:ext cx="2335576" cy="369332"/>
                </a:xfrm>
                <a:prstGeom prst="rect">
                  <a:avLst/>
                </a:prstGeom>
                <a:blipFill>
                  <a:blip r:embed="rId2"/>
                  <a:stretch>
                    <a:fillRect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543964" y="1253512"/>
                  <a:ext cx="495713" cy="307777"/>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a:rPr>
                              <m:t>𝑘</m:t>
                            </m:r>
                          </m:e>
                          <m:sub>
                            <m:r>
                              <a:rPr lang="en-US" altLang="ja-JP" sz="1400" i="1">
                                <a:solidFill>
                                  <a:prstClr val="black"/>
                                </a:solidFill>
                                <a:latin typeface="Cambria Math"/>
                              </a:rPr>
                              <m:t>𝑜𝑛</m:t>
                            </m:r>
                          </m:sub>
                        </m:sSub>
                      </m:oMath>
                    </m:oMathPara>
                  </a14:m>
                  <a:endParaRPr lang="ja-JP" altLang="en-US" sz="1400" dirty="0">
                    <a:solidFill>
                      <a:prstClr val="black"/>
                    </a:solidFill>
                    <a:latin typeface="Calibri" panose="020F0502020204030204"/>
                    <a:ea typeface="ＭＳ Ｐゴシック" panose="020B0600070205080204" pitchFamily="34" charset="-128"/>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543964" y="1253512"/>
                  <a:ext cx="495713" cy="30777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1524024" y="1578907"/>
                  <a:ext cx="569130" cy="325025"/>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altLang="ja-JP" sz="1400" i="1">
                                <a:solidFill>
                                  <a:prstClr val="black"/>
                                </a:solidFill>
                                <a:latin typeface="Cambria Math" panose="02040503050406030204" pitchFamily="18" charset="0"/>
                              </a:rPr>
                            </m:ctrlPr>
                          </m:sSubPr>
                          <m:e>
                            <m:r>
                              <a:rPr lang="en-US" altLang="ja-JP" sz="1400" i="1">
                                <a:solidFill>
                                  <a:prstClr val="black"/>
                                </a:solidFill>
                                <a:latin typeface="Cambria Math"/>
                              </a:rPr>
                              <m:t>𝑘</m:t>
                            </m:r>
                          </m:e>
                          <m:sub>
                            <m:r>
                              <a:rPr lang="en-US" altLang="ja-JP" sz="1400" i="1">
                                <a:solidFill>
                                  <a:prstClr val="black"/>
                                </a:solidFill>
                                <a:latin typeface="Cambria Math"/>
                              </a:rPr>
                              <m:t>𝑜𝑓𝑓</m:t>
                            </m:r>
                          </m:sub>
                        </m:sSub>
                      </m:oMath>
                    </m:oMathPara>
                  </a14:m>
                  <a:endParaRPr lang="ja-JP" altLang="en-US" sz="1400" dirty="0">
                    <a:solidFill>
                      <a:prstClr val="black"/>
                    </a:solidFill>
                    <a:latin typeface="Calibri" panose="020F0502020204030204"/>
                    <a:ea typeface="ＭＳ Ｐゴシック" panose="020B0600070205080204" pitchFamily="34" charset="-128"/>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524024" y="1578907"/>
                  <a:ext cx="569130" cy="325025"/>
                </a:xfrm>
                <a:prstGeom prst="rect">
                  <a:avLst/>
                </a:prstGeom>
                <a:blipFill>
                  <a:blip r:embed="rId4"/>
                  <a:stretch>
                    <a:fillRect b="-3846"/>
                  </a:stretch>
                </a:blipFill>
              </p:spPr>
              <p:txBody>
                <a:bodyPr/>
                <a:lstStyle/>
                <a:p>
                  <a:r>
                    <a:rPr lang="ja-JP" altLang="en-US">
                      <a:noFill/>
                    </a:rPr>
                    <a:t> </a:t>
                  </a:r>
                </a:p>
              </p:txBody>
            </p:sp>
          </mc:Fallback>
        </mc:AlternateContent>
      </p:grpSp>
      <mc:AlternateContent xmlns:mc="http://schemas.openxmlformats.org/markup-compatibility/2006">
        <mc:Choice xmlns:a14="http://schemas.microsoft.com/office/drawing/2010/main" Requires="a14">
          <p:sp>
            <p:nvSpPr>
              <p:cNvPr id="8" name="テキスト ボックス 7"/>
              <p:cNvSpPr txBox="1"/>
              <p:nvPr/>
            </p:nvSpPr>
            <p:spPr>
              <a:xfrm>
                <a:off x="2147916" y="2494640"/>
                <a:ext cx="4905189" cy="907428"/>
              </a:xfrm>
              <a:prstGeom prst="rect">
                <a:avLst/>
              </a:prstGeom>
              <a:noFill/>
            </p:spPr>
            <p:txBody>
              <a:bodyPr wrap="none" rtlCol="0">
                <a:spAutoFit/>
              </a:bodyPr>
              <a:lstStyle/>
              <a:p>
                <a:pPr>
                  <a:defRPr/>
                </a:pPr>
                <a14:m>
                  <m:oMathPara xmlns:m="http://schemas.openxmlformats.org/officeDocument/2006/math">
                    <m:oMathParaPr>
                      <m:jc m:val="left"/>
                    </m:oMathParaPr>
                    <m:oMath xmlns:m="http://schemas.openxmlformats.org/officeDocument/2006/math">
                      <m:r>
                        <a:rPr lang="en-US" altLang="ja-JP" i="1">
                          <a:solidFill>
                            <a:srgbClr val="FF0000"/>
                          </a:solidFill>
                          <a:latin typeface="Cambria Math"/>
                        </a:rPr>
                        <m:t>𝐷𝑖𝑠𝑠𝑜𝑐𝑖𝑎𝑡𝑖𝑜𝑛</m:t>
                      </m:r>
                      <m:r>
                        <a:rPr lang="en-US" altLang="ja-JP" i="1">
                          <a:solidFill>
                            <a:srgbClr val="FF0000"/>
                          </a:solidFill>
                          <a:latin typeface="Cambria Math"/>
                        </a:rPr>
                        <m:t> </m:t>
                      </m:r>
                      <m:r>
                        <m:rPr>
                          <m:sty m:val="p"/>
                        </m:rPr>
                        <a:rPr lang="en-US" altLang="ja-JP" i="1">
                          <a:solidFill>
                            <a:srgbClr val="FF0000"/>
                          </a:solidFill>
                          <a:latin typeface="Cambria Math"/>
                        </a:rPr>
                        <m:t>rate</m:t>
                      </m:r>
                      <m:r>
                        <a:rPr lang="ja-JP" altLang="en-US" i="1">
                          <a:solidFill>
                            <a:prstClr val="black"/>
                          </a:solidFill>
                          <a:latin typeface="Cambria Math"/>
                        </a:rPr>
                        <m:t>：</m:t>
                      </m:r>
                    </m:oMath>
                  </m:oMathPara>
                </a14:m>
                <a:endParaRPr lang="en-US" altLang="ja-JP" i="1" dirty="0">
                  <a:solidFill>
                    <a:prstClr val="black"/>
                  </a:solidFill>
                  <a:latin typeface="Cambria Math"/>
                  <a:ea typeface="ＭＳ Ｐゴシック" panose="020B0600070205080204" pitchFamily="34" charset="-128"/>
                </a:endParaRPr>
              </a:p>
              <a:p>
                <a:pPr>
                  <a:defRPr/>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a:rPr>
                            <m:t>𝑑</m:t>
                          </m:r>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e>
                          </m:d>
                        </m:num>
                        <m:den>
                          <m:r>
                            <a:rPr lang="en-US" altLang="ja-JP" i="1">
                              <a:solidFill>
                                <a:prstClr val="black"/>
                              </a:solidFill>
                              <a:latin typeface="Cambria Math"/>
                            </a:rPr>
                            <m:t>𝑑𝑡</m:t>
                          </m:r>
                        </m:den>
                      </m:f>
                      <m:r>
                        <a:rPr lang="en-US" altLang="ja-JP" i="1">
                          <a:solidFill>
                            <a:prstClr val="black"/>
                          </a:solidFill>
                          <a:latin typeface="Cambria Math"/>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a:rPr>
                            <m:t>𝑘</m:t>
                          </m:r>
                        </m:e>
                        <m:sub>
                          <m:r>
                            <a:rPr lang="en-US" altLang="ja-JP" i="1">
                              <a:solidFill>
                                <a:prstClr val="black"/>
                              </a:solidFill>
                              <a:latin typeface="Cambria Math"/>
                            </a:rPr>
                            <m:t>𝑜𝑓𝑓</m:t>
                          </m:r>
                          <m:r>
                            <m:rPr>
                              <m:nor/>
                            </m:rPr>
                            <a:rPr lang="ja-JP" altLang="en-US" dirty="0">
                              <a:solidFill>
                                <a:prstClr val="black"/>
                              </a:solidFill>
                              <a:latin typeface="Calibri" panose="020F0502020204030204"/>
                              <a:ea typeface="ＭＳ Ｐゴシック" panose="020B0600070205080204" pitchFamily="34" charset="-128"/>
                            </a:rPr>
                            <m:t> </m:t>
                          </m:r>
                        </m:sub>
                      </m:sSub>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e>
                      </m:d>
                      <m:r>
                        <a:rPr lang="en-US" altLang="ja-JP" i="1">
                          <a:solidFill>
                            <a:prstClr val="black"/>
                          </a:solidFill>
                          <a:latin typeface="Cambria Math"/>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a:rPr>
                            <m:t>𝑘</m:t>
                          </m:r>
                        </m:e>
                        <m:sub>
                          <m:r>
                            <a:rPr lang="en-US" altLang="ja-JP" i="1">
                              <a:solidFill>
                                <a:prstClr val="black"/>
                              </a:solidFill>
                              <a:latin typeface="Cambria Math"/>
                            </a:rPr>
                            <m:t>𝑜𝑛</m:t>
                          </m:r>
                          <m:r>
                            <m:rPr>
                              <m:nor/>
                            </m:rPr>
                            <a:rPr lang="ja-JP" altLang="en-US" dirty="0">
                              <a:solidFill>
                                <a:prstClr val="black"/>
                              </a:solidFill>
                              <a:latin typeface="Calibri" panose="020F0502020204030204"/>
                              <a:ea typeface="ＭＳ Ｐゴシック" panose="020B0600070205080204" pitchFamily="34" charset="-128"/>
                            </a:rPr>
                            <m:t> </m:t>
                          </m:r>
                        </m:sub>
                      </m:sSub>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e>
                      </m:d>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𝐴𝑏</m:t>
                          </m:r>
                        </m:e>
                      </m:d>
                    </m:oMath>
                  </m:oMathPara>
                </a14:m>
                <a:endParaRPr lang="en-US" altLang="ja-JP" dirty="0">
                  <a:solidFill>
                    <a:prstClr val="black"/>
                  </a:solidFill>
                  <a:latin typeface="Calibri" panose="020F0502020204030204"/>
                  <a:ea typeface="ＭＳ Ｐゴシック" panose="020B0600070205080204" pitchFamily="34" charset="-128"/>
                </a:endParaRPr>
              </a:p>
            </p:txBody>
          </p:sp>
        </mc:Choice>
        <mc:Fallback>
          <p:sp>
            <p:nvSpPr>
              <p:cNvPr id="8" name="テキスト ボックス 7"/>
              <p:cNvSpPr txBox="1">
                <a:spLocks noRot="1" noChangeAspect="1" noMove="1" noResize="1" noEditPoints="1" noAdjustHandles="1" noChangeArrowheads="1" noChangeShapeType="1" noTextEdit="1"/>
              </p:cNvSpPr>
              <p:nvPr/>
            </p:nvSpPr>
            <p:spPr>
              <a:xfrm>
                <a:off x="2147916" y="2494640"/>
                <a:ext cx="4905189" cy="907428"/>
              </a:xfrm>
              <a:prstGeom prst="rect">
                <a:avLst/>
              </a:prstGeom>
              <a:blipFill>
                <a:blip r:embed="rId5"/>
                <a:stretch>
                  <a:fillRect b="-277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2" name="テキスト ボックス 11"/>
              <p:cNvSpPr txBox="1"/>
              <p:nvPr/>
            </p:nvSpPr>
            <p:spPr>
              <a:xfrm>
                <a:off x="2435948" y="3493628"/>
                <a:ext cx="5643251" cy="369332"/>
              </a:xfrm>
              <a:prstGeom prst="rect">
                <a:avLst/>
              </a:prstGeom>
              <a:noFill/>
            </p:spPr>
            <p:txBody>
              <a:bodyPr wrap="squar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Biacore</a:t>
                </a:r>
                <a:r>
                  <a:rPr lang="ja-JP" altLang="en-US" dirty="0">
                    <a:solidFill>
                      <a:prstClr val="black"/>
                    </a:solidFill>
                    <a:latin typeface="Calibri" panose="020F0502020204030204"/>
                    <a:ea typeface="ＭＳ Ｐゴシック" panose="020B0600070205080204" pitchFamily="34" charset="-128"/>
                  </a:rPr>
                  <a:t>（送液系）では、洗浄</a:t>
                </a:r>
                <a14:m>
                  <m:oMath xmlns:m="http://schemas.openxmlformats.org/officeDocument/2006/math">
                    <m:r>
                      <a:rPr lang="ja-JP" altLang="en-US" i="1">
                        <a:solidFill>
                          <a:prstClr val="black"/>
                        </a:solidFill>
                        <a:latin typeface="Cambria Math" panose="02040503050406030204" pitchFamily="18" charset="0"/>
                      </a:rPr>
                      <m:t>時、</m:t>
                    </m:r>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m:t>
                        </m:r>
                        <m:r>
                          <a:rPr lang="en-US" altLang="ja-JP" i="1">
                            <a:solidFill>
                              <a:prstClr val="black"/>
                            </a:solidFill>
                            <a:latin typeface="Cambria Math"/>
                          </a:rPr>
                          <m:t>𝑏</m:t>
                        </m:r>
                      </m:e>
                    </m:d>
                    <m:r>
                      <a:rPr lang="en-US" altLang="ja-JP" i="1">
                        <a:solidFill>
                          <a:prstClr val="black"/>
                        </a:solidFill>
                        <a:latin typeface="Cambria Math"/>
                      </a:rPr>
                      <m:t>=0</m:t>
                    </m:r>
                    <m:r>
                      <a:rPr lang="en-US" altLang="ja-JP">
                        <a:solidFill>
                          <a:prstClr val="black"/>
                        </a:solidFill>
                        <a:latin typeface="Cambria Math"/>
                      </a:rPr>
                      <m:t> </m:t>
                    </m:r>
                  </m:oMath>
                </a14:m>
                <a:r>
                  <a:rPr lang="ja-JP" altLang="en-US" dirty="0">
                    <a:solidFill>
                      <a:prstClr val="black"/>
                    </a:solidFill>
                    <a:latin typeface="Calibri" panose="020F0502020204030204"/>
                    <a:ea typeface="ＭＳ Ｐゴシック" panose="020B0600070205080204" pitchFamily="34" charset="-128"/>
                  </a:rPr>
                  <a:t>であるので</a:t>
                </a:r>
                <a:endParaRPr lang="en-US" altLang="ja-JP" baseline="-25000" dirty="0">
                  <a:solidFill>
                    <a:prstClr val="black"/>
                  </a:solidFill>
                  <a:latin typeface="Calibri" panose="020F0502020204030204"/>
                  <a:ea typeface="ＭＳ Ｐゴシック" panose="020B0600070205080204" pitchFamily="34" charset="-128"/>
                </a:endParaRPr>
              </a:p>
            </p:txBody>
          </p:sp>
        </mc:Choice>
        <mc:Fallback>
          <p:sp>
            <p:nvSpPr>
              <p:cNvPr id="12" name="テキスト ボックス 11"/>
              <p:cNvSpPr txBox="1">
                <a:spLocks noRot="1" noChangeAspect="1" noMove="1" noResize="1" noEditPoints="1" noAdjustHandles="1" noChangeArrowheads="1" noChangeShapeType="1" noTextEdit="1"/>
              </p:cNvSpPr>
              <p:nvPr/>
            </p:nvSpPr>
            <p:spPr>
              <a:xfrm>
                <a:off x="2435948" y="3493628"/>
                <a:ext cx="5643251" cy="369332"/>
              </a:xfrm>
              <a:prstGeom prst="rect">
                <a:avLst/>
              </a:prstGeom>
              <a:blipFill>
                <a:blip r:embed="rId6"/>
                <a:stretch>
                  <a:fillRect l="-1126" t="-16667" b="-2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3" name="テキスト ボックス 12"/>
              <p:cNvSpPr txBox="1"/>
              <p:nvPr/>
            </p:nvSpPr>
            <p:spPr>
              <a:xfrm>
                <a:off x="2017945" y="3862961"/>
                <a:ext cx="3291991" cy="630429"/>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a:rPr>
                            <m:t>𝑑</m:t>
                          </m:r>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e>
                          </m:d>
                        </m:num>
                        <m:den>
                          <m:r>
                            <a:rPr lang="en-US" altLang="ja-JP" i="1">
                              <a:solidFill>
                                <a:prstClr val="black"/>
                              </a:solidFill>
                              <a:latin typeface="Cambria Math"/>
                            </a:rPr>
                            <m:t>𝑑𝑡</m:t>
                          </m:r>
                        </m:den>
                      </m:f>
                      <m:r>
                        <a:rPr lang="en-US" altLang="ja-JP" i="1">
                          <a:solidFill>
                            <a:prstClr val="black"/>
                          </a:solidFill>
                          <a:latin typeface="Cambria Math"/>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a:rPr>
                            <m:t>𝑘</m:t>
                          </m:r>
                        </m:e>
                        <m:sub>
                          <m:r>
                            <a:rPr lang="en-US" altLang="ja-JP" i="1">
                              <a:solidFill>
                                <a:prstClr val="black"/>
                              </a:solidFill>
                              <a:latin typeface="Cambria Math"/>
                            </a:rPr>
                            <m:t>𝑜𝑓𝑓</m:t>
                          </m:r>
                          <m:r>
                            <m:rPr>
                              <m:nor/>
                            </m:rPr>
                            <a:rPr lang="ja-JP" altLang="en-US" dirty="0">
                              <a:solidFill>
                                <a:prstClr val="black"/>
                              </a:solidFill>
                              <a:latin typeface="Calibri" panose="020F0502020204030204"/>
                              <a:ea typeface="ＭＳ Ｐゴシック" panose="020B0600070205080204" pitchFamily="34" charset="-128"/>
                            </a:rPr>
                            <m:t> </m:t>
                          </m:r>
                        </m:sub>
                      </m:sSub>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e>
                      </m:d>
                    </m:oMath>
                  </m:oMathPara>
                </a14:m>
                <a:endParaRPr lang="en-US" altLang="ja-JP" dirty="0">
                  <a:solidFill>
                    <a:prstClr val="black"/>
                  </a:solidFill>
                  <a:latin typeface="Calibri" panose="020F0502020204030204"/>
                  <a:ea typeface="ＭＳ Ｐゴシック" panose="020B0600070205080204" pitchFamily="34" charset="-128"/>
                </a:endParaRPr>
              </a:p>
            </p:txBody>
          </p:sp>
        </mc:Choice>
        <mc:Fallback>
          <p:sp>
            <p:nvSpPr>
              <p:cNvPr id="13" name="テキスト ボックス 12"/>
              <p:cNvSpPr txBox="1">
                <a:spLocks noRot="1" noChangeAspect="1" noMove="1" noResize="1" noEditPoints="1" noAdjustHandles="1" noChangeArrowheads="1" noChangeShapeType="1" noTextEdit="1"/>
              </p:cNvSpPr>
              <p:nvPr/>
            </p:nvSpPr>
            <p:spPr>
              <a:xfrm>
                <a:off x="2017945" y="3862961"/>
                <a:ext cx="3291991" cy="630429"/>
              </a:xfrm>
              <a:prstGeom prst="rect">
                <a:avLst/>
              </a:prstGeom>
              <a:blipFill>
                <a:blip r:embed="rId7"/>
                <a:stretch>
                  <a:fillRect b="-600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 name="テキスト ボックス 13"/>
              <p:cNvSpPr txBox="1"/>
              <p:nvPr/>
            </p:nvSpPr>
            <p:spPr>
              <a:xfrm>
                <a:off x="5870665" y="3862960"/>
                <a:ext cx="2609817" cy="67903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a:rPr>
                        <m:t>𝑙𝑛</m:t>
                      </m:r>
                      <m:f>
                        <m:fPr>
                          <m:ctrlPr>
                            <a:rPr lang="en-US" altLang="ja-JP" i="1">
                              <a:solidFill>
                                <a:prstClr val="black"/>
                              </a:solidFill>
                              <a:latin typeface="Cambria Math" panose="02040503050406030204" pitchFamily="18" charset="0"/>
                            </a:rPr>
                          </m:ctrlPr>
                        </m:fPr>
                        <m:num>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e>
                          </m:d>
                        </m:num>
                        <m:den>
                          <m:sSub>
                            <m:sSubPr>
                              <m:ctrlPr>
                                <a:rPr lang="en-US" altLang="ja-JP" i="1">
                                  <a:solidFill>
                                    <a:prstClr val="black"/>
                                  </a:solidFill>
                                  <a:latin typeface="Cambria Math" panose="02040503050406030204" pitchFamily="18" charset="0"/>
                                </a:rPr>
                              </m:ctrlPr>
                            </m:sSubPr>
                            <m:e>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e>
                              </m:d>
                            </m:e>
                            <m:sub>
                              <m:r>
                                <a:rPr lang="en-US" altLang="ja-JP" i="1">
                                  <a:solidFill>
                                    <a:prstClr val="black"/>
                                  </a:solidFill>
                                  <a:latin typeface="Cambria Math"/>
                                </a:rPr>
                                <m:t>0</m:t>
                              </m:r>
                            </m:sub>
                          </m:sSub>
                        </m:den>
                      </m:f>
                      <m:r>
                        <a:rPr lang="en-US" altLang="ja-JP" i="1">
                          <a:solidFill>
                            <a:prstClr val="black"/>
                          </a:solidFill>
                          <a:latin typeface="Cambria Math"/>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a:rPr>
                            <m:t>−</m:t>
                          </m:r>
                          <m:r>
                            <a:rPr lang="en-US" altLang="ja-JP" i="1">
                              <a:solidFill>
                                <a:prstClr val="black"/>
                              </a:solidFill>
                              <a:latin typeface="Cambria Math"/>
                            </a:rPr>
                            <m:t>𝑘</m:t>
                          </m:r>
                        </m:e>
                        <m:sub>
                          <m:r>
                            <a:rPr lang="en-US" altLang="ja-JP" i="1">
                              <a:solidFill>
                                <a:prstClr val="black"/>
                              </a:solidFill>
                              <a:latin typeface="Cambria Math"/>
                            </a:rPr>
                            <m:t>𝑜𝑓𝑓</m:t>
                          </m:r>
                          <m:r>
                            <m:rPr>
                              <m:nor/>
                            </m:rPr>
                            <a:rPr lang="ja-JP" altLang="en-US" dirty="0">
                              <a:solidFill>
                                <a:prstClr val="black"/>
                              </a:solidFill>
                              <a:latin typeface="Calibri" panose="020F0502020204030204"/>
                              <a:ea typeface="ＭＳ Ｐゴシック" panose="020B0600070205080204" pitchFamily="34" charset="-128"/>
                            </a:rPr>
                            <m:t> </m:t>
                          </m:r>
                        </m:sub>
                      </m:sSub>
                      <m:r>
                        <a:rPr lang="en-US" altLang="ja-JP" i="1">
                          <a:solidFill>
                            <a:prstClr val="black"/>
                          </a:solidFill>
                          <a:latin typeface="Cambria Math"/>
                        </a:rPr>
                        <m:t>𝑡</m:t>
                      </m:r>
                    </m:oMath>
                  </m:oMathPara>
                </a14:m>
                <a:endParaRPr lang="en-US" altLang="ja-JP" dirty="0">
                  <a:solidFill>
                    <a:prstClr val="black"/>
                  </a:solidFill>
                  <a:latin typeface="Calibri" panose="020F0502020204030204"/>
                  <a:ea typeface="ＭＳ Ｐゴシック" panose="020B0600070205080204" pitchFamily="34" charset="-128"/>
                </a:endParaRPr>
              </a:p>
            </p:txBody>
          </p:sp>
        </mc:Choice>
        <mc:Fallback>
          <p:sp>
            <p:nvSpPr>
              <p:cNvPr id="14" name="テキスト ボックス 13"/>
              <p:cNvSpPr txBox="1">
                <a:spLocks noRot="1" noChangeAspect="1" noMove="1" noResize="1" noEditPoints="1" noAdjustHandles="1" noChangeArrowheads="1" noChangeShapeType="1" noTextEdit="1"/>
              </p:cNvSpPr>
              <p:nvPr/>
            </p:nvSpPr>
            <p:spPr>
              <a:xfrm>
                <a:off x="5870665" y="3862960"/>
                <a:ext cx="2609817" cy="679032"/>
              </a:xfrm>
              <a:prstGeom prst="rect">
                <a:avLst/>
              </a:prstGeom>
              <a:blipFill>
                <a:blip r:embed="rId8"/>
                <a:stretch>
                  <a:fillRect b="-740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5" name="テキスト ボックス 14"/>
              <p:cNvSpPr txBox="1"/>
              <p:nvPr/>
            </p:nvSpPr>
            <p:spPr>
              <a:xfrm>
                <a:off x="2435948" y="4717765"/>
                <a:ext cx="7303474" cy="646331"/>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a:t>
                </a:r>
                <a:r>
                  <a:rPr lang="ja-JP" altLang="en-US" dirty="0">
                    <a:solidFill>
                      <a:prstClr val="black"/>
                    </a:solidFill>
                    <a:latin typeface="Calibri" panose="020F0502020204030204"/>
                    <a:ea typeface="ＭＳ Ｐゴシック" panose="020B0600070205080204" pitchFamily="34" charset="-128"/>
                  </a:rPr>
                  <a:t>ただし、解離操作開始時間</a:t>
                </a:r>
                <a:r>
                  <a:rPr lang="en-US" altLang="ja-JP" dirty="0">
                    <a:solidFill>
                      <a:prstClr val="black"/>
                    </a:solidFill>
                    <a:latin typeface="Calibri" panose="020F0502020204030204"/>
                    <a:ea typeface="ＭＳ Ｐゴシック" panose="020B0600070205080204" pitchFamily="34" charset="-128"/>
                  </a:rPr>
                  <a:t>t=0</a:t>
                </a:r>
                <a:r>
                  <a:rPr lang="ja-JP" altLang="en-US" dirty="0">
                    <a:solidFill>
                      <a:prstClr val="black"/>
                    </a:solidFill>
                    <a:latin typeface="Calibri" panose="020F0502020204030204"/>
                    <a:ea typeface="ＭＳ Ｐゴシック" panose="020B0600070205080204" pitchFamily="34" charset="-128"/>
                  </a:rPr>
                  <a:t>における複合体濃度を</a:t>
                </a:r>
                <a14:m>
                  <m:oMath xmlns:m="http://schemas.openxmlformats.org/officeDocument/2006/math">
                    <m:sSub>
                      <m:sSubPr>
                        <m:ctrlPr>
                          <a:rPr lang="en-US" altLang="ja-JP" i="1">
                            <a:solidFill>
                              <a:prstClr val="black"/>
                            </a:solidFill>
                            <a:latin typeface="Cambria Math" panose="02040503050406030204" pitchFamily="18" charset="0"/>
                          </a:rPr>
                        </m:ctrlPr>
                      </m:sSubPr>
                      <m:e>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a:rPr>
                              <m:t>𝐴𝑔</m:t>
                            </m:r>
                            <m:r>
                              <a:rPr lang="ja-JP" altLang="en-US" i="1">
                                <a:solidFill>
                                  <a:prstClr val="black"/>
                                </a:solidFill>
                                <a:latin typeface="Cambria Math"/>
                              </a:rPr>
                              <m:t>・</m:t>
                            </m:r>
                            <m:r>
                              <a:rPr lang="en-US" altLang="ja-JP" i="1">
                                <a:solidFill>
                                  <a:prstClr val="black"/>
                                </a:solidFill>
                                <a:latin typeface="Cambria Math"/>
                              </a:rPr>
                              <m:t>𝐴𝑏</m:t>
                            </m:r>
                          </m:e>
                        </m:d>
                      </m:e>
                      <m:sub>
                        <m:r>
                          <a:rPr lang="en-US" altLang="ja-JP" i="1">
                            <a:solidFill>
                              <a:prstClr val="black"/>
                            </a:solidFill>
                            <a:latin typeface="Cambria Math"/>
                          </a:rPr>
                          <m:t>0</m:t>
                        </m:r>
                      </m:sub>
                    </m:sSub>
                  </m:oMath>
                </a14:m>
                <a:r>
                  <a:rPr lang="ja-JP" altLang="en-US" dirty="0">
                    <a:solidFill>
                      <a:prstClr val="black"/>
                    </a:solidFill>
                    <a:latin typeface="Calibri" panose="020F0502020204030204"/>
                    <a:ea typeface="ＭＳ Ｐゴシック" panose="020B0600070205080204" pitchFamily="34" charset="-128"/>
                  </a:rPr>
                  <a:t>とする。</a:t>
                </a:r>
                <a:r>
                  <a:rPr lang="en-US" altLang="ja-JP" dirty="0">
                    <a:solidFill>
                      <a:prstClr val="black"/>
                    </a:solidFill>
                    <a:latin typeface="Calibri" panose="020F0502020204030204"/>
                    <a:ea typeface="ＭＳ Ｐゴシック" panose="020B0600070205080204" pitchFamily="34" charset="-128"/>
                  </a:rPr>
                  <a:t>)</a:t>
                </a:r>
              </a:p>
              <a:p>
                <a:pPr>
                  <a:defRPr/>
                </a:pPr>
                <a:endParaRPr lang="ja-JP" altLang="en-US" dirty="0">
                  <a:solidFill>
                    <a:prstClr val="black"/>
                  </a:solidFill>
                  <a:latin typeface="Calibri" panose="020F0502020204030204"/>
                  <a:ea typeface="ＭＳ Ｐゴシック" panose="020B0600070205080204" pitchFamily="34" charset="-128"/>
                </a:endParaRPr>
              </a:p>
            </p:txBody>
          </p:sp>
        </mc:Choice>
        <mc:Fallback>
          <p:sp>
            <p:nvSpPr>
              <p:cNvPr id="15" name="テキスト ボックス 14"/>
              <p:cNvSpPr txBox="1">
                <a:spLocks noRot="1" noChangeAspect="1" noMove="1" noResize="1" noEditPoints="1" noAdjustHandles="1" noChangeArrowheads="1" noChangeShapeType="1" noTextEdit="1"/>
              </p:cNvSpPr>
              <p:nvPr/>
            </p:nvSpPr>
            <p:spPr>
              <a:xfrm>
                <a:off x="2435948" y="4717765"/>
                <a:ext cx="7303474" cy="646331"/>
              </a:xfrm>
              <a:prstGeom prst="rect">
                <a:avLst/>
              </a:prstGeom>
              <a:blipFill>
                <a:blip r:embed="rId9"/>
                <a:stretch>
                  <a:fillRect l="-868" t="-7692"/>
                </a:stretch>
              </a:blipFill>
            </p:spPr>
            <p:txBody>
              <a:bodyPr/>
              <a:lstStyle/>
              <a:p>
                <a:r>
                  <a:rPr lang="ja-JP" altLang="en-US">
                    <a:noFill/>
                  </a:rPr>
                  <a:t> </a:t>
                </a:r>
              </a:p>
            </p:txBody>
          </p:sp>
        </mc:Fallback>
      </mc:AlternateContent>
      <p:sp>
        <p:nvSpPr>
          <p:cNvPr id="3" name="正方形/長方形 2"/>
          <p:cNvSpPr/>
          <p:nvPr/>
        </p:nvSpPr>
        <p:spPr>
          <a:xfrm>
            <a:off x="1993556" y="2494640"/>
            <a:ext cx="7599872" cy="2564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34" charset="-128"/>
            </a:endParaRPr>
          </a:p>
        </p:txBody>
      </p:sp>
      <p:sp>
        <p:nvSpPr>
          <p:cNvPr id="17" name="タイトル 16">
            <a:extLst>
              <a:ext uri="{FF2B5EF4-FFF2-40B4-BE49-F238E27FC236}">
                <a16:creationId xmlns:a16="http://schemas.microsoft.com/office/drawing/2014/main" id="{EC634CCE-7722-1D42-B03C-7BAA4A0AD984}"/>
              </a:ext>
            </a:extLst>
          </p:cNvPr>
          <p:cNvSpPr>
            <a:spLocks noGrp="1"/>
          </p:cNvSpPr>
          <p:nvPr>
            <p:ph type="title"/>
          </p:nvPr>
        </p:nvSpPr>
        <p:spPr/>
        <p:txBody>
          <a:bodyPr>
            <a:normAutofit/>
          </a:bodyPr>
          <a:lstStyle/>
          <a:p>
            <a:r>
              <a:rPr lang="ja-JP" altLang="en-US" sz="3600">
                <a:solidFill>
                  <a:srgbClr val="0432FF"/>
                </a:solidFill>
              </a:rPr>
              <a:t>解離速度定数の解析</a:t>
            </a:r>
          </a:p>
        </p:txBody>
      </p:sp>
    </p:spTree>
    <p:extLst>
      <p:ext uri="{BB962C8B-B14F-4D97-AF65-F5344CB8AC3E}">
        <p14:creationId xmlns:p14="http://schemas.microsoft.com/office/powerpoint/2010/main" val="1976817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1300" y="36088"/>
            <a:ext cx="7886700" cy="974147"/>
          </a:xfrm>
        </p:spPr>
        <p:txBody>
          <a:bodyPr>
            <a:normAutofit/>
          </a:bodyPr>
          <a:lstStyle/>
          <a:p>
            <a:r>
              <a:rPr lang="en-US" altLang="ja-JP" sz="3200" dirty="0">
                <a:solidFill>
                  <a:srgbClr val="0432FF"/>
                </a:solidFill>
                <a:latin typeface="+mn-ea"/>
                <a:ea typeface="+mn-ea"/>
              </a:rPr>
              <a:t>Cell lysate</a:t>
            </a:r>
            <a:r>
              <a:rPr lang="ja-JP" altLang="en-US" sz="3200">
                <a:solidFill>
                  <a:srgbClr val="0432FF"/>
                </a:solidFill>
                <a:latin typeface="+mn-ea"/>
                <a:ea typeface="+mn-ea"/>
              </a:rPr>
              <a:t>を用いた抗原との相互作用解析</a:t>
            </a:r>
            <a:endParaRPr lang="ja-JP" altLang="en-US" sz="3200" dirty="0">
              <a:solidFill>
                <a:srgbClr val="0432FF"/>
              </a:solidFill>
              <a:latin typeface="+mn-ea"/>
              <a:ea typeface="+mn-ea"/>
            </a:endParaRPr>
          </a:p>
        </p:txBody>
      </p:sp>
      <p:graphicFrame>
        <p:nvGraphicFramePr>
          <p:cNvPr id="4" name="グラフ 3"/>
          <p:cNvGraphicFramePr>
            <a:graphicFrameLocks noGrp="1"/>
          </p:cNvGraphicFramePr>
          <p:nvPr/>
        </p:nvGraphicFramePr>
        <p:xfrm>
          <a:off x="1384710" y="665039"/>
          <a:ext cx="9283290" cy="578226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矢印コネクタ 5"/>
          <p:cNvCxnSpPr/>
          <p:nvPr/>
        </p:nvCxnSpPr>
        <p:spPr>
          <a:xfrm>
            <a:off x="3592946" y="1440900"/>
            <a:ext cx="1256146"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4862946" y="1445518"/>
            <a:ext cx="446578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870038" y="925965"/>
            <a:ext cx="889987" cy="369332"/>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Binding</a:t>
            </a:r>
            <a:endParaRPr lang="ja-JP" altLang="en-US" dirty="0">
              <a:solidFill>
                <a:prstClr val="black"/>
              </a:solidFill>
              <a:latin typeface="Calibri" panose="020F0502020204030204"/>
              <a:ea typeface="ＭＳ Ｐゴシック" panose="020B0600070205080204" pitchFamily="34" charset="-128"/>
            </a:endParaRPr>
          </a:p>
        </p:txBody>
      </p:sp>
      <p:sp>
        <p:nvSpPr>
          <p:cNvPr id="10" name="テキスト ボックス 9"/>
          <p:cNvSpPr txBox="1"/>
          <p:nvPr/>
        </p:nvSpPr>
        <p:spPr>
          <a:xfrm>
            <a:off x="6562438" y="925965"/>
            <a:ext cx="1314271" cy="369332"/>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Dissociation</a:t>
            </a:r>
            <a:endParaRPr lang="ja-JP" altLang="en-US" dirty="0">
              <a:solidFill>
                <a:prstClr val="black"/>
              </a:solidFill>
              <a:latin typeface="Calibri" panose="020F0502020204030204"/>
              <a:ea typeface="ＭＳ Ｐゴシック" panose="020B0600070205080204" pitchFamily="34" charset="-128"/>
            </a:endParaRPr>
          </a:p>
        </p:txBody>
      </p:sp>
      <p:sp>
        <p:nvSpPr>
          <p:cNvPr id="11" name="テキスト ボックス 10"/>
          <p:cNvSpPr txBox="1"/>
          <p:nvPr/>
        </p:nvSpPr>
        <p:spPr>
          <a:xfrm>
            <a:off x="3488790" y="6379584"/>
            <a:ext cx="5631670" cy="369332"/>
          </a:xfrm>
          <a:prstGeom prst="rect">
            <a:avLst/>
          </a:prstGeom>
          <a:noFill/>
        </p:spPr>
        <p:txBody>
          <a:bodyPr wrap="none" rtlCol="0">
            <a:spAutoFit/>
          </a:bodyPr>
          <a:lstStyle/>
          <a:p>
            <a:pPr>
              <a:defRPr/>
            </a:pPr>
            <a:r>
              <a:rPr lang="ja-JP" altLang="en-US">
                <a:solidFill>
                  <a:prstClr val="black"/>
                </a:solidFill>
                <a:latin typeface="Calibri" panose="020F0502020204030204"/>
                <a:ea typeface="ＭＳ Ｐゴシック" panose="020B0600070205080204" pitchFamily="34" charset="-128"/>
              </a:rPr>
              <a:t>各クローンによって結合・解離プロファイルは大きく異る。</a:t>
            </a:r>
            <a:endParaRPr lang="ja-JP" altLang="en-US" dirty="0">
              <a:solidFill>
                <a:prstClr val="black"/>
              </a:solidFill>
              <a:latin typeface="Calibri" panose="020F0502020204030204"/>
              <a:ea typeface="ＭＳ Ｐゴシック" panose="020B0600070205080204" pitchFamily="34" charset="-128"/>
            </a:endParaRPr>
          </a:p>
        </p:txBody>
      </p:sp>
      <p:sp>
        <p:nvSpPr>
          <p:cNvPr id="3" name="正方形/長方形 2"/>
          <p:cNvSpPr/>
          <p:nvPr/>
        </p:nvSpPr>
        <p:spPr>
          <a:xfrm>
            <a:off x="5527829" y="1562471"/>
            <a:ext cx="1553592" cy="3994951"/>
          </a:xfrm>
          <a:prstGeom prst="rect">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prstClr val="white"/>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1674920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noGrp="1"/>
          </p:cNvGraphicFramePr>
          <p:nvPr/>
        </p:nvGraphicFramePr>
        <p:xfrm>
          <a:off x="2586681" y="790222"/>
          <a:ext cx="7808270" cy="6067778"/>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A53BF403-5D88-8443-B4FE-716C73F31A2E}"/>
              </a:ext>
            </a:extLst>
          </p:cNvPr>
          <p:cNvSpPr txBox="1"/>
          <p:nvPr/>
        </p:nvSpPr>
        <p:spPr>
          <a:xfrm>
            <a:off x="3731619" y="6157076"/>
            <a:ext cx="5986062" cy="369332"/>
          </a:xfrm>
          <a:prstGeom prst="rect">
            <a:avLst/>
          </a:prstGeom>
          <a:noFill/>
        </p:spPr>
        <p:txBody>
          <a:bodyPr wrap="none" rtlCol="0">
            <a:spAutoFit/>
          </a:bodyPr>
          <a:lstStyle/>
          <a:p>
            <a:pPr>
              <a:defRPr/>
            </a:pPr>
            <a:r>
              <a:rPr lang="en-US" altLang="ja-JP" dirty="0">
                <a:solidFill>
                  <a:prstClr val="black"/>
                </a:solidFill>
                <a:latin typeface="Calibri" panose="020F0502020204030204"/>
                <a:ea typeface="ＭＳ Ｐゴシック" panose="020B0600070205080204" pitchFamily="34" charset="-128"/>
              </a:rPr>
              <a:t>semi-log plot</a:t>
            </a:r>
            <a:r>
              <a:rPr lang="ja-JP" altLang="en-US">
                <a:solidFill>
                  <a:prstClr val="black"/>
                </a:solidFill>
                <a:latin typeface="Calibri" panose="020F0502020204030204"/>
                <a:ea typeface="ＭＳ Ｐゴシック" panose="020B0600070205080204" pitchFamily="34" charset="-128"/>
              </a:rPr>
              <a:t>から各クローンの解離速度定数</a:t>
            </a:r>
            <a:r>
              <a:rPr lang="en-US" altLang="ja-JP" i="1" dirty="0" err="1">
                <a:solidFill>
                  <a:prstClr val="black"/>
                </a:solidFill>
                <a:latin typeface="Calibri" panose="020F0502020204030204"/>
                <a:ea typeface="ＭＳ Ｐゴシック" panose="020B0600070205080204" pitchFamily="34" charset="-128"/>
              </a:rPr>
              <a:t>k</a:t>
            </a:r>
            <a:r>
              <a:rPr lang="en-US" altLang="ja-JP" baseline="-25000" dirty="0" err="1">
                <a:solidFill>
                  <a:prstClr val="black"/>
                </a:solidFill>
                <a:latin typeface="Calibri" panose="020F0502020204030204"/>
                <a:ea typeface="ＭＳ Ｐゴシック" panose="020B0600070205080204" pitchFamily="34" charset="-128"/>
              </a:rPr>
              <a:t>off</a:t>
            </a:r>
            <a:r>
              <a:rPr lang="ja-JP" altLang="en-US">
                <a:solidFill>
                  <a:prstClr val="black"/>
                </a:solidFill>
                <a:latin typeface="Calibri" panose="020F0502020204030204"/>
                <a:ea typeface="ＭＳ Ｐゴシック" panose="020B0600070205080204" pitchFamily="34" charset="-128"/>
              </a:rPr>
              <a:t>を決定する。</a:t>
            </a:r>
            <a:endParaRPr lang="ja-JP" altLang="en-US" dirty="0">
              <a:solidFill>
                <a:prstClr val="black"/>
              </a:solidFill>
              <a:latin typeface="Calibri" panose="020F0502020204030204"/>
              <a:ea typeface="ＭＳ Ｐゴシック" panose="020B0600070205080204" pitchFamily="34" charset="-128"/>
            </a:endParaRPr>
          </a:p>
        </p:txBody>
      </p:sp>
      <p:sp>
        <p:nvSpPr>
          <p:cNvPr id="6" name="タイトル 1">
            <a:extLst>
              <a:ext uri="{FF2B5EF4-FFF2-40B4-BE49-F238E27FC236}">
                <a16:creationId xmlns:a16="http://schemas.microsoft.com/office/drawing/2014/main" id="{6A4970B2-5DE9-4F42-81C2-F3736C2BEE5D}"/>
              </a:ext>
            </a:extLst>
          </p:cNvPr>
          <p:cNvSpPr>
            <a:spLocks noGrp="1"/>
          </p:cNvSpPr>
          <p:nvPr>
            <p:ph type="title"/>
          </p:nvPr>
        </p:nvSpPr>
        <p:spPr>
          <a:xfrm>
            <a:off x="2781300" y="36088"/>
            <a:ext cx="7886700" cy="974147"/>
          </a:xfrm>
        </p:spPr>
        <p:txBody>
          <a:bodyPr>
            <a:normAutofit/>
          </a:bodyPr>
          <a:lstStyle/>
          <a:p>
            <a:r>
              <a:rPr lang="en-US" altLang="ja-JP" sz="3200" dirty="0">
                <a:solidFill>
                  <a:srgbClr val="0432FF"/>
                </a:solidFill>
                <a:latin typeface="+mn-ea"/>
                <a:ea typeface="+mn-ea"/>
              </a:rPr>
              <a:t>Cell lysate</a:t>
            </a:r>
            <a:r>
              <a:rPr lang="ja-JP" altLang="en-US" sz="3200">
                <a:solidFill>
                  <a:srgbClr val="0432FF"/>
                </a:solidFill>
                <a:latin typeface="+mn-ea"/>
                <a:ea typeface="+mn-ea"/>
              </a:rPr>
              <a:t>を用いた抗原との相互作用解析</a:t>
            </a:r>
            <a:endParaRPr lang="ja-JP" altLang="en-US" sz="3200" dirty="0">
              <a:solidFill>
                <a:srgbClr val="0432FF"/>
              </a:solidFill>
              <a:latin typeface="+mn-ea"/>
              <a:ea typeface="+mn-ea"/>
            </a:endParaRPr>
          </a:p>
        </p:txBody>
      </p:sp>
    </p:spTree>
    <p:extLst>
      <p:ext uri="{BB962C8B-B14F-4D97-AF65-F5344CB8AC3E}">
        <p14:creationId xmlns:p14="http://schemas.microsoft.com/office/powerpoint/2010/main" val="3390701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766AB8-24F6-434C-B70C-BC9234090209}"/>
              </a:ext>
            </a:extLst>
          </p:cNvPr>
          <p:cNvSpPr>
            <a:spLocks noGrp="1"/>
          </p:cNvSpPr>
          <p:nvPr>
            <p:ph type="title"/>
          </p:nvPr>
        </p:nvSpPr>
        <p:spPr>
          <a:xfrm>
            <a:off x="2660541" y="105245"/>
            <a:ext cx="7886700" cy="667868"/>
          </a:xfrm>
        </p:spPr>
        <p:txBody>
          <a:bodyPr>
            <a:noAutofit/>
          </a:bodyPr>
          <a:lstStyle/>
          <a:p>
            <a:r>
              <a:rPr lang="ja-JP" altLang="en-US" sz="2800">
                <a:solidFill>
                  <a:srgbClr val="0432FF"/>
                </a:solidFill>
              </a:rPr>
              <a:t>パニングを繰り返すごとに解離速度定数が低下</a:t>
            </a:r>
          </a:p>
        </p:txBody>
      </p:sp>
      <p:graphicFrame>
        <p:nvGraphicFramePr>
          <p:cNvPr id="4" name="コンテンツ プレースホルダー 3">
            <a:extLst>
              <a:ext uri="{FF2B5EF4-FFF2-40B4-BE49-F238E27FC236}">
                <a16:creationId xmlns:a16="http://schemas.microsoft.com/office/drawing/2014/main" id="{BEA42D3E-538E-3F42-AF59-C458AD8945D8}"/>
              </a:ext>
            </a:extLst>
          </p:cNvPr>
          <p:cNvGraphicFramePr>
            <a:graphicFrameLocks noGrp="1"/>
          </p:cNvGraphicFramePr>
          <p:nvPr>
            <p:ph idx="1"/>
          </p:nvPr>
        </p:nvGraphicFramePr>
        <p:xfrm>
          <a:off x="2660542" y="893765"/>
          <a:ext cx="6993925" cy="4733925"/>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67A6EF84-0E10-104F-A713-29A80242251A}"/>
              </a:ext>
            </a:extLst>
          </p:cNvPr>
          <p:cNvSpPr txBox="1"/>
          <p:nvPr/>
        </p:nvSpPr>
        <p:spPr>
          <a:xfrm>
            <a:off x="2810225" y="5927166"/>
            <a:ext cx="7587333" cy="369332"/>
          </a:xfrm>
          <a:prstGeom prst="rect">
            <a:avLst/>
          </a:prstGeom>
          <a:noFill/>
        </p:spPr>
        <p:txBody>
          <a:bodyPr wrap="none" rtlCol="0">
            <a:spAutoFit/>
          </a:bodyPr>
          <a:lstStyle/>
          <a:p>
            <a:r>
              <a:rPr lang="ja-JP" altLang="en-US" dirty="0"/>
              <a:t>パニングラウンドが進むにつれて親和力の高い</a:t>
            </a:r>
            <a:r>
              <a:rPr lang="en-US" altLang="ja-JP" dirty="0" err="1"/>
              <a:t>scFv</a:t>
            </a:r>
            <a:r>
              <a:rPr lang="ja-JP" altLang="en-US" dirty="0"/>
              <a:t>が回収されている。</a:t>
            </a:r>
            <a:endParaRPr lang="en-US" altLang="ja-JP" dirty="0"/>
          </a:p>
        </p:txBody>
      </p:sp>
    </p:spTree>
    <p:extLst>
      <p:ext uri="{BB962C8B-B14F-4D97-AF65-F5344CB8AC3E}">
        <p14:creationId xmlns:p14="http://schemas.microsoft.com/office/powerpoint/2010/main" val="2573419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11624" y="134333"/>
            <a:ext cx="7808095" cy="778098"/>
          </a:xfrm>
        </p:spPr>
        <p:txBody>
          <a:bodyPr>
            <a:noAutofit/>
          </a:bodyPr>
          <a:lstStyle/>
          <a:p>
            <a:r>
              <a:rPr lang="ja-JP" altLang="en-US" sz="2800">
                <a:solidFill>
                  <a:srgbClr val="0432FF"/>
                </a:solidFill>
              </a:rPr>
              <a:t>解離速度定数 </a:t>
            </a:r>
            <a:r>
              <a:rPr lang="en-US" altLang="ja-JP" sz="2800" dirty="0">
                <a:solidFill>
                  <a:srgbClr val="0432FF"/>
                </a:solidFill>
              </a:rPr>
              <a:t>(</a:t>
            </a:r>
            <a:r>
              <a:rPr lang="en-US" altLang="ja-JP" sz="2800" i="1" dirty="0" err="1">
                <a:solidFill>
                  <a:srgbClr val="0432FF"/>
                </a:solidFill>
              </a:rPr>
              <a:t>k</a:t>
            </a:r>
            <a:r>
              <a:rPr lang="en-US" altLang="ja-JP" sz="2800" baseline="-25000" dirty="0" err="1">
                <a:solidFill>
                  <a:srgbClr val="0432FF"/>
                </a:solidFill>
              </a:rPr>
              <a:t>off</a:t>
            </a:r>
            <a:r>
              <a:rPr lang="en-US" altLang="ja-JP" sz="2800" dirty="0">
                <a:solidFill>
                  <a:srgbClr val="0432FF"/>
                </a:solidFill>
              </a:rPr>
              <a:t>)</a:t>
            </a:r>
            <a:r>
              <a:rPr lang="ja-JP" altLang="en-US" sz="2800">
                <a:solidFill>
                  <a:srgbClr val="0432FF"/>
                </a:solidFill>
              </a:rPr>
              <a:t>によるクローンのランキング</a:t>
            </a:r>
            <a:endParaRPr lang="ja-JP" altLang="en-US" sz="2800" dirty="0">
              <a:solidFill>
                <a:srgbClr val="0432FF"/>
              </a:solidFill>
            </a:endParaRPr>
          </a:p>
        </p:txBody>
      </p:sp>
      <p:graphicFrame>
        <p:nvGraphicFramePr>
          <p:cNvPr id="4" name="表 3"/>
          <p:cNvGraphicFramePr>
            <a:graphicFrameLocks noGrp="1"/>
          </p:cNvGraphicFramePr>
          <p:nvPr/>
        </p:nvGraphicFramePr>
        <p:xfrm>
          <a:off x="1631504" y="1180127"/>
          <a:ext cx="4187324" cy="4824544"/>
        </p:xfrm>
        <a:graphic>
          <a:graphicData uri="http://schemas.openxmlformats.org/drawingml/2006/table">
            <a:tbl>
              <a:tblPr/>
              <a:tblGrid>
                <a:gridCol w="547495">
                  <a:extLst>
                    <a:ext uri="{9D8B030D-6E8A-4147-A177-3AD203B41FA5}">
                      <a16:colId xmlns:a16="http://schemas.microsoft.com/office/drawing/2014/main" val="20000"/>
                    </a:ext>
                  </a:extLst>
                </a:gridCol>
                <a:gridCol w="547495">
                  <a:extLst>
                    <a:ext uri="{9D8B030D-6E8A-4147-A177-3AD203B41FA5}">
                      <a16:colId xmlns:a16="http://schemas.microsoft.com/office/drawing/2014/main" val="20001"/>
                    </a:ext>
                  </a:extLst>
                </a:gridCol>
                <a:gridCol w="618467">
                  <a:extLst>
                    <a:ext uri="{9D8B030D-6E8A-4147-A177-3AD203B41FA5}">
                      <a16:colId xmlns:a16="http://schemas.microsoft.com/office/drawing/2014/main" val="20002"/>
                    </a:ext>
                  </a:extLst>
                </a:gridCol>
                <a:gridCol w="547495">
                  <a:extLst>
                    <a:ext uri="{9D8B030D-6E8A-4147-A177-3AD203B41FA5}">
                      <a16:colId xmlns:a16="http://schemas.microsoft.com/office/drawing/2014/main" val="20003"/>
                    </a:ext>
                  </a:extLst>
                </a:gridCol>
                <a:gridCol w="547495">
                  <a:extLst>
                    <a:ext uri="{9D8B030D-6E8A-4147-A177-3AD203B41FA5}">
                      <a16:colId xmlns:a16="http://schemas.microsoft.com/office/drawing/2014/main" val="20004"/>
                    </a:ext>
                  </a:extLst>
                </a:gridCol>
                <a:gridCol w="547495">
                  <a:extLst>
                    <a:ext uri="{9D8B030D-6E8A-4147-A177-3AD203B41FA5}">
                      <a16:colId xmlns:a16="http://schemas.microsoft.com/office/drawing/2014/main" val="20005"/>
                    </a:ext>
                  </a:extLst>
                </a:gridCol>
                <a:gridCol w="831382">
                  <a:extLst>
                    <a:ext uri="{9D8B030D-6E8A-4147-A177-3AD203B41FA5}">
                      <a16:colId xmlns:a16="http://schemas.microsoft.com/office/drawing/2014/main" val="20006"/>
                    </a:ext>
                  </a:extLst>
                </a:gridCol>
              </a:tblGrid>
              <a:tr h="150767">
                <a:tc gridSpan="2">
                  <a:txBody>
                    <a:bodyPr/>
                    <a:lstStyle/>
                    <a:p>
                      <a:pPr algn="ctr" fontAlgn="ctr"/>
                      <a:endParaRPr lang="ja-JP" altLang="en-US" sz="900" b="0" i="0" u="none" strike="noStrike" dirty="0">
                        <a:solidFill>
                          <a:srgbClr val="000000"/>
                        </a:solidFill>
                        <a:effectLst/>
                        <a:latin typeface="ＭＳ Ｐゴシック"/>
                      </a:endParaRPr>
                    </a:p>
                  </a:txBody>
                  <a:tcPr marL="7604" marR="7604" marT="76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fontAlgn="ctr"/>
                      <a:endParaRPr lang="ja-JP" altLang="en-US" sz="900" b="0" i="0" u="none" strike="noStrike" dirty="0">
                        <a:solidFill>
                          <a:srgbClr val="000000"/>
                        </a:solidFill>
                        <a:effectLst/>
                        <a:latin typeface="ＭＳ Ｐゴシック"/>
                      </a:endParaRPr>
                    </a:p>
                  </a:txBody>
                  <a:tcPr marL="7604" marR="7604" marT="760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err="1">
                          <a:solidFill>
                            <a:srgbClr val="000000"/>
                          </a:solidFill>
                          <a:effectLst/>
                          <a:latin typeface="ＭＳ Ｐゴシック"/>
                        </a:rPr>
                        <a:t>Biacore</a:t>
                      </a:r>
                      <a:endParaRPr lang="en-US" sz="900" b="0" i="0" u="none" strike="noStrike" dirty="0">
                        <a:solidFill>
                          <a:srgbClr val="000000"/>
                        </a:solidFill>
                        <a:effectLst/>
                        <a:latin typeface="ＭＳ Ｐゴシック"/>
                      </a:endParaRPr>
                    </a:p>
                  </a:txBody>
                  <a:tcPr marL="7604" marR="7604" marT="76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fontAlgn="ctr"/>
                      <a:r>
                        <a:rPr lang="en-US" sz="900" b="0" i="0" u="none" strike="noStrike">
                          <a:solidFill>
                            <a:srgbClr val="000000"/>
                          </a:solidFill>
                          <a:effectLst/>
                          <a:latin typeface="ＭＳ Ｐゴシック"/>
                        </a:rPr>
                        <a:t>ELISA</a:t>
                      </a:r>
                    </a:p>
                  </a:txBody>
                  <a:tcPr marL="7604" marR="7604" marT="76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endParaRPr lang="ja-JP" altLang="en-US" sz="900" b="0" i="0" u="none" strike="noStrike" dirty="0">
                        <a:solidFill>
                          <a:srgbClr val="000000"/>
                        </a:solidFill>
                        <a:effectLst/>
                        <a:latin typeface="ＭＳ Ｐゴシック"/>
                      </a:endParaRPr>
                    </a:p>
                  </a:txBody>
                  <a:tcPr marL="7604" marR="7604" marT="76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50767">
                <a:tc>
                  <a:txBody>
                    <a:bodyPr/>
                    <a:lstStyle/>
                    <a:p>
                      <a:pPr algn="ctr" fontAlgn="ctr"/>
                      <a:r>
                        <a:rPr lang="en-US" sz="900" b="0" i="0" u="none" strike="noStrike" dirty="0">
                          <a:solidFill>
                            <a:srgbClr val="000000"/>
                          </a:solidFill>
                          <a:effectLst/>
                          <a:latin typeface="ＭＳ Ｐゴシック"/>
                        </a:rPr>
                        <a:t>Ranking</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ＭＳ Ｐゴシック"/>
                        </a:rPr>
                        <a:t>Clone no</a:t>
                      </a:r>
                    </a:p>
                  </a:txBody>
                  <a:tcPr marL="7604" marR="7604" marT="76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ＭＳ Ｐゴシック"/>
                        </a:rPr>
                        <a:t>koff (s^-1)</a:t>
                      </a:r>
                    </a:p>
                  </a:txBody>
                  <a:tcPr marL="7604" marR="7604" marT="76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ＭＳ Ｐゴシック"/>
                        </a:rPr>
                        <a:t>vs huIgG1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ＭＳ Ｐゴシック"/>
                        </a:rPr>
                        <a:t>vs huIgG3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ＭＳ Ｐゴシック"/>
                        </a:rPr>
                        <a:t>vs </a:t>
                      </a:r>
                      <a:r>
                        <a:rPr lang="en-US" sz="900" b="0" i="0" u="none" strike="noStrike" dirty="0" err="1">
                          <a:solidFill>
                            <a:srgbClr val="000000"/>
                          </a:solidFill>
                          <a:effectLst/>
                          <a:latin typeface="ＭＳ Ｐゴシック"/>
                        </a:rPr>
                        <a:t>huIgA</a:t>
                      </a:r>
                      <a:endParaRPr lang="en-US" sz="900" b="0" i="0" u="none" strike="noStrike" dirty="0">
                        <a:solidFill>
                          <a:srgbClr val="000000"/>
                        </a:solidFill>
                        <a:effectLst/>
                        <a:latin typeface="ＭＳ Ｐゴシック"/>
                      </a:endParaRPr>
                    </a:p>
                  </a:txBody>
                  <a:tcPr marL="7604" marR="7604" marT="7604"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ＭＳ Ｐゴシック"/>
                        </a:rPr>
                        <a:t>Specificity</a:t>
                      </a:r>
                    </a:p>
                  </a:txBody>
                  <a:tcPr marL="7604" marR="7604" marT="76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50767">
                <a:tc>
                  <a:txBody>
                    <a:bodyPr/>
                    <a:lstStyle/>
                    <a:p>
                      <a:pPr algn="ctr" fontAlgn="ctr"/>
                      <a:r>
                        <a:rPr lang="en-US" altLang="ja-JP" sz="900" b="0" i="0" u="none" strike="noStrike" dirty="0">
                          <a:solidFill>
                            <a:srgbClr val="000000"/>
                          </a:solidFill>
                          <a:effectLst/>
                          <a:latin typeface="ＭＳ Ｐゴシック"/>
                        </a:rPr>
                        <a:t>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dirty="0">
                          <a:solidFill>
                            <a:srgbClr val="000000"/>
                          </a:solidFill>
                          <a:effectLst/>
                          <a:latin typeface="ＭＳ Ｐゴシック"/>
                        </a:rPr>
                        <a:t>R3-75</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FF0000"/>
                          </a:solidFill>
                          <a:effectLst/>
                          <a:latin typeface="ＭＳ Ｐゴシック"/>
                        </a:rPr>
                        <a:t>2.78E-04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a:rPr>
                        <a:t>3.0500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3.1240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3.0610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dirty="0">
                          <a:solidFill>
                            <a:srgbClr val="FF00FF"/>
                          </a:solidFill>
                          <a:effectLst/>
                          <a:latin typeface="ＭＳ Ｐゴシック"/>
                        </a:rPr>
                        <a:t>IgG1-4, IgA</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0767">
                <a:tc>
                  <a:txBody>
                    <a:bodyPr/>
                    <a:lstStyle/>
                    <a:p>
                      <a:pPr algn="ctr" fontAlgn="ctr"/>
                      <a:r>
                        <a:rPr lang="en-US" altLang="ja-JP" sz="900" b="0" i="0" u="none" strike="noStrike" dirty="0">
                          <a:solidFill>
                            <a:srgbClr val="000000"/>
                          </a:solidFill>
                          <a:effectLst/>
                          <a:latin typeface="ＭＳ Ｐゴシック"/>
                        </a:rPr>
                        <a:t>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ＭＳ Ｐゴシック"/>
                        </a:rPr>
                        <a:t>R3-23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FF0000"/>
                          </a:solidFill>
                          <a:effectLst/>
                          <a:latin typeface="ＭＳ Ｐゴシック"/>
                        </a:rPr>
                        <a:t>4.08E-04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a:rPr>
                        <a:t>3.0550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3.0220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0.0440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0767">
                <a:tc>
                  <a:txBody>
                    <a:bodyPr/>
                    <a:lstStyle/>
                    <a:p>
                      <a:pPr algn="ctr" fontAlgn="ctr"/>
                      <a:r>
                        <a:rPr lang="en-US" altLang="ja-JP" sz="900" b="0" i="0" u="none" strike="noStrike" dirty="0">
                          <a:solidFill>
                            <a:srgbClr val="000000"/>
                          </a:solidFill>
                          <a:effectLst/>
                          <a:latin typeface="ＭＳ Ｐゴシック"/>
                        </a:rPr>
                        <a:t>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R3-26</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FF0000"/>
                          </a:solidFill>
                          <a:effectLst/>
                          <a:latin typeface="ＭＳ Ｐゴシック"/>
                        </a:rPr>
                        <a:t>5.71E-04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a:rPr>
                        <a:t>3.1000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3.1440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0.0370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0767">
                <a:tc>
                  <a:txBody>
                    <a:bodyPr/>
                    <a:lstStyle/>
                    <a:p>
                      <a:pPr algn="ctr" fontAlgn="ctr"/>
                      <a:r>
                        <a:rPr lang="en-US" altLang="ja-JP" sz="900" b="0" i="0" u="none" strike="noStrike">
                          <a:solidFill>
                            <a:srgbClr val="000000"/>
                          </a:solidFill>
                          <a:effectLst/>
                          <a:latin typeface="ＭＳ Ｐゴシック"/>
                        </a:rPr>
                        <a:t>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R3-43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FF0000"/>
                          </a:solidFill>
                          <a:effectLst/>
                          <a:latin typeface="ＭＳ Ｐゴシック"/>
                        </a:rPr>
                        <a:t>6.41E-04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3.1390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3.0700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0.0190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0767">
                <a:tc>
                  <a:txBody>
                    <a:bodyPr/>
                    <a:lstStyle/>
                    <a:p>
                      <a:pPr algn="ctr" fontAlgn="ctr"/>
                      <a:r>
                        <a:rPr lang="en-US" altLang="ja-JP" sz="900" b="0" i="0" u="none" strike="noStrike">
                          <a:solidFill>
                            <a:srgbClr val="000000"/>
                          </a:solidFill>
                          <a:effectLst/>
                          <a:latin typeface="ＭＳ Ｐゴシック"/>
                        </a:rPr>
                        <a:t>5</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7.42E-04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3.1360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3.1140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0767">
                <a:tc>
                  <a:txBody>
                    <a:bodyPr/>
                    <a:lstStyle/>
                    <a:p>
                      <a:pPr algn="ctr" fontAlgn="ctr"/>
                      <a:r>
                        <a:rPr lang="en-US" altLang="ja-JP" sz="900" b="0" i="0" u="none" strike="noStrike" dirty="0">
                          <a:solidFill>
                            <a:srgbClr val="000000"/>
                          </a:solidFill>
                          <a:effectLst/>
                          <a:latin typeface="ＭＳ Ｐゴシック"/>
                        </a:rPr>
                        <a:t>6</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FF0000"/>
                          </a:solidFill>
                          <a:effectLst/>
                          <a:latin typeface="ＭＳ Ｐゴシック"/>
                        </a:rPr>
                        <a:t>R2-18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solidFill>
                            <a:srgbClr val="FF0000"/>
                          </a:solidFill>
                          <a:effectLst/>
                          <a:latin typeface="ＭＳ Ｐゴシック"/>
                        </a:rPr>
                        <a:t>8.00E-04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3.1140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3.0750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3.1080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a:solidFill>
                            <a:srgbClr val="FF00FF"/>
                          </a:solidFill>
                          <a:effectLst/>
                          <a:latin typeface="ＭＳ Ｐゴシック"/>
                        </a:rPr>
                        <a:t>IgG1=IgG3=IgA</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0767">
                <a:tc>
                  <a:txBody>
                    <a:bodyPr/>
                    <a:lstStyle/>
                    <a:p>
                      <a:pPr algn="ctr" fontAlgn="ctr"/>
                      <a:r>
                        <a:rPr lang="en-US" altLang="ja-JP" sz="900" b="0" i="0" u="none" strike="noStrike" dirty="0">
                          <a:solidFill>
                            <a:srgbClr val="000000"/>
                          </a:solidFill>
                          <a:effectLst/>
                          <a:latin typeface="ＭＳ Ｐゴシック"/>
                        </a:rPr>
                        <a:t>7</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FF0000"/>
                          </a:solidFill>
                          <a:effectLst/>
                          <a:latin typeface="ＭＳ Ｐゴシック"/>
                        </a:rPr>
                        <a:t>R2-16</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dirty="0">
                          <a:solidFill>
                            <a:srgbClr val="FF0000"/>
                          </a:solidFill>
                          <a:effectLst/>
                          <a:latin typeface="ＭＳ Ｐゴシック"/>
                        </a:rPr>
                        <a:t>8.38E-04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3.1150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3.0470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0.0260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0767">
                <a:tc>
                  <a:txBody>
                    <a:bodyPr/>
                    <a:lstStyle/>
                    <a:p>
                      <a:pPr algn="ctr" fontAlgn="ctr"/>
                      <a:r>
                        <a:rPr lang="en-US" altLang="ja-JP" sz="900" b="0" i="0" u="none" strike="noStrike" dirty="0">
                          <a:solidFill>
                            <a:srgbClr val="000000"/>
                          </a:solidFill>
                          <a:effectLst/>
                          <a:latin typeface="ＭＳ Ｐゴシック"/>
                        </a:rPr>
                        <a:t>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FF0000"/>
                          </a:solidFill>
                          <a:effectLst/>
                          <a:latin typeface="ＭＳ Ｐゴシック"/>
                        </a:rPr>
                        <a:t>R1-27</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900" b="0" i="0" u="none" strike="noStrike" dirty="0">
                          <a:solidFill>
                            <a:srgbClr val="FF0000"/>
                          </a:solidFill>
                          <a:effectLst/>
                          <a:latin typeface="ＭＳ Ｐゴシック"/>
                        </a:rPr>
                        <a:t>8.59E-04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900" b="0" i="0" u="none" strike="noStrike" dirty="0">
                          <a:solidFill>
                            <a:srgbClr val="000000"/>
                          </a:solidFill>
                          <a:effectLst/>
                          <a:latin typeface="ＭＳ Ｐゴシック"/>
                        </a:rPr>
                        <a:t>3.0730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3.0820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0767">
                <a:tc>
                  <a:txBody>
                    <a:bodyPr/>
                    <a:lstStyle/>
                    <a:p>
                      <a:pPr algn="ctr" fontAlgn="ctr"/>
                      <a:r>
                        <a:rPr lang="en-US" altLang="ja-JP" sz="900" b="0" i="0" u="none" strike="noStrike" dirty="0">
                          <a:solidFill>
                            <a:srgbClr val="000000"/>
                          </a:solidFill>
                          <a:effectLst/>
                          <a:latin typeface="ＭＳ Ｐゴシック"/>
                        </a:rPr>
                        <a:t>9</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R3-42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8.62E-04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3.1300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3.1020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0767">
                <a:tc>
                  <a:txBody>
                    <a:bodyPr/>
                    <a:lstStyle/>
                    <a:p>
                      <a:pPr algn="ctr" fontAlgn="ctr"/>
                      <a:r>
                        <a:rPr lang="en-US" altLang="ja-JP" sz="900" b="0" i="0" u="none" strike="noStrike" dirty="0">
                          <a:solidFill>
                            <a:srgbClr val="000000"/>
                          </a:solidFill>
                          <a:effectLst/>
                          <a:latin typeface="ＭＳ Ｐゴシック"/>
                        </a:rPr>
                        <a:t>10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R3-44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8.74E-04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3.0620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3.1210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0767">
                <a:tc>
                  <a:txBody>
                    <a:bodyPr/>
                    <a:lstStyle/>
                    <a:p>
                      <a:pPr algn="ctr" fontAlgn="ctr"/>
                      <a:r>
                        <a:rPr lang="en-US" altLang="ja-JP" sz="900" b="0" i="0" u="none" strike="noStrike">
                          <a:solidFill>
                            <a:srgbClr val="000000"/>
                          </a:solidFill>
                          <a:effectLst/>
                          <a:latin typeface="ＭＳ Ｐゴシック"/>
                        </a:rPr>
                        <a:t>11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FF0000"/>
                          </a:solidFill>
                          <a:effectLst/>
                          <a:latin typeface="ＭＳ Ｐゴシック"/>
                        </a:rPr>
                        <a:t>8.80E-04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3.0280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3.0600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3.0630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dirty="0">
                          <a:solidFill>
                            <a:srgbClr val="FF00FF"/>
                          </a:solidFill>
                          <a:effectLst/>
                          <a:latin typeface="ＭＳ Ｐゴシック"/>
                        </a:rPr>
                        <a:t>IgG1-4, IgA</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0767">
                <a:tc>
                  <a:txBody>
                    <a:bodyPr/>
                    <a:lstStyle/>
                    <a:p>
                      <a:pPr algn="ctr" fontAlgn="ctr"/>
                      <a:r>
                        <a:rPr lang="en-US" altLang="ja-JP" sz="900" b="0" i="0" u="none" strike="noStrike">
                          <a:solidFill>
                            <a:srgbClr val="000000"/>
                          </a:solidFill>
                          <a:effectLst/>
                          <a:latin typeface="ＭＳ Ｐゴシック"/>
                        </a:rPr>
                        <a:t>12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R3-24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8.80E-04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3.0780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3.0220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0.0680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0767">
                <a:tc>
                  <a:txBody>
                    <a:bodyPr/>
                    <a:lstStyle/>
                    <a:p>
                      <a:pPr algn="ctr" fontAlgn="ctr"/>
                      <a:r>
                        <a:rPr lang="en-US" altLang="ja-JP" sz="900" b="0" i="0" u="none" strike="noStrike" dirty="0">
                          <a:solidFill>
                            <a:srgbClr val="000000"/>
                          </a:solidFill>
                          <a:effectLst/>
                          <a:latin typeface="ＭＳ Ｐゴシック"/>
                        </a:rPr>
                        <a:t>13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8.97E-04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3.1090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3.1140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0.0590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50767">
                <a:tc>
                  <a:txBody>
                    <a:bodyPr/>
                    <a:lstStyle/>
                    <a:p>
                      <a:pPr algn="ctr" fontAlgn="ctr"/>
                      <a:r>
                        <a:rPr lang="en-US" altLang="ja-JP" sz="900" b="0" i="0" u="none" strike="noStrike">
                          <a:solidFill>
                            <a:srgbClr val="000000"/>
                          </a:solidFill>
                          <a:effectLst/>
                          <a:latin typeface="ＭＳ Ｐゴシック"/>
                        </a:rPr>
                        <a:t>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R3-74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9.32E-04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3.0470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3.0800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0.0250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50767">
                <a:tc>
                  <a:txBody>
                    <a:bodyPr/>
                    <a:lstStyle/>
                    <a:p>
                      <a:pPr algn="ctr" fontAlgn="ctr"/>
                      <a:r>
                        <a:rPr lang="en-US" altLang="ja-JP" sz="900" b="0" i="0" u="none" strike="noStrike" dirty="0">
                          <a:solidFill>
                            <a:srgbClr val="000000"/>
                          </a:solidFill>
                          <a:effectLst/>
                          <a:latin typeface="ＭＳ Ｐゴシック"/>
                        </a:rPr>
                        <a:t>15</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R3-25</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9.40E-04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3.1460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3.1750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50767">
                <a:tc>
                  <a:txBody>
                    <a:bodyPr/>
                    <a:lstStyle/>
                    <a:p>
                      <a:pPr algn="ctr" fontAlgn="ctr"/>
                      <a:r>
                        <a:rPr lang="en-US" altLang="ja-JP" sz="900" b="0" i="0" u="none" strike="noStrike">
                          <a:solidFill>
                            <a:srgbClr val="000000"/>
                          </a:solidFill>
                          <a:effectLst/>
                          <a:latin typeface="ＭＳ Ｐゴシック"/>
                        </a:rPr>
                        <a:t>16</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R3-33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9.42E-04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3.1370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3.1270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0.0260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50767">
                <a:tc>
                  <a:txBody>
                    <a:bodyPr/>
                    <a:lstStyle/>
                    <a:p>
                      <a:pPr algn="ctr" fontAlgn="ctr"/>
                      <a:r>
                        <a:rPr lang="en-US" altLang="ja-JP" sz="900" b="0" i="0" u="none" strike="noStrike" dirty="0">
                          <a:solidFill>
                            <a:srgbClr val="000000"/>
                          </a:solidFill>
                          <a:effectLst/>
                          <a:latin typeface="ＭＳ Ｐゴシック"/>
                        </a:rPr>
                        <a:t>17</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R3-31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9.55E-04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3.0660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3.0780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50767">
                <a:tc>
                  <a:txBody>
                    <a:bodyPr/>
                    <a:lstStyle/>
                    <a:p>
                      <a:pPr algn="ctr" fontAlgn="ctr"/>
                      <a:r>
                        <a:rPr lang="en-US" altLang="ja-JP" sz="900" b="0" i="0" u="none" strike="noStrike" dirty="0">
                          <a:solidFill>
                            <a:srgbClr val="000000"/>
                          </a:solidFill>
                          <a:effectLst/>
                          <a:latin typeface="ＭＳ Ｐゴシック"/>
                        </a:rPr>
                        <a:t>18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R3-28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9.60E-04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3.1290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3.0720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50767">
                <a:tc>
                  <a:txBody>
                    <a:bodyPr/>
                    <a:lstStyle/>
                    <a:p>
                      <a:pPr algn="ctr" fontAlgn="ctr"/>
                      <a:r>
                        <a:rPr lang="en-US" altLang="ja-JP" sz="900" b="0" i="0" u="none" strike="noStrike" dirty="0">
                          <a:solidFill>
                            <a:srgbClr val="000000"/>
                          </a:solidFill>
                          <a:effectLst/>
                          <a:latin typeface="ＭＳ Ｐゴシック"/>
                        </a:rPr>
                        <a:t>19</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R3-41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9.71E-04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3.0970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3.1280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50767">
                <a:tc>
                  <a:txBody>
                    <a:bodyPr/>
                    <a:lstStyle/>
                    <a:p>
                      <a:pPr algn="ctr" fontAlgn="ctr"/>
                      <a:r>
                        <a:rPr lang="en-US" altLang="ja-JP" sz="900" b="0" i="0" u="none" strike="noStrike" dirty="0">
                          <a:solidFill>
                            <a:srgbClr val="000000"/>
                          </a:solidFill>
                          <a:effectLst/>
                          <a:latin typeface="ＭＳ Ｐゴシック"/>
                        </a:rPr>
                        <a:t>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FF0000"/>
                          </a:solidFill>
                          <a:effectLst/>
                          <a:latin typeface="ＭＳ Ｐゴシック"/>
                        </a:rPr>
                        <a:t>9.73E-04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2.9840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3.1580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50767">
                <a:tc>
                  <a:txBody>
                    <a:bodyPr/>
                    <a:lstStyle/>
                    <a:p>
                      <a:pPr algn="ctr" fontAlgn="ctr"/>
                      <a:r>
                        <a:rPr lang="en-US" altLang="ja-JP" sz="900" b="0" i="0" u="none" strike="noStrike" dirty="0">
                          <a:solidFill>
                            <a:srgbClr val="000000"/>
                          </a:solidFill>
                          <a:effectLst/>
                          <a:latin typeface="ＭＳ Ｐゴシック"/>
                        </a:rPr>
                        <a:t>21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1.00E-03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3.0520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3.0980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50767">
                <a:tc>
                  <a:txBody>
                    <a:bodyPr/>
                    <a:lstStyle/>
                    <a:p>
                      <a:pPr algn="ctr" fontAlgn="ctr"/>
                      <a:r>
                        <a:rPr lang="en-US" altLang="ja-JP" sz="900" b="0" i="0" u="none" strike="noStrike" dirty="0">
                          <a:solidFill>
                            <a:srgbClr val="000000"/>
                          </a:solidFill>
                          <a:effectLst/>
                          <a:latin typeface="ＭＳ Ｐゴシック"/>
                        </a:rPr>
                        <a:t>22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R3-62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1.05E-03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3.0910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3.0700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50767">
                <a:tc>
                  <a:txBody>
                    <a:bodyPr/>
                    <a:lstStyle/>
                    <a:p>
                      <a:pPr algn="ctr" fontAlgn="ctr"/>
                      <a:r>
                        <a:rPr lang="en-US" altLang="ja-JP" sz="900" b="0" i="0" u="none" strike="noStrike">
                          <a:solidFill>
                            <a:srgbClr val="000000"/>
                          </a:solidFill>
                          <a:effectLst/>
                          <a:latin typeface="ＭＳ Ｐゴシック"/>
                        </a:rPr>
                        <a:t>23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R3-78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1.07E-03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3.0580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2.8450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0.0300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50767">
                <a:tc>
                  <a:txBody>
                    <a:bodyPr/>
                    <a:lstStyle/>
                    <a:p>
                      <a:pPr algn="ctr" fontAlgn="ctr"/>
                      <a:r>
                        <a:rPr lang="en-US" altLang="ja-JP" sz="900" b="0" i="0" u="none" strike="noStrike" dirty="0">
                          <a:solidFill>
                            <a:srgbClr val="000000"/>
                          </a:solidFill>
                          <a:effectLst/>
                          <a:latin typeface="ＭＳ Ｐゴシック"/>
                        </a:rPr>
                        <a:t>24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R3-59</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1.08E-03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3.1590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2.9270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0.0180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50767">
                <a:tc>
                  <a:txBody>
                    <a:bodyPr/>
                    <a:lstStyle/>
                    <a:p>
                      <a:pPr algn="ctr" fontAlgn="ctr"/>
                      <a:r>
                        <a:rPr lang="en-US" altLang="ja-JP" sz="900" b="0" i="0" u="none" strike="noStrike">
                          <a:solidFill>
                            <a:srgbClr val="000000"/>
                          </a:solidFill>
                          <a:effectLst/>
                          <a:latin typeface="ＭＳ Ｐゴシック"/>
                        </a:rPr>
                        <a:t>25</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1.11E-03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3.0340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3.0120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50767">
                <a:tc>
                  <a:txBody>
                    <a:bodyPr/>
                    <a:lstStyle/>
                    <a:p>
                      <a:pPr algn="ctr" fontAlgn="ctr"/>
                      <a:r>
                        <a:rPr lang="en-US" altLang="ja-JP" sz="900" b="0" i="0" u="none" strike="noStrike" dirty="0">
                          <a:solidFill>
                            <a:srgbClr val="000000"/>
                          </a:solidFill>
                          <a:effectLst/>
                          <a:latin typeface="ＭＳ Ｐゴシック"/>
                        </a:rPr>
                        <a:t>26</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R3-92</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1.11E-03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3.0980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2.9290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50767">
                <a:tc>
                  <a:txBody>
                    <a:bodyPr/>
                    <a:lstStyle/>
                    <a:p>
                      <a:pPr algn="ctr" fontAlgn="ctr"/>
                      <a:r>
                        <a:rPr lang="en-US" altLang="ja-JP" sz="900" b="0" i="0" u="none" strike="noStrike" dirty="0">
                          <a:solidFill>
                            <a:srgbClr val="000000"/>
                          </a:solidFill>
                          <a:effectLst/>
                          <a:latin typeface="ＭＳ Ｐゴシック"/>
                        </a:rPr>
                        <a:t>27</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R3-56</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1.12E-03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3.0440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3.1430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0.0540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50767">
                <a:tc>
                  <a:txBody>
                    <a:bodyPr/>
                    <a:lstStyle/>
                    <a:p>
                      <a:pPr algn="ctr" fontAlgn="ctr"/>
                      <a:r>
                        <a:rPr lang="en-US" altLang="ja-JP" sz="900" b="0" i="0" u="none" strike="noStrike">
                          <a:solidFill>
                            <a:srgbClr val="000000"/>
                          </a:solidFill>
                          <a:effectLst/>
                          <a:latin typeface="ＭＳ Ｐゴシック"/>
                        </a:rPr>
                        <a:t>28</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R3-61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1.13E-03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3.0780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3.0230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0.0320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50767">
                <a:tc>
                  <a:txBody>
                    <a:bodyPr/>
                    <a:lstStyle/>
                    <a:p>
                      <a:pPr algn="ctr" fontAlgn="ctr"/>
                      <a:r>
                        <a:rPr lang="en-US" altLang="ja-JP" sz="900" b="0" i="0" u="none" strike="noStrike" dirty="0">
                          <a:solidFill>
                            <a:srgbClr val="000000"/>
                          </a:solidFill>
                          <a:effectLst/>
                          <a:latin typeface="ＭＳ Ｐゴシック"/>
                        </a:rPr>
                        <a:t>29</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R3-77</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1.13E-03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3.0540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3.0740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50767">
                <a:tc>
                  <a:txBody>
                    <a:bodyPr/>
                    <a:lstStyle/>
                    <a:p>
                      <a:pPr algn="ctr" fontAlgn="ctr"/>
                      <a:r>
                        <a:rPr lang="en-US" altLang="ja-JP" sz="900" b="0" i="0" u="none" strike="noStrike" dirty="0">
                          <a:solidFill>
                            <a:srgbClr val="000000"/>
                          </a:solidFill>
                          <a:effectLst/>
                          <a:latin typeface="ＭＳ Ｐゴシック"/>
                        </a:rPr>
                        <a:t>30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ＭＳ Ｐゴシック"/>
                        </a:rPr>
                        <a:t>R3-6</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1.21E-03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3.0610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3.0430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0.0380</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FF0000"/>
                          </a:solidFill>
                          <a:effectLst/>
                          <a:latin typeface="ＭＳ Ｐゴシック"/>
                        </a:rPr>
                        <a:t>IgG1-4</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bl>
          </a:graphicData>
        </a:graphic>
      </p:graphicFrame>
      <p:graphicFrame>
        <p:nvGraphicFramePr>
          <p:cNvPr id="6" name="表 5"/>
          <p:cNvGraphicFramePr>
            <a:graphicFrameLocks noGrp="1"/>
          </p:cNvGraphicFramePr>
          <p:nvPr/>
        </p:nvGraphicFramePr>
        <p:xfrm>
          <a:off x="5951984" y="1180128"/>
          <a:ext cx="4322404" cy="4817967"/>
        </p:xfrm>
        <a:graphic>
          <a:graphicData uri="http://schemas.openxmlformats.org/drawingml/2006/table">
            <a:tbl>
              <a:tblPr/>
              <a:tblGrid>
                <a:gridCol w="565157">
                  <a:extLst>
                    <a:ext uri="{9D8B030D-6E8A-4147-A177-3AD203B41FA5}">
                      <a16:colId xmlns:a16="http://schemas.microsoft.com/office/drawing/2014/main" val="20000"/>
                    </a:ext>
                  </a:extLst>
                </a:gridCol>
                <a:gridCol w="565157">
                  <a:extLst>
                    <a:ext uri="{9D8B030D-6E8A-4147-A177-3AD203B41FA5}">
                      <a16:colId xmlns:a16="http://schemas.microsoft.com/office/drawing/2014/main" val="20001"/>
                    </a:ext>
                  </a:extLst>
                </a:gridCol>
                <a:gridCol w="638418">
                  <a:extLst>
                    <a:ext uri="{9D8B030D-6E8A-4147-A177-3AD203B41FA5}">
                      <a16:colId xmlns:a16="http://schemas.microsoft.com/office/drawing/2014/main" val="20002"/>
                    </a:ext>
                  </a:extLst>
                </a:gridCol>
                <a:gridCol w="565157">
                  <a:extLst>
                    <a:ext uri="{9D8B030D-6E8A-4147-A177-3AD203B41FA5}">
                      <a16:colId xmlns:a16="http://schemas.microsoft.com/office/drawing/2014/main" val="20003"/>
                    </a:ext>
                  </a:extLst>
                </a:gridCol>
                <a:gridCol w="565157">
                  <a:extLst>
                    <a:ext uri="{9D8B030D-6E8A-4147-A177-3AD203B41FA5}">
                      <a16:colId xmlns:a16="http://schemas.microsoft.com/office/drawing/2014/main" val="20004"/>
                    </a:ext>
                  </a:extLst>
                </a:gridCol>
                <a:gridCol w="565157">
                  <a:extLst>
                    <a:ext uri="{9D8B030D-6E8A-4147-A177-3AD203B41FA5}">
                      <a16:colId xmlns:a16="http://schemas.microsoft.com/office/drawing/2014/main" val="20005"/>
                    </a:ext>
                  </a:extLst>
                </a:gridCol>
                <a:gridCol w="858201">
                  <a:extLst>
                    <a:ext uri="{9D8B030D-6E8A-4147-A177-3AD203B41FA5}">
                      <a16:colId xmlns:a16="http://schemas.microsoft.com/office/drawing/2014/main" val="20006"/>
                    </a:ext>
                  </a:extLst>
                </a:gridCol>
              </a:tblGrid>
              <a:tr h="145999">
                <a:tc gridSpan="2">
                  <a:txBody>
                    <a:bodyPr/>
                    <a:lstStyle/>
                    <a:p>
                      <a:pPr algn="ctr" fontAlgn="ctr"/>
                      <a:endParaRPr lang="ja-JP" altLang="en-US" sz="900" b="0" i="0" u="none" strike="noStrike" dirty="0">
                        <a:solidFill>
                          <a:srgbClr val="000000"/>
                        </a:solidFill>
                        <a:effectLst/>
                        <a:latin typeface="ＭＳ Ｐゴシック"/>
                      </a:endParaRP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pPr algn="l" fontAlgn="ctr"/>
                      <a:endParaRPr lang="ja-JP" altLang="en-US" sz="900" b="0" i="0" u="none" strike="noStrike" dirty="0">
                        <a:solidFill>
                          <a:srgbClr val="000000"/>
                        </a:solidFill>
                        <a:effectLst/>
                        <a:latin typeface="ＭＳ Ｐゴシック"/>
                      </a:endParaRP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a:solidFill>
                            <a:srgbClr val="000000"/>
                          </a:solidFill>
                          <a:effectLst/>
                          <a:latin typeface="ＭＳ Ｐゴシック"/>
                        </a:rPr>
                        <a:t>Biacore</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3">
                  <a:txBody>
                    <a:bodyPr/>
                    <a:lstStyle/>
                    <a:p>
                      <a:pPr algn="ctr" fontAlgn="ctr"/>
                      <a:r>
                        <a:rPr lang="en-US" sz="900" b="0" i="0" u="none" strike="noStrike">
                          <a:solidFill>
                            <a:srgbClr val="000000"/>
                          </a:solidFill>
                          <a:effectLst/>
                          <a:latin typeface="ＭＳ Ｐゴシック"/>
                        </a:rPr>
                        <a:t>ELISA</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ja-JP" altLang="en-US" sz="900" b="0" i="0" u="none" strike="noStrike" dirty="0">
                        <a:solidFill>
                          <a:srgbClr val="000000"/>
                        </a:solidFill>
                        <a:effectLst/>
                        <a:latin typeface="ＭＳ Ｐゴシック"/>
                      </a:endParaRP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45999">
                <a:tc>
                  <a:txBody>
                    <a:bodyPr/>
                    <a:lstStyle/>
                    <a:p>
                      <a:pPr algn="ctr" fontAlgn="ctr"/>
                      <a:r>
                        <a:rPr lang="en-US" sz="900" b="0" i="0" u="none" strike="noStrike" dirty="0">
                          <a:solidFill>
                            <a:srgbClr val="000000"/>
                          </a:solidFill>
                          <a:effectLst/>
                          <a:latin typeface="ＭＳ Ｐゴシック"/>
                        </a:rPr>
                        <a:t>Ranking</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effectLst/>
                          <a:latin typeface="ＭＳ Ｐゴシック"/>
                        </a:rPr>
                        <a:t>Clone no</a:t>
                      </a:r>
                    </a:p>
                  </a:txBody>
                  <a:tcPr marL="7604" marR="7604" marT="76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effectLst/>
                          <a:latin typeface="ＭＳ Ｐゴシック"/>
                        </a:rPr>
                        <a:t>koff (s^-1)</a:t>
                      </a:r>
                    </a:p>
                  </a:txBody>
                  <a:tcPr marL="7604" marR="7604" marT="76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ＭＳ Ｐゴシック"/>
                        </a:rPr>
                        <a:t>vs huIgG1</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ＭＳ Ｐゴシック"/>
                        </a:rPr>
                        <a:t>vs huIgG3</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ＭＳ Ｐゴシック"/>
                        </a:rPr>
                        <a:t>vs </a:t>
                      </a:r>
                      <a:r>
                        <a:rPr lang="en-US" sz="900" b="0" i="0" u="none" strike="noStrike" dirty="0" err="1">
                          <a:solidFill>
                            <a:srgbClr val="000000"/>
                          </a:solidFill>
                          <a:effectLst/>
                          <a:latin typeface="ＭＳ Ｐゴシック"/>
                        </a:rPr>
                        <a:t>huIgA</a:t>
                      </a:r>
                      <a:endParaRPr lang="en-US" sz="900" b="0" i="0" u="none" strike="noStrike" dirty="0">
                        <a:solidFill>
                          <a:srgbClr val="000000"/>
                        </a:solidFill>
                        <a:effectLst/>
                        <a:latin typeface="ＭＳ Ｐゴシック"/>
                      </a:endParaRP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0" i="0" u="none" strike="noStrike" dirty="0">
                          <a:solidFill>
                            <a:srgbClr val="000000"/>
                          </a:solidFill>
                          <a:effectLst/>
                          <a:latin typeface="ＭＳ Ｐゴシック"/>
                        </a:rPr>
                        <a:t>Specificity</a:t>
                      </a:r>
                    </a:p>
                  </a:txBody>
                  <a:tcPr marL="7604" marR="7604" marT="76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5999">
                <a:tc>
                  <a:txBody>
                    <a:bodyPr/>
                    <a:lstStyle/>
                    <a:p>
                      <a:pPr algn="ctr" fontAlgn="ctr"/>
                      <a:r>
                        <a:rPr lang="en-US" altLang="ja-JP" sz="900" b="0" i="0" u="none" strike="noStrike" dirty="0">
                          <a:solidFill>
                            <a:srgbClr val="000000"/>
                          </a:solidFill>
                          <a:effectLst/>
                          <a:latin typeface="ＭＳ Ｐゴシック"/>
                        </a:rPr>
                        <a:t>31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ＭＳ Ｐゴシック"/>
                        </a:rPr>
                        <a:t>R3-68</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000000"/>
                          </a:solidFill>
                          <a:effectLst/>
                          <a:latin typeface="ＭＳ Ｐゴシック"/>
                        </a:rPr>
                        <a:t>1.22E-03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a:rPr>
                        <a:t>3.0780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3.0960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0.0760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5999">
                <a:tc>
                  <a:txBody>
                    <a:bodyPr/>
                    <a:lstStyle/>
                    <a:p>
                      <a:pPr algn="ctr" fontAlgn="ctr"/>
                      <a:r>
                        <a:rPr lang="en-US" altLang="ja-JP" sz="900" b="0" i="0" u="none" strike="noStrike" dirty="0">
                          <a:solidFill>
                            <a:srgbClr val="000000"/>
                          </a:solidFill>
                          <a:effectLst/>
                          <a:latin typeface="ＭＳ Ｐゴシック"/>
                        </a:rPr>
                        <a:t>32</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R3-64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1.24E-03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dirty="0">
                          <a:solidFill>
                            <a:srgbClr val="000000"/>
                          </a:solidFill>
                          <a:effectLst/>
                          <a:latin typeface="ＭＳ Ｐゴシック"/>
                        </a:rPr>
                        <a:t>3.1320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2.8780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dirty="0">
                          <a:solidFill>
                            <a:srgbClr val="000000"/>
                          </a:solidFill>
                          <a:effectLst/>
                          <a:latin typeface="ＭＳ Ｐゴシック"/>
                        </a:rPr>
                        <a:t>0.0220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5999">
                <a:tc>
                  <a:txBody>
                    <a:bodyPr/>
                    <a:lstStyle/>
                    <a:p>
                      <a:pPr algn="ctr" fontAlgn="ctr"/>
                      <a:r>
                        <a:rPr lang="en-US" altLang="ja-JP" sz="900" b="0" i="0" u="none" strike="noStrike" dirty="0">
                          <a:solidFill>
                            <a:srgbClr val="000000"/>
                          </a:solidFill>
                          <a:effectLst/>
                          <a:latin typeface="ＭＳ Ｐゴシック"/>
                        </a:rPr>
                        <a:t>33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R2-3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ＭＳ Ｐゴシック"/>
                        </a:rPr>
                        <a:t>1.25E-03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2.5150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2.5170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0.0100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5999">
                <a:tc>
                  <a:txBody>
                    <a:bodyPr/>
                    <a:lstStyle/>
                    <a:p>
                      <a:pPr algn="ctr" fontAlgn="ctr"/>
                      <a:r>
                        <a:rPr lang="en-US" altLang="ja-JP" sz="900" b="0" i="0" u="none" strike="noStrike" dirty="0">
                          <a:solidFill>
                            <a:srgbClr val="000000"/>
                          </a:solidFill>
                          <a:effectLst/>
                          <a:latin typeface="ＭＳ Ｐゴシック"/>
                        </a:rPr>
                        <a:t>34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1.27E-03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2.9510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2.9560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0.0340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5999">
                <a:tc>
                  <a:txBody>
                    <a:bodyPr/>
                    <a:lstStyle/>
                    <a:p>
                      <a:pPr algn="ctr" fontAlgn="ctr"/>
                      <a:r>
                        <a:rPr lang="en-US" altLang="ja-JP" sz="900" b="0" i="0" u="none" strike="noStrike" dirty="0">
                          <a:solidFill>
                            <a:srgbClr val="000000"/>
                          </a:solidFill>
                          <a:effectLst/>
                          <a:latin typeface="ＭＳ Ｐゴシック"/>
                        </a:rPr>
                        <a:t>35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R3-7</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1.32E-03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2.9180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3.0640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0.0550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5999">
                <a:tc>
                  <a:txBody>
                    <a:bodyPr/>
                    <a:lstStyle/>
                    <a:p>
                      <a:pPr algn="ctr" fontAlgn="ctr"/>
                      <a:r>
                        <a:rPr lang="en-US" altLang="ja-JP" sz="900" b="0" i="0" u="none" strike="noStrike" dirty="0">
                          <a:solidFill>
                            <a:srgbClr val="000000"/>
                          </a:solidFill>
                          <a:effectLst/>
                          <a:latin typeface="ＭＳ Ｐゴシック"/>
                        </a:rPr>
                        <a:t>36</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R3-85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1.34E-03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3.1480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2.9480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45999">
                <a:tc>
                  <a:txBody>
                    <a:bodyPr/>
                    <a:lstStyle/>
                    <a:p>
                      <a:pPr algn="ctr" fontAlgn="ctr"/>
                      <a:r>
                        <a:rPr lang="en-US" altLang="ja-JP" sz="900" b="0" i="0" u="none" strike="noStrike" dirty="0">
                          <a:solidFill>
                            <a:srgbClr val="000000"/>
                          </a:solidFill>
                          <a:effectLst/>
                          <a:latin typeface="ＭＳ Ｐゴシック"/>
                        </a:rPr>
                        <a:t>37</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R3-32</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1.34E-03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2.9880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3.1500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5999">
                <a:tc>
                  <a:txBody>
                    <a:bodyPr/>
                    <a:lstStyle/>
                    <a:p>
                      <a:pPr algn="ctr" fontAlgn="ctr"/>
                      <a:r>
                        <a:rPr lang="en-US" altLang="ja-JP" sz="900" b="0" i="0" u="none" strike="noStrike">
                          <a:solidFill>
                            <a:srgbClr val="000000"/>
                          </a:solidFill>
                          <a:effectLst/>
                          <a:latin typeface="ＭＳ Ｐゴシック"/>
                        </a:rPr>
                        <a:t>38</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R3-39</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1.36E-03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3.0750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2.9760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0.0190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5999">
                <a:tc>
                  <a:txBody>
                    <a:bodyPr/>
                    <a:lstStyle/>
                    <a:p>
                      <a:pPr algn="ctr" fontAlgn="ctr"/>
                      <a:r>
                        <a:rPr lang="en-US" altLang="ja-JP" sz="900" b="0" i="0" u="none" strike="noStrike" dirty="0">
                          <a:solidFill>
                            <a:srgbClr val="000000"/>
                          </a:solidFill>
                          <a:effectLst/>
                          <a:latin typeface="ＭＳ Ｐゴシック"/>
                        </a:rPr>
                        <a:t>39</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R3-34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1.39E-03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3.1190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2.9870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0.0200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45999">
                <a:tc>
                  <a:txBody>
                    <a:bodyPr/>
                    <a:lstStyle/>
                    <a:p>
                      <a:pPr algn="ctr" fontAlgn="ctr"/>
                      <a:r>
                        <a:rPr lang="en-US" altLang="ja-JP" sz="900" b="0" i="0" u="none" strike="noStrike" dirty="0">
                          <a:solidFill>
                            <a:srgbClr val="000000"/>
                          </a:solidFill>
                          <a:effectLst/>
                          <a:latin typeface="ＭＳ Ｐゴシック"/>
                        </a:rPr>
                        <a:t>40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R2-32</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ＭＳ Ｐゴシック"/>
                        </a:rPr>
                        <a:t>1.39E-03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3.0850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3.1180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0.0470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45999">
                <a:tc>
                  <a:txBody>
                    <a:bodyPr/>
                    <a:lstStyle/>
                    <a:p>
                      <a:pPr algn="ctr" fontAlgn="ctr"/>
                      <a:r>
                        <a:rPr lang="en-US" altLang="ja-JP" sz="900" b="0" i="0" u="none" strike="noStrike">
                          <a:solidFill>
                            <a:srgbClr val="000000"/>
                          </a:solidFill>
                          <a:effectLst/>
                          <a:latin typeface="ＭＳ Ｐゴシック"/>
                        </a:rPr>
                        <a:t>41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R3-95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1.40E-03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3.1210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2.9770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0.0230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45999">
                <a:tc>
                  <a:txBody>
                    <a:bodyPr/>
                    <a:lstStyle/>
                    <a:p>
                      <a:pPr algn="ctr" fontAlgn="ctr"/>
                      <a:r>
                        <a:rPr lang="en-US" altLang="ja-JP" sz="900" b="0" i="0" u="none" strike="noStrike" dirty="0">
                          <a:solidFill>
                            <a:srgbClr val="000000"/>
                          </a:solidFill>
                          <a:effectLst/>
                          <a:latin typeface="ＭＳ Ｐゴシック"/>
                        </a:rPr>
                        <a:t>42</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R3-21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1.41E-03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3.0760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2.6270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0.0970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5999">
                <a:tc>
                  <a:txBody>
                    <a:bodyPr/>
                    <a:lstStyle/>
                    <a:p>
                      <a:pPr algn="ctr" fontAlgn="ctr"/>
                      <a:r>
                        <a:rPr lang="en-US" altLang="ja-JP" sz="900" b="0" i="0" u="none" strike="noStrike" dirty="0">
                          <a:solidFill>
                            <a:srgbClr val="000000"/>
                          </a:solidFill>
                          <a:effectLst/>
                          <a:latin typeface="ＭＳ Ｐゴシック"/>
                        </a:rPr>
                        <a:t>43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R2-1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ＭＳ Ｐゴシック"/>
                        </a:rPr>
                        <a:t>1.42E-03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3.1060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2.9480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45999">
                <a:tc>
                  <a:txBody>
                    <a:bodyPr/>
                    <a:lstStyle/>
                    <a:p>
                      <a:pPr algn="ctr" fontAlgn="ctr"/>
                      <a:r>
                        <a:rPr lang="en-US" altLang="ja-JP" sz="900" b="0" i="0" u="none" strike="noStrike" dirty="0">
                          <a:solidFill>
                            <a:srgbClr val="000000"/>
                          </a:solidFill>
                          <a:effectLst/>
                          <a:latin typeface="ＭＳ Ｐゴシック"/>
                        </a:rPr>
                        <a:t>44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R3-73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1.42E-03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3.1000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3.1200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0.1650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00"/>
                    </a:solidFill>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5999">
                <a:tc>
                  <a:txBody>
                    <a:bodyPr/>
                    <a:lstStyle/>
                    <a:p>
                      <a:pPr algn="ctr" fontAlgn="ctr"/>
                      <a:r>
                        <a:rPr lang="en-US" altLang="ja-JP" sz="900" b="0" i="0" u="none" strike="noStrike" dirty="0">
                          <a:solidFill>
                            <a:srgbClr val="000000"/>
                          </a:solidFill>
                          <a:effectLst/>
                          <a:latin typeface="ＭＳ Ｐゴシック"/>
                        </a:rPr>
                        <a:t>45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R3-46</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1.48E-03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3.1220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3.0390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0.0170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5999">
                <a:tc>
                  <a:txBody>
                    <a:bodyPr/>
                    <a:lstStyle/>
                    <a:p>
                      <a:pPr algn="ctr" fontAlgn="ctr"/>
                      <a:r>
                        <a:rPr lang="en-US" altLang="ja-JP" sz="900" b="0" i="0" u="none" strike="noStrike" dirty="0">
                          <a:solidFill>
                            <a:srgbClr val="000000"/>
                          </a:solidFill>
                          <a:effectLst/>
                          <a:latin typeface="ＭＳ Ｐゴシック"/>
                        </a:rPr>
                        <a:t>45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R2-24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ＭＳ Ｐゴシック"/>
                        </a:rPr>
                        <a:t>1.49E-03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3.1600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3.1080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5999">
                <a:tc>
                  <a:txBody>
                    <a:bodyPr/>
                    <a:lstStyle/>
                    <a:p>
                      <a:pPr algn="ctr" fontAlgn="ctr"/>
                      <a:r>
                        <a:rPr lang="en-US" altLang="ja-JP" sz="900" b="0" i="0" u="none" strike="noStrike">
                          <a:solidFill>
                            <a:srgbClr val="000000"/>
                          </a:solidFill>
                          <a:effectLst/>
                          <a:latin typeface="ＭＳ Ｐゴシック"/>
                        </a:rPr>
                        <a:t>46</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1.51E-03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3.1280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2.9950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0.0240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45999">
                <a:tc>
                  <a:txBody>
                    <a:bodyPr/>
                    <a:lstStyle/>
                    <a:p>
                      <a:pPr algn="ctr" fontAlgn="ctr"/>
                      <a:r>
                        <a:rPr lang="en-US" altLang="ja-JP" sz="900" b="0" i="0" u="none" strike="noStrike" dirty="0">
                          <a:solidFill>
                            <a:srgbClr val="000000"/>
                          </a:solidFill>
                          <a:effectLst/>
                          <a:latin typeface="ＭＳ Ｐゴシック"/>
                        </a:rPr>
                        <a:t>47</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R3-91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1.52E-03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3.1570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2.9740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45999">
                <a:tc>
                  <a:txBody>
                    <a:bodyPr/>
                    <a:lstStyle/>
                    <a:p>
                      <a:pPr algn="ctr" fontAlgn="ctr"/>
                      <a:r>
                        <a:rPr lang="en-US" altLang="ja-JP" sz="900" b="0" i="0" u="none" strike="noStrike" dirty="0">
                          <a:solidFill>
                            <a:srgbClr val="000000"/>
                          </a:solidFill>
                          <a:effectLst/>
                          <a:latin typeface="ＭＳ Ｐゴシック"/>
                        </a:rPr>
                        <a:t>48</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1.52E-03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3.1390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2.9530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45999">
                <a:tc>
                  <a:txBody>
                    <a:bodyPr/>
                    <a:lstStyle/>
                    <a:p>
                      <a:pPr algn="ctr" fontAlgn="ctr"/>
                      <a:r>
                        <a:rPr lang="en-US" altLang="ja-JP" sz="900" b="0" i="0" u="none" strike="noStrike">
                          <a:solidFill>
                            <a:srgbClr val="000000"/>
                          </a:solidFill>
                          <a:effectLst/>
                          <a:latin typeface="ＭＳ Ｐゴシック"/>
                        </a:rPr>
                        <a:t>49</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1.53E-03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3.0570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2.9360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0.0230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45999">
                <a:tc>
                  <a:txBody>
                    <a:bodyPr/>
                    <a:lstStyle/>
                    <a:p>
                      <a:pPr algn="ctr" fontAlgn="ctr"/>
                      <a:r>
                        <a:rPr lang="en-US" altLang="ja-JP" sz="900" b="0" i="0" u="none" strike="noStrike">
                          <a:solidFill>
                            <a:srgbClr val="000000"/>
                          </a:solidFill>
                          <a:effectLst/>
                          <a:latin typeface="ＭＳ Ｐゴシック"/>
                        </a:rPr>
                        <a:t>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R3-82</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1.54E-03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3.1510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2.6310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45999">
                <a:tc>
                  <a:txBody>
                    <a:bodyPr/>
                    <a:lstStyle/>
                    <a:p>
                      <a:pPr algn="ctr" fontAlgn="ctr"/>
                      <a:r>
                        <a:rPr lang="en-US" altLang="ja-JP" sz="900" b="0" i="0" u="none" strike="noStrike" dirty="0">
                          <a:solidFill>
                            <a:srgbClr val="000000"/>
                          </a:solidFill>
                          <a:effectLst/>
                          <a:latin typeface="ＭＳ Ｐゴシック"/>
                        </a:rPr>
                        <a:t>51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R2-25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ＭＳ Ｐゴシック"/>
                        </a:rPr>
                        <a:t>1.57E-03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3.1110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2.5610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45999">
                <a:tc>
                  <a:txBody>
                    <a:bodyPr/>
                    <a:lstStyle/>
                    <a:p>
                      <a:pPr algn="ctr" fontAlgn="ctr"/>
                      <a:r>
                        <a:rPr lang="en-US" altLang="ja-JP" sz="900" b="0" i="0" u="none" strike="noStrike">
                          <a:solidFill>
                            <a:srgbClr val="000000"/>
                          </a:solidFill>
                          <a:effectLst/>
                          <a:latin typeface="ＭＳ Ｐゴシック"/>
                        </a:rPr>
                        <a:t>52</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R3-84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1.57E-03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3.1290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2.9890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0.0930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45999">
                <a:tc>
                  <a:txBody>
                    <a:bodyPr/>
                    <a:lstStyle/>
                    <a:p>
                      <a:pPr algn="ctr" fontAlgn="ctr"/>
                      <a:r>
                        <a:rPr lang="en-US" altLang="ja-JP" sz="900" b="0" i="0" u="none" strike="noStrike" dirty="0">
                          <a:solidFill>
                            <a:srgbClr val="000000"/>
                          </a:solidFill>
                          <a:effectLst/>
                          <a:latin typeface="ＭＳ Ｐゴシック"/>
                        </a:rPr>
                        <a:t>53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R1-43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900" b="0" i="0" u="none" strike="noStrike">
                          <a:solidFill>
                            <a:srgbClr val="000000"/>
                          </a:solidFill>
                          <a:effectLst/>
                          <a:latin typeface="ＭＳ Ｐゴシック"/>
                        </a:rPr>
                        <a:t>1.60E-03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900" b="0" i="0" u="none" strike="noStrike">
                          <a:solidFill>
                            <a:srgbClr val="000000"/>
                          </a:solidFill>
                          <a:effectLst/>
                          <a:latin typeface="ＭＳ Ｐゴシック"/>
                        </a:rPr>
                        <a:t>3.0910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2.9530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0.0200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45999">
                <a:tc>
                  <a:txBody>
                    <a:bodyPr/>
                    <a:lstStyle/>
                    <a:p>
                      <a:pPr algn="ctr" fontAlgn="ctr"/>
                      <a:r>
                        <a:rPr lang="en-US" altLang="ja-JP" sz="900" b="0" i="0" u="none" strike="noStrike" dirty="0">
                          <a:solidFill>
                            <a:srgbClr val="000000"/>
                          </a:solidFill>
                          <a:effectLst/>
                          <a:latin typeface="ＭＳ Ｐゴシック"/>
                        </a:rPr>
                        <a:t>54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R3-63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1.62E-03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3.0620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2.9870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0.0240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45999">
                <a:tc>
                  <a:txBody>
                    <a:bodyPr/>
                    <a:lstStyle/>
                    <a:p>
                      <a:pPr algn="ctr" fontAlgn="ctr"/>
                      <a:r>
                        <a:rPr lang="en-US" altLang="ja-JP" sz="900" b="0" i="0" u="none" strike="noStrike" dirty="0">
                          <a:solidFill>
                            <a:srgbClr val="000000"/>
                          </a:solidFill>
                          <a:effectLst/>
                          <a:latin typeface="ＭＳ Ｐゴシック"/>
                        </a:rPr>
                        <a:t>55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1.63E-03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3.0480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3.0520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0.0150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45999">
                <a:tc>
                  <a:txBody>
                    <a:bodyPr/>
                    <a:lstStyle/>
                    <a:p>
                      <a:pPr algn="ctr" fontAlgn="ctr"/>
                      <a:r>
                        <a:rPr lang="en-US" altLang="ja-JP" sz="900" b="0" i="0" u="none" strike="noStrike" dirty="0">
                          <a:solidFill>
                            <a:srgbClr val="000000"/>
                          </a:solidFill>
                          <a:effectLst/>
                          <a:latin typeface="ＭＳ Ｐゴシック"/>
                        </a:rPr>
                        <a:t>56</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R2-31</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ＭＳ Ｐゴシック"/>
                        </a:rPr>
                        <a:t>1.64E-03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altLang="ja-JP" sz="900" b="0" i="0" u="none" strike="noStrike">
                          <a:solidFill>
                            <a:srgbClr val="000000"/>
                          </a:solidFill>
                          <a:effectLst/>
                          <a:latin typeface="ＭＳ Ｐゴシック"/>
                        </a:rPr>
                        <a:t>3.1040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2.5360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0.0220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45999">
                <a:tc>
                  <a:txBody>
                    <a:bodyPr/>
                    <a:lstStyle/>
                    <a:p>
                      <a:pPr algn="ctr" fontAlgn="ctr"/>
                      <a:r>
                        <a:rPr lang="en-US" altLang="ja-JP" sz="900" b="0" i="0" u="none" strike="noStrike" dirty="0">
                          <a:solidFill>
                            <a:srgbClr val="000000"/>
                          </a:solidFill>
                          <a:effectLst/>
                          <a:latin typeface="ＭＳ Ｐゴシック"/>
                        </a:rPr>
                        <a:t>57</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R3-27</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1.64E-03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3.1090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3.0890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0.0220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45999">
                <a:tc>
                  <a:txBody>
                    <a:bodyPr/>
                    <a:lstStyle/>
                    <a:p>
                      <a:pPr algn="ctr" fontAlgn="ctr"/>
                      <a:r>
                        <a:rPr lang="en-US" altLang="ja-JP" sz="900" b="0" i="0" u="none" strike="noStrike" dirty="0">
                          <a:solidFill>
                            <a:srgbClr val="000000"/>
                          </a:solidFill>
                          <a:effectLst/>
                          <a:latin typeface="ＭＳ Ｐゴシック"/>
                        </a:rPr>
                        <a:t>58</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R3-55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a:solidFill>
                            <a:srgbClr val="000000"/>
                          </a:solidFill>
                          <a:effectLst/>
                          <a:latin typeface="ＭＳ Ｐゴシック"/>
                        </a:rPr>
                        <a:t>1.65E-03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3.0110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3.0960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0.0150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45999">
                <a:tc>
                  <a:txBody>
                    <a:bodyPr/>
                    <a:lstStyle/>
                    <a:p>
                      <a:pPr algn="ctr" fontAlgn="ctr"/>
                      <a:r>
                        <a:rPr lang="en-US" altLang="ja-JP" sz="900" b="0" i="0" u="none" strike="noStrike" dirty="0">
                          <a:solidFill>
                            <a:srgbClr val="000000"/>
                          </a:solidFill>
                          <a:effectLst/>
                          <a:latin typeface="ＭＳ Ｐゴシック"/>
                        </a:rPr>
                        <a:t>59</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R1-5</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sz="900" b="0" i="0" u="none" strike="noStrike">
                          <a:solidFill>
                            <a:srgbClr val="000000"/>
                          </a:solidFill>
                          <a:effectLst/>
                          <a:latin typeface="ＭＳ Ｐゴシック"/>
                        </a:rPr>
                        <a:t>1.66E-03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en-US" altLang="ja-JP" sz="900" b="0" i="0" u="none" strike="noStrike">
                          <a:solidFill>
                            <a:srgbClr val="000000"/>
                          </a:solidFill>
                          <a:effectLst/>
                          <a:latin typeface="ＭＳ Ｐゴシック"/>
                        </a:rPr>
                        <a:t>3.1910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3.0870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0.0230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FF0000"/>
                          </a:solidFill>
                          <a:effectLst/>
                          <a:latin typeface="ＭＳ Ｐゴシック"/>
                        </a:rPr>
                        <a:t>IgG1=IgG3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145999">
                <a:tc>
                  <a:txBody>
                    <a:bodyPr/>
                    <a:lstStyle/>
                    <a:p>
                      <a:pPr algn="ctr" fontAlgn="ctr"/>
                      <a:r>
                        <a:rPr lang="en-US" altLang="ja-JP" sz="900" b="0" i="0" u="none" strike="noStrike" dirty="0">
                          <a:solidFill>
                            <a:srgbClr val="000000"/>
                          </a:solidFill>
                          <a:effectLst/>
                          <a:latin typeface="ＭＳ Ｐゴシック"/>
                        </a:rPr>
                        <a:t>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ＭＳ Ｐゴシック"/>
                        </a:rPr>
                        <a:t>R3-49</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900" b="0" i="0" u="none" strike="noStrike" dirty="0">
                          <a:solidFill>
                            <a:srgbClr val="000000"/>
                          </a:solidFill>
                          <a:effectLst/>
                          <a:latin typeface="ＭＳ Ｐゴシック"/>
                        </a:rPr>
                        <a:t>1.67E-03</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altLang="ja-JP" sz="900" b="0" i="0" u="none" strike="noStrike">
                          <a:solidFill>
                            <a:srgbClr val="000000"/>
                          </a:solidFill>
                          <a:effectLst/>
                          <a:latin typeface="ＭＳ Ｐゴシック"/>
                        </a:rPr>
                        <a:t>3.0680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3.1260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altLang="ja-JP" sz="900" b="0" i="0" u="none" strike="noStrike">
                          <a:solidFill>
                            <a:srgbClr val="000000"/>
                          </a:solidFill>
                          <a:effectLst/>
                          <a:latin typeface="ＭＳ Ｐゴシック"/>
                        </a:rPr>
                        <a:t>0.0330</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FF0000"/>
                          </a:solidFill>
                          <a:effectLst/>
                          <a:latin typeface="ＭＳ Ｐゴシック"/>
                        </a:rPr>
                        <a:t>IgG1-4</a:t>
                      </a:r>
                    </a:p>
                  </a:txBody>
                  <a:tcPr marL="7849" marR="7849" marT="78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bl>
          </a:graphicData>
        </a:graphic>
      </p:graphicFrame>
      <p:sp>
        <p:nvSpPr>
          <p:cNvPr id="7" name="テキスト ボックス 6">
            <a:extLst>
              <a:ext uri="{FF2B5EF4-FFF2-40B4-BE49-F238E27FC236}">
                <a16:creationId xmlns:a16="http://schemas.microsoft.com/office/drawing/2014/main" id="{FBAECD8F-8A40-7747-BE31-248BE0ADC31A}"/>
              </a:ext>
            </a:extLst>
          </p:cNvPr>
          <p:cNvSpPr txBox="1"/>
          <p:nvPr/>
        </p:nvSpPr>
        <p:spPr>
          <a:xfrm>
            <a:off x="2579508" y="6057099"/>
            <a:ext cx="7587333" cy="369332"/>
          </a:xfrm>
          <a:prstGeom prst="rect">
            <a:avLst/>
          </a:prstGeom>
          <a:noFill/>
        </p:spPr>
        <p:txBody>
          <a:bodyPr wrap="none" rtlCol="0">
            <a:spAutoFit/>
          </a:bodyPr>
          <a:lstStyle/>
          <a:p>
            <a:r>
              <a:rPr lang="ja-JP" altLang="en-US" dirty="0"/>
              <a:t>パニングラウンドが進むにつれて親和力の高い</a:t>
            </a:r>
            <a:r>
              <a:rPr lang="en-US" altLang="ja-JP" dirty="0" err="1"/>
              <a:t>scFv</a:t>
            </a:r>
            <a:r>
              <a:rPr lang="ja-JP" altLang="en-US" dirty="0"/>
              <a:t>が回収されている。</a:t>
            </a:r>
            <a:endParaRPr lang="en-US" altLang="ja-JP" dirty="0"/>
          </a:p>
        </p:txBody>
      </p:sp>
    </p:spTree>
    <p:extLst>
      <p:ext uri="{BB962C8B-B14F-4D97-AF65-F5344CB8AC3E}">
        <p14:creationId xmlns:p14="http://schemas.microsoft.com/office/powerpoint/2010/main" val="1131222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p:cNvSpPr txBox="1"/>
          <p:nvPr/>
        </p:nvSpPr>
        <p:spPr>
          <a:xfrm>
            <a:off x="1524001" y="6289564"/>
            <a:ext cx="4482603" cy="461665"/>
          </a:xfrm>
          <a:prstGeom prst="rect">
            <a:avLst/>
          </a:prstGeom>
          <a:noFill/>
        </p:spPr>
        <p:txBody>
          <a:bodyPr wrap="square" rtlCol="0">
            <a:spAutoFit/>
          </a:bodyPr>
          <a:lstStyle/>
          <a:p>
            <a:pPr algn="ctr"/>
            <a:r>
              <a:rPr lang="en-US" altLang="ja-JP" sz="2400" dirty="0">
                <a:latin typeface="Times New Roman" panose="02020603050405020304" pitchFamily="18" charset="0"/>
                <a:ea typeface="ＭＳ Ｐゴシック" panose="020B0600070205080204" pitchFamily="50" charset="-128"/>
              </a:rPr>
              <a:t>Sandwich ELISA</a:t>
            </a:r>
          </a:p>
        </p:txBody>
      </p:sp>
      <p:sp>
        <p:nvSpPr>
          <p:cNvPr id="33" name="テキスト ボックス 32"/>
          <p:cNvSpPr txBox="1"/>
          <p:nvPr/>
        </p:nvSpPr>
        <p:spPr>
          <a:xfrm>
            <a:off x="6184749" y="6243936"/>
            <a:ext cx="4575298" cy="461665"/>
          </a:xfrm>
          <a:prstGeom prst="rect">
            <a:avLst/>
          </a:prstGeom>
          <a:noFill/>
        </p:spPr>
        <p:txBody>
          <a:bodyPr wrap="square" rtlCol="0">
            <a:spAutoFit/>
          </a:bodyPr>
          <a:lstStyle/>
          <a:p>
            <a:pPr algn="ctr"/>
            <a:r>
              <a:rPr lang="en-US" altLang="ja-JP" sz="2400" dirty="0">
                <a:latin typeface="Times New Roman" panose="02020603050405020304" pitchFamily="18" charset="0"/>
                <a:ea typeface="ＭＳ Ｐゴシック" panose="020B0600070205080204" pitchFamily="50" charset="-128"/>
              </a:rPr>
              <a:t>SPR sensor</a:t>
            </a:r>
            <a:endParaRPr lang="ja-JP" altLang="en-US" sz="2400" dirty="0">
              <a:latin typeface="Times New Roman" panose="02020603050405020304" pitchFamily="18" charset="0"/>
              <a:ea typeface="ＭＳ Ｐゴシック" panose="020B0600070205080204" pitchFamily="50" charset="-128"/>
            </a:endParaRPr>
          </a:p>
        </p:txBody>
      </p:sp>
      <p:sp>
        <p:nvSpPr>
          <p:cNvPr id="37" name="正方形/長方形 36"/>
          <p:cNvSpPr/>
          <p:nvPr/>
        </p:nvSpPr>
        <p:spPr>
          <a:xfrm>
            <a:off x="1645105" y="2295038"/>
            <a:ext cx="4136571" cy="46166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b="1">
                <a:solidFill>
                  <a:schemeClr val="tx1"/>
                </a:solidFill>
              </a:rPr>
              <a:t>物理吸着（</a:t>
            </a:r>
            <a:r>
              <a:rPr lang="en-US" altLang="ja-JP" sz="2200" b="1" dirty="0">
                <a:solidFill>
                  <a:schemeClr val="tx1"/>
                </a:solidFill>
              </a:rPr>
              <a:t>PS plate</a:t>
            </a:r>
            <a:r>
              <a:rPr lang="ja-JP" altLang="en-US" sz="2200" b="1">
                <a:solidFill>
                  <a:schemeClr val="tx1"/>
                </a:solidFill>
              </a:rPr>
              <a:t>）</a:t>
            </a:r>
            <a:endParaRPr lang="ja-JP" altLang="en-US" sz="2200" b="1" dirty="0">
              <a:solidFill>
                <a:schemeClr val="tx1"/>
              </a:solidFill>
            </a:endParaRPr>
          </a:p>
        </p:txBody>
      </p:sp>
      <p:sp>
        <p:nvSpPr>
          <p:cNvPr id="43" name="正方形/長方形 42"/>
          <p:cNvSpPr/>
          <p:nvPr/>
        </p:nvSpPr>
        <p:spPr>
          <a:xfrm>
            <a:off x="5934075" y="2295038"/>
            <a:ext cx="4622078" cy="461665"/>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00" b="1">
                <a:solidFill>
                  <a:schemeClr val="tx1"/>
                </a:solidFill>
              </a:rPr>
              <a:t>化学結合（</a:t>
            </a:r>
            <a:r>
              <a:rPr lang="en-US" altLang="ja-JP" sz="2200" b="1" dirty="0">
                <a:solidFill>
                  <a:schemeClr val="tx1"/>
                </a:solidFill>
              </a:rPr>
              <a:t>CM5 chip</a:t>
            </a:r>
            <a:r>
              <a:rPr lang="ja-JP" altLang="en-US" sz="2200" b="1">
                <a:solidFill>
                  <a:schemeClr val="tx1"/>
                </a:solidFill>
              </a:rPr>
              <a:t>）</a:t>
            </a:r>
            <a:endParaRPr lang="ja-JP" altLang="en-US" sz="2200" b="1" dirty="0">
              <a:solidFill>
                <a:schemeClr val="tx1"/>
              </a:solidFill>
            </a:endParaRPr>
          </a:p>
        </p:txBody>
      </p:sp>
      <p:sp>
        <p:nvSpPr>
          <p:cNvPr id="48" name="正方形/長方形 47"/>
          <p:cNvSpPr/>
          <p:nvPr/>
        </p:nvSpPr>
        <p:spPr>
          <a:xfrm>
            <a:off x="2026563" y="5884253"/>
            <a:ext cx="1728199" cy="1031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0" name="直線コネクタ 49"/>
          <p:cNvCxnSpPr>
            <a:stCxn id="57" idx="1"/>
          </p:cNvCxnSpPr>
          <p:nvPr/>
        </p:nvCxnSpPr>
        <p:spPr>
          <a:xfrm flipH="1" flipV="1">
            <a:off x="2866803" y="5301917"/>
            <a:ext cx="1513636" cy="950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3705948" y="5512997"/>
            <a:ext cx="1108726" cy="369332"/>
          </a:xfrm>
          <a:prstGeom prst="rect">
            <a:avLst/>
          </a:prstGeom>
          <a:noFill/>
        </p:spPr>
        <p:txBody>
          <a:bodyPr wrap="square" rtlCol="0">
            <a:spAutoFit/>
          </a:bodyPr>
          <a:lstStyle/>
          <a:p>
            <a:r>
              <a:rPr lang="en-US" altLang="ja-JP" dirty="0" err="1"/>
              <a:t>scFv</a:t>
            </a:r>
            <a:endParaRPr lang="ja-JP" altLang="en-US" dirty="0"/>
          </a:p>
        </p:txBody>
      </p:sp>
      <p:sp>
        <p:nvSpPr>
          <p:cNvPr id="57" name="テキスト ボックス 56"/>
          <p:cNvSpPr txBox="1"/>
          <p:nvPr/>
        </p:nvSpPr>
        <p:spPr>
          <a:xfrm>
            <a:off x="4380439" y="5212311"/>
            <a:ext cx="1108726" cy="369332"/>
          </a:xfrm>
          <a:prstGeom prst="rect">
            <a:avLst/>
          </a:prstGeom>
          <a:noFill/>
        </p:spPr>
        <p:txBody>
          <a:bodyPr wrap="square" rtlCol="0">
            <a:spAutoFit/>
          </a:bodyPr>
          <a:lstStyle/>
          <a:p>
            <a:r>
              <a:rPr lang="en-US" altLang="ja-JP" dirty="0"/>
              <a:t>Antigen</a:t>
            </a:r>
            <a:endParaRPr lang="ja-JP" altLang="en-US" dirty="0"/>
          </a:p>
        </p:txBody>
      </p:sp>
      <p:sp>
        <p:nvSpPr>
          <p:cNvPr id="65" name="正方形/長方形 64"/>
          <p:cNvSpPr/>
          <p:nvPr/>
        </p:nvSpPr>
        <p:spPr>
          <a:xfrm>
            <a:off x="7562929" y="5909160"/>
            <a:ext cx="1728199" cy="1031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97" name="直線コネクタ 96"/>
          <p:cNvCxnSpPr/>
          <p:nvPr/>
        </p:nvCxnSpPr>
        <p:spPr>
          <a:xfrm flipH="1">
            <a:off x="3813272" y="5925772"/>
            <a:ext cx="10860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881490" y="5733673"/>
            <a:ext cx="1108726" cy="646331"/>
          </a:xfrm>
          <a:prstGeom prst="rect">
            <a:avLst/>
          </a:prstGeom>
          <a:noFill/>
        </p:spPr>
        <p:txBody>
          <a:bodyPr wrap="square" rtlCol="0">
            <a:spAutoFit/>
          </a:bodyPr>
          <a:lstStyle/>
          <a:p>
            <a:r>
              <a:rPr lang="en-US" altLang="ja-JP" dirty="0" err="1"/>
              <a:t>Maxisorp</a:t>
            </a:r>
            <a:endParaRPr lang="ja-JP" altLang="en-US" dirty="0"/>
          </a:p>
        </p:txBody>
      </p:sp>
      <p:cxnSp>
        <p:nvCxnSpPr>
          <p:cNvPr id="99" name="直線コネクタ 98"/>
          <p:cNvCxnSpPr/>
          <p:nvPr/>
        </p:nvCxnSpPr>
        <p:spPr>
          <a:xfrm flipH="1" flipV="1">
            <a:off x="7157959" y="5846301"/>
            <a:ext cx="395388" cy="1181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p:cNvSpPr txBox="1"/>
          <p:nvPr/>
        </p:nvSpPr>
        <p:spPr>
          <a:xfrm>
            <a:off x="6592459" y="5608328"/>
            <a:ext cx="714495" cy="369332"/>
          </a:xfrm>
          <a:prstGeom prst="rect">
            <a:avLst/>
          </a:prstGeom>
          <a:noFill/>
        </p:spPr>
        <p:txBody>
          <a:bodyPr wrap="square" rtlCol="0">
            <a:spAutoFit/>
          </a:bodyPr>
          <a:lstStyle/>
          <a:p>
            <a:r>
              <a:rPr lang="en-US" altLang="ja-JP" dirty="0"/>
              <a:t>CM5</a:t>
            </a:r>
            <a:endParaRPr lang="ja-JP" altLang="en-US" dirty="0"/>
          </a:p>
        </p:txBody>
      </p:sp>
      <p:sp>
        <p:nvSpPr>
          <p:cNvPr id="64" name="五角形 63"/>
          <p:cNvSpPr/>
          <p:nvPr/>
        </p:nvSpPr>
        <p:spPr>
          <a:xfrm rot="18904163">
            <a:off x="2143791" y="4916128"/>
            <a:ext cx="640071" cy="637504"/>
          </a:xfrm>
          <a:prstGeom prst="pent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66" name="グループ化 65"/>
          <p:cNvGrpSpPr/>
          <p:nvPr/>
        </p:nvGrpSpPr>
        <p:grpSpPr>
          <a:xfrm rot="11455115">
            <a:off x="2498261" y="5477564"/>
            <a:ext cx="238536" cy="441208"/>
            <a:chOff x="4206428" y="2126185"/>
            <a:chExt cx="441077" cy="815837"/>
          </a:xfrm>
        </p:grpSpPr>
        <p:sp>
          <p:nvSpPr>
            <p:cNvPr id="68" name="Oval 40"/>
            <p:cNvSpPr>
              <a:spLocks noChangeArrowheads="1"/>
            </p:cNvSpPr>
            <p:nvPr/>
          </p:nvSpPr>
          <p:spPr bwMode="auto">
            <a:xfrm rot="19089373">
              <a:off x="4206428" y="2279585"/>
              <a:ext cx="201626" cy="662437"/>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69" name="Oval 41"/>
            <p:cNvSpPr>
              <a:spLocks noChangeArrowheads="1"/>
            </p:cNvSpPr>
            <p:nvPr/>
          </p:nvSpPr>
          <p:spPr bwMode="auto">
            <a:xfrm rot="19089373">
              <a:off x="4445879" y="2126185"/>
              <a:ext cx="201626" cy="662437"/>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cxnSp>
          <p:nvCxnSpPr>
            <p:cNvPr id="70" name="直線コネクタ 69"/>
            <p:cNvCxnSpPr>
              <a:stCxn id="69" idx="0"/>
              <a:endCxn id="68" idx="4"/>
            </p:cNvCxnSpPr>
            <p:nvPr/>
          </p:nvCxnSpPr>
          <p:spPr>
            <a:xfrm>
              <a:off x="4325735" y="2210657"/>
              <a:ext cx="202463" cy="64689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71" name="グループ化 70"/>
          <p:cNvGrpSpPr/>
          <p:nvPr/>
        </p:nvGrpSpPr>
        <p:grpSpPr>
          <a:xfrm rot="11455115">
            <a:off x="3167046" y="5453891"/>
            <a:ext cx="238536" cy="441208"/>
            <a:chOff x="4206428" y="2126185"/>
            <a:chExt cx="441077" cy="815837"/>
          </a:xfrm>
        </p:grpSpPr>
        <p:sp>
          <p:nvSpPr>
            <p:cNvPr id="72" name="Oval 40"/>
            <p:cNvSpPr>
              <a:spLocks noChangeArrowheads="1"/>
            </p:cNvSpPr>
            <p:nvPr/>
          </p:nvSpPr>
          <p:spPr bwMode="auto">
            <a:xfrm rot="19089373">
              <a:off x="4206428" y="2279585"/>
              <a:ext cx="201626" cy="662437"/>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73" name="Oval 41"/>
            <p:cNvSpPr>
              <a:spLocks noChangeArrowheads="1"/>
            </p:cNvSpPr>
            <p:nvPr/>
          </p:nvSpPr>
          <p:spPr bwMode="auto">
            <a:xfrm rot="19089373">
              <a:off x="4445879" y="2126185"/>
              <a:ext cx="201626" cy="662437"/>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cxnSp>
          <p:nvCxnSpPr>
            <p:cNvPr id="103" name="直線コネクタ 102"/>
            <p:cNvCxnSpPr>
              <a:stCxn id="73" idx="0"/>
              <a:endCxn id="72" idx="4"/>
            </p:cNvCxnSpPr>
            <p:nvPr/>
          </p:nvCxnSpPr>
          <p:spPr>
            <a:xfrm>
              <a:off x="4325735" y="2210657"/>
              <a:ext cx="202463" cy="64689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グループ化 103"/>
          <p:cNvGrpSpPr/>
          <p:nvPr/>
        </p:nvGrpSpPr>
        <p:grpSpPr>
          <a:xfrm rot="11455115">
            <a:off x="7660627" y="5251183"/>
            <a:ext cx="238536" cy="441208"/>
            <a:chOff x="4206428" y="2126185"/>
            <a:chExt cx="441077" cy="815837"/>
          </a:xfrm>
        </p:grpSpPr>
        <p:sp>
          <p:nvSpPr>
            <p:cNvPr id="105" name="Oval 40"/>
            <p:cNvSpPr>
              <a:spLocks noChangeArrowheads="1"/>
            </p:cNvSpPr>
            <p:nvPr/>
          </p:nvSpPr>
          <p:spPr bwMode="auto">
            <a:xfrm rot="19089373">
              <a:off x="4206428" y="2279585"/>
              <a:ext cx="201626" cy="662437"/>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06" name="Oval 41"/>
            <p:cNvSpPr>
              <a:spLocks noChangeArrowheads="1"/>
            </p:cNvSpPr>
            <p:nvPr/>
          </p:nvSpPr>
          <p:spPr bwMode="auto">
            <a:xfrm rot="19089373">
              <a:off x="4445879" y="2126185"/>
              <a:ext cx="201626" cy="662437"/>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cxnSp>
          <p:nvCxnSpPr>
            <p:cNvPr id="107" name="直線コネクタ 106"/>
            <p:cNvCxnSpPr>
              <a:stCxn id="106" idx="0"/>
              <a:endCxn id="105" idx="4"/>
            </p:cNvCxnSpPr>
            <p:nvPr/>
          </p:nvCxnSpPr>
          <p:spPr>
            <a:xfrm>
              <a:off x="4325735" y="2210657"/>
              <a:ext cx="202463" cy="64689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108" name="グループ化 107"/>
          <p:cNvGrpSpPr/>
          <p:nvPr/>
        </p:nvGrpSpPr>
        <p:grpSpPr>
          <a:xfrm rot="11455115">
            <a:off x="8530372" y="5253772"/>
            <a:ext cx="238536" cy="441208"/>
            <a:chOff x="4206428" y="2126185"/>
            <a:chExt cx="441077" cy="815837"/>
          </a:xfrm>
        </p:grpSpPr>
        <p:sp>
          <p:nvSpPr>
            <p:cNvPr id="109" name="Oval 40"/>
            <p:cNvSpPr>
              <a:spLocks noChangeArrowheads="1"/>
            </p:cNvSpPr>
            <p:nvPr/>
          </p:nvSpPr>
          <p:spPr bwMode="auto">
            <a:xfrm rot="19089373">
              <a:off x="4206428" y="2279585"/>
              <a:ext cx="201626" cy="662437"/>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10" name="Oval 41"/>
            <p:cNvSpPr>
              <a:spLocks noChangeArrowheads="1"/>
            </p:cNvSpPr>
            <p:nvPr/>
          </p:nvSpPr>
          <p:spPr bwMode="auto">
            <a:xfrm rot="19089373">
              <a:off x="4445879" y="2126185"/>
              <a:ext cx="201626" cy="662437"/>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cxnSp>
          <p:nvCxnSpPr>
            <p:cNvPr id="111" name="直線コネクタ 110"/>
            <p:cNvCxnSpPr>
              <a:stCxn id="110" idx="0"/>
              <a:endCxn id="109" idx="4"/>
            </p:cNvCxnSpPr>
            <p:nvPr/>
          </p:nvCxnSpPr>
          <p:spPr>
            <a:xfrm>
              <a:off x="4325735" y="2210657"/>
              <a:ext cx="202463" cy="646893"/>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 name="フリーフォーム 2"/>
          <p:cNvSpPr/>
          <p:nvPr/>
        </p:nvSpPr>
        <p:spPr>
          <a:xfrm>
            <a:off x="7554815" y="5531535"/>
            <a:ext cx="227943" cy="370267"/>
          </a:xfrm>
          <a:custGeom>
            <a:avLst/>
            <a:gdLst>
              <a:gd name="connsiteX0" fmla="*/ 298965 w 541060"/>
              <a:gd name="connsiteY0" fmla="*/ 0 h 878890"/>
              <a:gd name="connsiteX1" fmla="*/ 6001 w 541060"/>
              <a:gd name="connsiteY1" fmla="*/ 292963 h 878890"/>
              <a:gd name="connsiteX2" fmla="*/ 538662 w 541060"/>
              <a:gd name="connsiteY2" fmla="*/ 594804 h 878890"/>
              <a:gd name="connsiteX3" fmla="*/ 165800 w 541060"/>
              <a:gd name="connsiteY3" fmla="*/ 878890 h 878890"/>
            </a:gdLst>
            <a:ahLst/>
            <a:cxnLst>
              <a:cxn ang="0">
                <a:pos x="connsiteX0" y="connsiteY0"/>
              </a:cxn>
              <a:cxn ang="0">
                <a:pos x="connsiteX1" y="connsiteY1"/>
              </a:cxn>
              <a:cxn ang="0">
                <a:pos x="connsiteX2" y="connsiteY2"/>
              </a:cxn>
              <a:cxn ang="0">
                <a:pos x="connsiteX3" y="connsiteY3"/>
              </a:cxn>
            </a:cxnLst>
            <a:rect l="l" t="t" r="r" b="b"/>
            <a:pathLst>
              <a:path w="541060" h="878890">
                <a:moveTo>
                  <a:pt x="298965" y="0"/>
                </a:moveTo>
                <a:cubicBezTo>
                  <a:pt x="132508" y="96914"/>
                  <a:pt x="-33948" y="193829"/>
                  <a:pt x="6001" y="292963"/>
                </a:cubicBezTo>
                <a:cubicBezTo>
                  <a:pt x="45950" y="392097"/>
                  <a:pt x="512029" y="497150"/>
                  <a:pt x="538662" y="594804"/>
                </a:cubicBezTo>
                <a:cubicBezTo>
                  <a:pt x="565295" y="692458"/>
                  <a:pt x="365547" y="785674"/>
                  <a:pt x="165800" y="8788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6" name="フリーフォーム 115"/>
          <p:cNvSpPr/>
          <p:nvPr/>
        </p:nvSpPr>
        <p:spPr>
          <a:xfrm rot="9428243">
            <a:off x="8710392" y="5550770"/>
            <a:ext cx="227943" cy="370267"/>
          </a:xfrm>
          <a:custGeom>
            <a:avLst/>
            <a:gdLst>
              <a:gd name="connsiteX0" fmla="*/ 298965 w 541060"/>
              <a:gd name="connsiteY0" fmla="*/ 0 h 878890"/>
              <a:gd name="connsiteX1" fmla="*/ 6001 w 541060"/>
              <a:gd name="connsiteY1" fmla="*/ 292963 h 878890"/>
              <a:gd name="connsiteX2" fmla="*/ 538662 w 541060"/>
              <a:gd name="connsiteY2" fmla="*/ 594804 h 878890"/>
              <a:gd name="connsiteX3" fmla="*/ 165800 w 541060"/>
              <a:gd name="connsiteY3" fmla="*/ 878890 h 878890"/>
            </a:gdLst>
            <a:ahLst/>
            <a:cxnLst>
              <a:cxn ang="0">
                <a:pos x="connsiteX0" y="connsiteY0"/>
              </a:cxn>
              <a:cxn ang="0">
                <a:pos x="connsiteX1" y="connsiteY1"/>
              </a:cxn>
              <a:cxn ang="0">
                <a:pos x="connsiteX2" y="connsiteY2"/>
              </a:cxn>
              <a:cxn ang="0">
                <a:pos x="connsiteX3" y="connsiteY3"/>
              </a:cxn>
            </a:cxnLst>
            <a:rect l="l" t="t" r="r" b="b"/>
            <a:pathLst>
              <a:path w="541060" h="878890">
                <a:moveTo>
                  <a:pt x="298965" y="0"/>
                </a:moveTo>
                <a:cubicBezTo>
                  <a:pt x="132508" y="96914"/>
                  <a:pt x="-33948" y="193829"/>
                  <a:pt x="6001" y="292963"/>
                </a:cubicBezTo>
                <a:cubicBezTo>
                  <a:pt x="45950" y="392097"/>
                  <a:pt x="512029" y="497150"/>
                  <a:pt x="538662" y="594804"/>
                </a:cubicBezTo>
                <a:cubicBezTo>
                  <a:pt x="565295" y="692458"/>
                  <a:pt x="365547" y="785674"/>
                  <a:pt x="165800" y="8788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7" name="五角形 116"/>
          <p:cNvSpPr/>
          <p:nvPr/>
        </p:nvSpPr>
        <p:spPr>
          <a:xfrm rot="18904163">
            <a:off x="7303619" y="4692972"/>
            <a:ext cx="640071" cy="637504"/>
          </a:xfrm>
          <a:prstGeom prst="pent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18" name="グループ化 117"/>
          <p:cNvGrpSpPr/>
          <p:nvPr/>
        </p:nvGrpSpPr>
        <p:grpSpPr>
          <a:xfrm>
            <a:off x="2400301" y="3385225"/>
            <a:ext cx="1393825" cy="1661439"/>
            <a:chOff x="8286750" y="2738438"/>
            <a:chExt cx="793750" cy="946150"/>
          </a:xfrm>
        </p:grpSpPr>
        <p:grpSp>
          <p:nvGrpSpPr>
            <p:cNvPr id="119" name="Group 172"/>
            <p:cNvGrpSpPr>
              <a:grpSpLocks/>
            </p:cNvGrpSpPr>
            <p:nvPr/>
          </p:nvGrpSpPr>
          <p:grpSpPr bwMode="auto">
            <a:xfrm rot="16610453">
              <a:off x="8281194" y="2743994"/>
              <a:ext cx="484187" cy="473075"/>
              <a:chOff x="3089" y="3125"/>
              <a:chExt cx="330" cy="298"/>
            </a:xfrm>
          </p:grpSpPr>
          <p:grpSp>
            <p:nvGrpSpPr>
              <p:cNvPr id="149" name="Group 173"/>
              <p:cNvGrpSpPr>
                <a:grpSpLocks noChangeAspect="1"/>
              </p:cNvGrpSpPr>
              <p:nvPr/>
            </p:nvGrpSpPr>
            <p:grpSpPr bwMode="auto">
              <a:xfrm rot="2205714">
                <a:off x="3113" y="3148"/>
                <a:ext cx="286" cy="275"/>
                <a:chOff x="3115" y="4857"/>
                <a:chExt cx="667" cy="639"/>
              </a:xfrm>
            </p:grpSpPr>
            <p:sp>
              <p:nvSpPr>
                <p:cNvPr id="159"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60"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61"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62"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63"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50" name="Group 179"/>
              <p:cNvGrpSpPr>
                <a:grpSpLocks noChangeAspect="1"/>
              </p:cNvGrpSpPr>
              <p:nvPr/>
            </p:nvGrpSpPr>
            <p:grpSpPr bwMode="auto">
              <a:xfrm rot="-768972">
                <a:off x="3264" y="3125"/>
                <a:ext cx="137" cy="137"/>
                <a:chOff x="2124" y="3147"/>
                <a:chExt cx="102" cy="102"/>
              </a:xfrm>
            </p:grpSpPr>
            <p:sp>
              <p:nvSpPr>
                <p:cNvPr id="157"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58"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51" name="Group 182"/>
              <p:cNvGrpSpPr>
                <a:grpSpLocks noChangeAspect="1"/>
              </p:cNvGrpSpPr>
              <p:nvPr/>
            </p:nvGrpSpPr>
            <p:grpSpPr bwMode="auto">
              <a:xfrm rot="-9424672">
                <a:off x="3089" y="3140"/>
                <a:ext cx="137" cy="137"/>
                <a:chOff x="2124" y="3147"/>
                <a:chExt cx="102" cy="102"/>
              </a:xfrm>
            </p:grpSpPr>
            <p:sp>
              <p:nvSpPr>
                <p:cNvPr id="155"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56"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nvGrpSpPr>
              <p:cNvPr id="152" name="Group 185"/>
              <p:cNvGrpSpPr>
                <a:grpSpLocks noChangeAspect="1"/>
              </p:cNvGrpSpPr>
              <p:nvPr/>
            </p:nvGrpSpPr>
            <p:grpSpPr bwMode="auto">
              <a:xfrm rot="1375327">
                <a:off x="3282" y="3280"/>
                <a:ext cx="137" cy="137"/>
                <a:chOff x="2124" y="3147"/>
                <a:chExt cx="102" cy="102"/>
              </a:xfrm>
            </p:grpSpPr>
            <p:sp>
              <p:nvSpPr>
                <p:cNvPr id="153"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pPr>
                  <a:endParaRPr lang="ja-JP" altLang="en-US" sz="4200">
                    <a:solidFill>
                      <a:srgbClr val="000000"/>
                    </a:solidFill>
                    <a:cs typeface="ＭＳ Ｐゴシック" charset="0"/>
                  </a:endParaRPr>
                </a:p>
              </p:txBody>
            </p:sp>
            <p:sp>
              <p:nvSpPr>
                <p:cNvPr id="154"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pPr>
                  <a:endParaRPr lang="ja-JP" altLang="en-US" sz="4200">
                    <a:solidFill>
                      <a:srgbClr val="000000"/>
                    </a:solidFill>
                    <a:cs typeface="ＭＳ Ｐゴシック" charset="0"/>
                  </a:endParaRPr>
                </a:p>
              </p:txBody>
            </p:sp>
          </p:grpSp>
        </p:grpSp>
        <p:grpSp>
          <p:nvGrpSpPr>
            <p:cNvPr id="120" name="Group 215"/>
            <p:cNvGrpSpPr>
              <a:grpSpLocks/>
            </p:cNvGrpSpPr>
            <p:nvPr/>
          </p:nvGrpSpPr>
          <p:grpSpPr bwMode="auto">
            <a:xfrm rot="20746321">
              <a:off x="8348663" y="3027363"/>
              <a:ext cx="731837" cy="657225"/>
              <a:chOff x="4010" y="698"/>
              <a:chExt cx="1478" cy="1329"/>
            </a:xfrm>
          </p:grpSpPr>
          <p:grpSp>
            <p:nvGrpSpPr>
              <p:cNvPr id="121" name="Group 216"/>
              <p:cNvGrpSpPr>
                <a:grpSpLocks/>
              </p:cNvGrpSpPr>
              <p:nvPr/>
            </p:nvGrpSpPr>
            <p:grpSpPr bwMode="auto">
              <a:xfrm>
                <a:off x="4010" y="698"/>
                <a:ext cx="1478" cy="1329"/>
                <a:chOff x="4010" y="698"/>
                <a:chExt cx="1478" cy="1329"/>
              </a:xfrm>
            </p:grpSpPr>
            <p:sp>
              <p:nvSpPr>
                <p:cNvPr id="124" name="円/楕円 203"/>
                <p:cNvSpPr>
                  <a:spLocks noChangeAspect="1"/>
                </p:cNvSpPr>
                <p:nvPr/>
              </p:nvSpPr>
              <p:spPr bwMode="auto">
                <a:xfrm rot="-9306337">
                  <a:off x="5111" y="744"/>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25" name="円/楕円 208"/>
                <p:cNvSpPr>
                  <a:spLocks noChangeAspect="1"/>
                </p:cNvSpPr>
                <p:nvPr/>
              </p:nvSpPr>
              <p:spPr bwMode="auto">
                <a:xfrm rot="-9306337">
                  <a:off x="4938" y="1112"/>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26" name="円/楕円 213"/>
                <p:cNvSpPr>
                  <a:spLocks noChangeAspect="1"/>
                </p:cNvSpPr>
                <p:nvPr/>
              </p:nvSpPr>
              <p:spPr bwMode="auto">
                <a:xfrm rot="12293663" flipH="1">
                  <a:off x="4997" y="698"/>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27" name="円/楕円 219"/>
                <p:cNvSpPr>
                  <a:spLocks noChangeAspect="1"/>
                </p:cNvSpPr>
                <p:nvPr/>
              </p:nvSpPr>
              <p:spPr bwMode="auto">
                <a:xfrm rot="12293663" flipH="1">
                  <a:off x="4824" y="1066"/>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grpSp>
              <p:nvGrpSpPr>
                <p:cNvPr id="128" name="Group 221"/>
                <p:cNvGrpSpPr>
                  <a:grpSpLocks/>
                </p:cNvGrpSpPr>
                <p:nvPr/>
              </p:nvGrpSpPr>
              <p:grpSpPr bwMode="auto">
                <a:xfrm>
                  <a:off x="4010" y="1398"/>
                  <a:ext cx="773" cy="364"/>
                  <a:chOff x="4010" y="1398"/>
                  <a:chExt cx="773" cy="364"/>
                </a:xfrm>
              </p:grpSpPr>
              <p:sp>
                <p:nvSpPr>
                  <p:cNvPr id="145"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46"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47"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48"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vert="eaVert" anchor="ctr"/>
                  <a:lstStyle/>
                  <a:p>
                    <a:pPr algn="ctr" fontAlgn="base">
                      <a:spcBef>
                        <a:spcPct val="0"/>
                      </a:spcBef>
                      <a:spcAft>
                        <a:spcPct val="0"/>
                      </a:spcAft>
                    </a:pPr>
                    <a:endParaRPr lang="ja-JP" altLang="en-US">
                      <a:solidFill>
                        <a:srgbClr val="FFFFFF"/>
                      </a:solidFill>
                      <a:cs typeface="ＭＳ Ｐゴシック" charset="0"/>
                    </a:endParaRPr>
                  </a:p>
                </p:txBody>
              </p:sp>
            </p:grpSp>
            <p:grpSp>
              <p:nvGrpSpPr>
                <p:cNvPr id="129" name="グループ化 122"/>
                <p:cNvGrpSpPr>
                  <a:grpSpLocks/>
                </p:cNvGrpSpPr>
                <p:nvPr/>
              </p:nvGrpSpPr>
              <p:grpSpPr bwMode="auto">
                <a:xfrm rot="8280000" flipH="1">
                  <a:off x="4879" y="1154"/>
                  <a:ext cx="481" cy="345"/>
                  <a:chOff x="2801946" y="4191484"/>
                  <a:chExt cx="382014" cy="274124"/>
                </a:xfrm>
              </p:grpSpPr>
              <p:sp>
                <p:nvSpPr>
                  <p:cNvPr id="141" name="円弧 140"/>
                  <p:cNvSpPr/>
                  <p:nvPr/>
                </p:nvSpPr>
                <p:spPr>
                  <a:xfrm rot="1075766">
                    <a:off x="2783587" y="4282689"/>
                    <a:ext cx="142592" cy="2550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42" name="円弧 26"/>
                  <p:cNvSpPr/>
                  <p:nvPr/>
                </p:nvSpPr>
                <p:spPr>
                  <a:xfrm rot="13840512">
                    <a:off x="2975551" y="4183299"/>
                    <a:ext cx="153040" cy="23935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43" name="円弧 27"/>
                  <p:cNvSpPr/>
                  <p:nvPr/>
                </p:nvSpPr>
                <p:spPr>
                  <a:xfrm rot="17275766">
                    <a:off x="2943361" y="4352627"/>
                    <a:ext cx="89274" cy="1247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44" name="円弧 28"/>
                  <p:cNvSpPr/>
                  <p:nvPr/>
                </p:nvSpPr>
                <p:spPr>
                  <a:xfrm rot="20144309">
                    <a:off x="2955478" y="4281574"/>
                    <a:ext cx="81481" cy="12753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nvGrpSpPr>
                <p:cNvPr id="130" name="グループ化 124"/>
                <p:cNvGrpSpPr>
                  <a:grpSpLocks/>
                </p:cNvGrpSpPr>
                <p:nvPr/>
              </p:nvGrpSpPr>
              <p:grpSpPr bwMode="auto">
                <a:xfrm rot="8280000" flipH="1">
                  <a:off x="4488" y="1072"/>
                  <a:ext cx="480" cy="344"/>
                  <a:chOff x="2613705" y="4449259"/>
                  <a:chExt cx="382269" cy="273533"/>
                </a:xfrm>
              </p:grpSpPr>
              <p:sp>
                <p:nvSpPr>
                  <p:cNvPr id="136" name="円弧 135"/>
                  <p:cNvSpPr/>
                  <p:nvPr/>
                </p:nvSpPr>
                <p:spPr>
                  <a:xfrm rot="3051083">
                    <a:off x="2669252" y="4551511"/>
                    <a:ext cx="140390" cy="240010"/>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nvGrpSpPr>
                  <p:cNvPr id="137" name="グループ化 123"/>
                  <p:cNvGrpSpPr>
                    <a:grpSpLocks/>
                  </p:cNvGrpSpPr>
                  <p:nvPr/>
                </p:nvGrpSpPr>
                <p:grpSpPr bwMode="auto">
                  <a:xfrm>
                    <a:off x="2727088" y="4449259"/>
                    <a:ext cx="268886" cy="239686"/>
                    <a:chOff x="2727088" y="4449259"/>
                    <a:chExt cx="268886" cy="239686"/>
                  </a:xfrm>
                </p:grpSpPr>
                <p:sp>
                  <p:nvSpPr>
                    <p:cNvPr id="138" name="円弧 29"/>
                    <p:cNvSpPr/>
                    <p:nvPr/>
                  </p:nvSpPr>
                  <p:spPr>
                    <a:xfrm rot="11886337">
                      <a:off x="2853980" y="4500631"/>
                      <a:ext cx="150645" cy="24249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39" name="円弧 138"/>
                    <p:cNvSpPr/>
                    <p:nvPr/>
                  </p:nvSpPr>
                  <p:spPr>
                    <a:xfrm rot="6486337">
                      <a:off x="2747963" y="4508642"/>
                      <a:ext cx="81682" cy="127665"/>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sp>
                  <p:nvSpPr>
                    <p:cNvPr id="140" name="円弧 32"/>
                    <p:cNvSpPr/>
                    <p:nvPr/>
                  </p:nvSpPr>
                  <p:spPr>
                    <a:xfrm rot="9354880">
                      <a:off x="2745020" y="4577328"/>
                      <a:ext cx="81705" cy="12762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endParaRPr>
                    </a:p>
                  </p:txBody>
                </p:sp>
              </p:grpSp>
            </p:grpSp>
            <p:grpSp>
              <p:nvGrpSpPr>
                <p:cNvPr id="131" name="Group 237"/>
                <p:cNvGrpSpPr>
                  <a:grpSpLocks/>
                </p:cNvGrpSpPr>
                <p:nvPr/>
              </p:nvGrpSpPr>
              <p:grpSpPr bwMode="auto">
                <a:xfrm rot="2531058" flipH="1">
                  <a:off x="4715" y="1663"/>
                  <a:ext cx="773" cy="364"/>
                  <a:chOff x="4010" y="1398"/>
                  <a:chExt cx="773" cy="364"/>
                </a:xfrm>
              </p:grpSpPr>
              <p:sp>
                <p:nvSpPr>
                  <p:cNvPr id="132"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33"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34"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sp>
                <p:nvSpPr>
                  <p:cNvPr id="135"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rot="10800000" anchor="ctr"/>
                  <a:lstStyle/>
                  <a:p>
                    <a:pPr algn="ctr" fontAlgn="base">
                      <a:spcBef>
                        <a:spcPct val="0"/>
                      </a:spcBef>
                      <a:spcAft>
                        <a:spcPct val="0"/>
                      </a:spcAft>
                    </a:pPr>
                    <a:endParaRPr lang="ja-JP" altLang="en-US">
                      <a:solidFill>
                        <a:srgbClr val="FFFFFF"/>
                      </a:solidFill>
                      <a:cs typeface="ＭＳ Ｐゴシック" charset="0"/>
                    </a:endParaRPr>
                  </a:p>
                </p:txBody>
              </p:sp>
            </p:grpSp>
          </p:grpSp>
          <p:sp>
            <p:nvSpPr>
              <p:cNvPr id="122" name="Oval 242"/>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ja-JP" altLang="en-US">
                  <a:solidFill>
                    <a:srgbClr val="000000"/>
                  </a:solidFill>
                  <a:cs typeface="ＭＳ Ｐゴシック" charset="0"/>
                </a:endParaRPr>
              </a:p>
            </p:txBody>
          </p:sp>
          <p:sp>
            <p:nvSpPr>
              <p:cNvPr id="123" name="Line 243"/>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ja-JP" altLang="en-US">
                  <a:solidFill>
                    <a:prstClr val="black"/>
                  </a:solidFill>
                  <a:latin typeface="Arial" charset="0"/>
                  <a:cs typeface="ＭＳ Ｐゴシック" charset="0"/>
                </a:endParaRPr>
              </a:p>
            </p:txBody>
          </p:sp>
        </p:grpSp>
      </p:grpSp>
      <p:cxnSp>
        <p:nvCxnSpPr>
          <p:cNvPr id="164" name="直線コネクタ 163"/>
          <p:cNvCxnSpPr/>
          <p:nvPr/>
        </p:nvCxnSpPr>
        <p:spPr>
          <a:xfrm flipH="1" flipV="1">
            <a:off x="3457354" y="4187493"/>
            <a:ext cx="790797" cy="496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テキスト ボックス 164"/>
          <p:cNvSpPr txBox="1"/>
          <p:nvPr/>
        </p:nvSpPr>
        <p:spPr>
          <a:xfrm>
            <a:off x="4351864" y="4078837"/>
            <a:ext cx="1725086" cy="646331"/>
          </a:xfrm>
          <a:prstGeom prst="rect">
            <a:avLst/>
          </a:prstGeom>
          <a:noFill/>
        </p:spPr>
        <p:txBody>
          <a:bodyPr wrap="square" rtlCol="0">
            <a:spAutoFit/>
          </a:bodyPr>
          <a:lstStyle/>
          <a:p>
            <a:r>
              <a:rPr lang="en-US" altLang="ja-JP" dirty="0"/>
              <a:t>Biotin-antibody</a:t>
            </a:r>
            <a:endParaRPr lang="ja-JP" altLang="en-US" dirty="0"/>
          </a:p>
        </p:txBody>
      </p:sp>
      <p:sp>
        <p:nvSpPr>
          <p:cNvPr id="166" name="テキスト ボックス 165"/>
          <p:cNvSpPr txBox="1"/>
          <p:nvPr/>
        </p:nvSpPr>
        <p:spPr>
          <a:xfrm>
            <a:off x="4123264" y="3545437"/>
            <a:ext cx="2077511" cy="646331"/>
          </a:xfrm>
          <a:prstGeom prst="rect">
            <a:avLst/>
          </a:prstGeom>
          <a:noFill/>
        </p:spPr>
        <p:txBody>
          <a:bodyPr wrap="square" rtlCol="0">
            <a:spAutoFit/>
          </a:bodyPr>
          <a:lstStyle/>
          <a:p>
            <a:r>
              <a:rPr lang="en-US" altLang="ja-JP" dirty="0"/>
              <a:t>HRP-SA conjugates</a:t>
            </a:r>
            <a:endParaRPr lang="ja-JP" altLang="en-US" dirty="0"/>
          </a:p>
        </p:txBody>
      </p:sp>
      <p:cxnSp>
        <p:nvCxnSpPr>
          <p:cNvPr id="167" name="直線コネクタ 166"/>
          <p:cNvCxnSpPr>
            <a:stCxn id="166" idx="1"/>
          </p:cNvCxnSpPr>
          <p:nvPr/>
        </p:nvCxnSpPr>
        <p:spPr>
          <a:xfrm flipH="1" flipV="1">
            <a:off x="3257331" y="3625518"/>
            <a:ext cx="865932" cy="2430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827787" y="455459"/>
            <a:ext cx="7609776" cy="461665"/>
          </a:xfrm>
          <a:prstGeom prst="rect">
            <a:avLst/>
          </a:prstGeom>
          <a:noFill/>
        </p:spPr>
        <p:txBody>
          <a:bodyPr wrap="none" rtlCol="0">
            <a:spAutoFit/>
          </a:bodyPr>
          <a:lstStyle/>
          <a:p>
            <a:r>
              <a:rPr lang="ja-JP" altLang="en-US" sz="2400">
                <a:solidFill>
                  <a:srgbClr val="0432FF"/>
                </a:solidFill>
                <a:latin typeface="+mn-ea"/>
              </a:rPr>
              <a:t>固定化状態における</a:t>
            </a:r>
            <a:r>
              <a:rPr lang="en-US" altLang="ja-JP" sz="2400" dirty="0" err="1">
                <a:solidFill>
                  <a:srgbClr val="0432FF"/>
                </a:solidFill>
                <a:latin typeface="+mn-ea"/>
              </a:rPr>
              <a:t>scFv</a:t>
            </a:r>
            <a:r>
              <a:rPr lang="ja-JP" altLang="en-US" sz="2400">
                <a:solidFill>
                  <a:srgbClr val="0432FF"/>
                </a:solidFill>
                <a:latin typeface="+mn-ea"/>
              </a:rPr>
              <a:t>クローンの抗原結合活性評価</a:t>
            </a:r>
            <a:endParaRPr lang="ja-JP" altLang="en-US" sz="2400" dirty="0">
              <a:solidFill>
                <a:srgbClr val="0432FF"/>
              </a:solidFill>
              <a:latin typeface="+mn-ea"/>
            </a:endParaRPr>
          </a:p>
        </p:txBody>
      </p:sp>
      <p:sp>
        <p:nvSpPr>
          <p:cNvPr id="13" name="テキスト ボックス 12"/>
          <p:cNvSpPr txBox="1"/>
          <p:nvPr/>
        </p:nvSpPr>
        <p:spPr>
          <a:xfrm>
            <a:off x="1747837" y="1381327"/>
            <a:ext cx="8905875" cy="954107"/>
          </a:xfrm>
          <a:prstGeom prst="rect">
            <a:avLst/>
          </a:prstGeom>
          <a:noFill/>
        </p:spPr>
        <p:txBody>
          <a:bodyPr wrap="square" rtlCol="0">
            <a:spAutoFit/>
          </a:bodyPr>
          <a:lstStyle/>
          <a:p>
            <a:r>
              <a:rPr lang="en-US" altLang="ja-JP" sz="2000" dirty="0"/>
              <a:t>Selected </a:t>
            </a:r>
            <a:r>
              <a:rPr lang="en-US" altLang="ja-JP" sz="2000" dirty="0" err="1"/>
              <a:t>scFv</a:t>
            </a:r>
            <a:r>
              <a:rPr lang="en-US" altLang="ja-JP" sz="2000" dirty="0"/>
              <a:t> clone: </a:t>
            </a:r>
          </a:p>
          <a:p>
            <a:r>
              <a:rPr lang="en-US" altLang="ja-JP" dirty="0"/>
              <a:t>R3-40 (Rank 1), R3-19 (Rank 3), R2-7 (Rank 5), R2-6 (Rank 7), R3-2 (Rank 8), R2-45 (Rank 10)</a:t>
            </a:r>
            <a:r>
              <a:rPr lang="ja-JP" altLang="en-US" dirty="0"/>
              <a:t> </a:t>
            </a:r>
          </a:p>
        </p:txBody>
      </p:sp>
    </p:spTree>
    <p:extLst>
      <p:ext uri="{BB962C8B-B14F-4D97-AF65-F5344CB8AC3E}">
        <p14:creationId xmlns:p14="http://schemas.microsoft.com/office/powerpoint/2010/main" val="320596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nvGraphicFramePr>
        <p:xfrm>
          <a:off x="1524000" y="1094598"/>
          <a:ext cx="4598632" cy="4276393"/>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3400732" y="1665587"/>
            <a:ext cx="1045479" cy="369332"/>
          </a:xfrm>
          <a:prstGeom prst="rect">
            <a:avLst/>
          </a:prstGeom>
        </p:spPr>
        <p:txBody>
          <a:bodyPr wrap="none">
            <a:spAutoFit/>
          </a:bodyPr>
          <a:lstStyle/>
          <a:p>
            <a:r>
              <a:rPr lang="en-US" altLang="ja-JP" kern="100" dirty="0">
                <a:solidFill>
                  <a:srgbClr val="FF0000"/>
                </a:solidFill>
              </a:rPr>
              <a:t>Rank</a:t>
            </a:r>
            <a:r>
              <a:rPr lang="ja-JP" altLang="en-US" kern="100" dirty="0">
                <a:solidFill>
                  <a:srgbClr val="FF0000"/>
                </a:solidFill>
              </a:rPr>
              <a:t> </a:t>
            </a:r>
            <a:r>
              <a:rPr lang="en-US" altLang="ja-JP" kern="100" dirty="0">
                <a:solidFill>
                  <a:srgbClr val="FF0000"/>
                </a:solidFill>
              </a:rPr>
              <a:t>10</a:t>
            </a:r>
            <a:endParaRPr lang="ja-JP" altLang="en-US" dirty="0">
              <a:solidFill>
                <a:srgbClr val="FF0000"/>
              </a:solidFill>
            </a:endParaRPr>
          </a:p>
        </p:txBody>
      </p:sp>
      <p:sp>
        <p:nvSpPr>
          <p:cNvPr id="6" name="正方形/長方形 5"/>
          <p:cNvSpPr/>
          <p:nvPr/>
        </p:nvSpPr>
        <p:spPr>
          <a:xfrm>
            <a:off x="2411679" y="1940796"/>
            <a:ext cx="917239" cy="369332"/>
          </a:xfrm>
          <a:prstGeom prst="rect">
            <a:avLst/>
          </a:prstGeom>
        </p:spPr>
        <p:txBody>
          <a:bodyPr wrap="none">
            <a:spAutoFit/>
          </a:bodyPr>
          <a:lstStyle/>
          <a:p>
            <a:r>
              <a:rPr lang="en-US" altLang="ja-JP" kern="100" dirty="0">
                <a:solidFill>
                  <a:srgbClr val="FF0000"/>
                </a:solidFill>
              </a:rPr>
              <a:t>Rank</a:t>
            </a:r>
            <a:r>
              <a:rPr lang="ja-JP" altLang="en-US" kern="100" dirty="0">
                <a:solidFill>
                  <a:srgbClr val="FF0000"/>
                </a:solidFill>
              </a:rPr>
              <a:t> </a:t>
            </a:r>
            <a:r>
              <a:rPr lang="en-US" altLang="ja-JP" kern="100" dirty="0">
                <a:solidFill>
                  <a:srgbClr val="FF0000"/>
                </a:solidFill>
              </a:rPr>
              <a:t>7</a:t>
            </a:r>
            <a:endParaRPr lang="ja-JP" altLang="en-US" dirty="0">
              <a:solidFill>
                <a:srgbClr val="FF0000"/>
              </a:solidFill>
            </a:endParaRPr>
          </a:p>
        </p:txBody>
      </p:sp>
      <p:sp>
        <p:nvSpPr>
          <p:cNvPr id="7" name="正方形/長方形 6"/>
          <p:cNvSpPr/>
          <p:nvPr/>
        </p:nvSpPr>
        <p:spPr>
          <a:xfrm>
            <a:off x="5234777" y="2970605"/>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1</a:t>
            </a:r>
            <a:endParaRPr lang="ja-JP" altLang="en-US" dirty="0"/>
          </a:p>
        </p:txBody>
      </p:sp>
      <p:sp>
        <p:nvSpPr>
          <p:cNvPr id="8" name="正方形/長方形 7"/>
          <p:cNvSpPr/>
          <p:nvPr/>
        </p:nvSpPr>
        <p:spPr>
          <a:xfrm>
            <a:off x="4639972" y="3139282"/>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3</a:t>
            </a:r>
            <a:endParaRPr lang="ja-JP" altLang="en-US" dirty="0"/>
          </a:p>
        </p:txBody>
      </p:sp>
      <p:sp>
        <p:nvSpPr>
          <p:cNvPr id="9" name="正方形/長方形 8"/>
          <p:cNvSpPr/>
          <p:nvPr/>
        </p:nvSpPr>
        <p:spPr>
          <a:xfrm>
            <a:off x="2873317" y="3680819"/>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5</a:t>
            </a:r>
            <a:endParaRPr lang="ja-JP" altLang="en-US" dirty="0"/>
          </a:p>
        </p:txBody>
      </p:sp>
      <p:sp>
        <p:nvSpPr>
          <p:cNvPr id="10" name="正方形/長方形 9"/>
          <p:cNvSpPr/>
          <p:nvPr/>
        </p:nvSpPr>
        <p:spPr>
          <a:xfrm>
            <a:off x="4098435" y="4355522"/>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8</a:t>
            </a:r>
            <a:endParaRPr lang="ja-JP" altLang="en-US" dirty="0"/>
          </a:p>
        </p:txBody>
      </p:sp>
      <p:graphicFrame>
        <p:nvGraphicFramePr>
          <p:cNvPr id="11" name="グラフ 10"/>
          <p:cNvGraphicFramePr>
            <a:graphicFrameLocks/>
          </p:cNvGraphicFramePr>
          <p:nvPr/>
        </p:nvGraphicFramePr>
        <p:xfrm>
          <a:off x="5909569" y="1096188"/>
          <a:ext cx="4758431" cy="4665421"/>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p:cNvSpPr/>
          <p:nvPr/>
        </p:nvSpPr>
        <p:spPr>
          <a:xfrm>
            <a:off x="7920945" y="1480636"/>
            <a:ext cx="1045479" cy="369332"/>
          </a:xfrm>
          <a:prstGeom prst="rect">
            <a:avLst/>
          </a:prstGeom>
        </p:spPr>
        <p:txBody>
          <a:bodyPr wrap="none">
            <a:spAutoFit/>
          </a:bodyPr>
          <a:lstStyle/>
          <a:p>
            <a:r>
              <a:rPr lang="en-US" altLang="ja-JP" kern="100" dirty="0">
                <a:solidFill>
                  <a:srgbClr val="FF0000"/>
                </a:solidFill>
              </a:rPr>
              <a:t>Rank</a:t>
            </a:r>
            <a:r>
              <a:rPr lang="ja-JP" altLang="en-US" kern="100" dirty="0">
                <a:solidFill>
                  <a:srgbClr val="FF0000"/>
                </a:solidFill>
              </a:rPr>
              <a:t> </a:t>
            </a:r>
            <a:r>
              <a:rPr lang="en-US" altLang="ja-JP" kern="100" dirty="0">
                <a:solidFill>
                  <a:srgbClr val="FF0000"/>
                </a:solidFill>
              </a:rPr>
              <a:t>10</a:t>
            </a:r>
            <a:endParaRPr lang="ja-JP" altLang="en-US" dirty="0">
              <a:solidFill>
                <a:srgbClr val="FF0000"/>
              </a:solidFill>
            </a:endParaRPr>
          </a:p>
        </p:txBody>
      </p:sp>
      <p:sp>
        <p:nvSpPr>
          <p:cNvPr id="13" name="正方形/長方形 12"/>
          <p:cNvSpPr/>
          <p:nvPr/>
        </p:nvSpPr>
        <p:spPr>
          <a:xfrm>
            <a:off x="6949646" y="2652490"/>
            <a:ext cx="917239" cy="369332"/>
          </a:xfrm>
          <a:prstGeom prst="rect">
            <a:avLst/>
          </a:prstGeom>
        </p:spPr>
        <p:txBody>
          <a:bodyPr wrap="none">
            <a:spAutoFit/>
          </a:bodyPr>
          <a:lstStyle/>
          <a:p>
            <a:r>
              <a:rPr lang="en-US" altLang="ja-JP" kern="100" dirty="0">
                <a:solidFill>
                  <a:srgbClr val="FF0000"/>
                </a:solidFill>
              </a:rPr>
              <a:t>Rank</a:t>
            </a:r>
            <a:r>
              <a:rPr lang="ja-JP" altLang="en-US" kern="100" dirty="0">
                <a:solidFill>
                  <a:srgbClr val="FF0000"/>
                </a:solidFill>
              </a:rPr>
              <a:t> </a:t>
            </a:r>
            <a:r>
              <a:rPr lang="en-US" altLang="ja-JP" kern="100" dirty="0">
                <a:solidFill>
                  <a:srgbClr val="FF0000"/>
                </a:solidFill>
              </a:rPr>
              <a:t>7</a:t>
            </a:r>
            <a:endParaRPr lang="ja-JP" altLang="en-US" dirty="0">
              <a:solidFill>
                <a:srgbClr val="FF0000"/>
              </a:solidFill>
            </a:endParaRPr>
          </a:p>
        </p:txBody>
      </p:sp>
      <p:sp>
        <p:nvSpPr>
          <p:cNvPr id="14" name="正方形/長方形 13"/>
          <p:cNvSpPr/>
          <p:nvPr/>
        </p:nvSpPr>
        <p:spPr>
          <a:xfrm>
            <a:off x="9728358" y="4214959"/>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1</a:t>
            </a:r>
            <a:endParaRPr lang="ja-JP" altLang="en-US" dirty="0"/>
          </a:p>
        </p:txBody>
      </p:sp>
      <p:sp>
        <p:nvSpPr>
          <p:cNvPr id="15" name="正方形/長方形 14"/>
          <p:cNvSpPr/>
          <p:nvPr/>
        </p:nvSpPr>
        <p:spPr>
          <a:xfrm>
            <a:off x="9257840" y="4507924"/>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3</a:t>
            </a:r>
            <a:endParaRPr lang="ja-JP" altLang="en-US" dirty="0"/>
          </a:p>
        </p:txBody>
      </p:sp>
      <p:sp>
        <p:nvSpPr>
          <p:cNvPr id="16" name="正方形/長方形 15"/>
          <p:cNvSpPr/>
          <p:nvPr/>
        </p:nvSpPr>
        <p:spPr>
          <a:xfrm>
            <a:off x="7526695" y="4552310"/>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5</a:t>
            </a:r>
            <a:endParaRPr lang="ja-JP" altLang="en-US" dirty="0"/>
          </a:p>
        </p:txBody>
      </p:sp>
      <p:sp>
        <p:nvSpPr>
          <p:cNvPr id="17" name="正方形/長方形 16"/>
          <p:cNvSpPr/>
          <p:nvPr/>
        </p:nvSpPr>
        <p:spPr>
          <a:xfrm>
            <a:off x="8627525" y="3309437"/>
            <a:ext cx="917239" cy="369332"/>
          </a:xfrm>
          <a:prstGeom prst="rect">
            <a:avLst/>
          </a:prstGeom>
        </p:spPr>
        <p:txBody>
          <a:bodyPr wrap="none">
            <a:spAutoFit/>
          </a:bodyPr>
          <a:lstStyle/>
          <a:p>
            <a:r>
              <a:rPr lang="en-US" altLang="ja-JP" kern="100" dirty="0">
                <a:solidFill>
                  <a:schemeClr val="tx1">
                    <a:lumMod val="95000"/>
                    <a:lumOff val="5000"/>
                  </a:schemeClr>
                </a:solidFill>
              </a:rPr>
              <a:t>Rank</a:t>
            </a:r>
            <a:r>
              <a:rPr lang="ja-JP" altLang="en-US" kern="100" dirty="0">
                <a:solidFill>
                  <a:schemeClr val="tx1">
                    <a:lumMod val="95000"/>
                    <a:lumOff val="5000"/>
                  </a:schemeClr>
                </a:solidFill>
              </a:rPr>
              <a:t> </a:t>
            </a:r>
            <a:r>
              <a:rPr lang="en-US" altLang="ja-JP" kern="100" dirty="0">
                <a:solidFill>
                  <a:schemeClr val="tx1">
                    <a:lumMod val="95000"/>
                    <a:lumOff val="5000"/>
                  </a:schemeClr>
                </a:solidFill>
              </a:rPr>
              <a:t>8</a:t>
            </a:r>
            <a:endParaRPr lang="ja-JP" altLang="en-US" dirty="0"/>
          </a:p>
        </p:txBody>
      </p:sp>
      <p:sp>
        <p:nvSpPr>
          <p:cNvPr id="18" name="テキスト ボックス 17"/>
          <p:cNvSpPr txBox="1"/>
          <p:nvPr/>
        </p:nvSpPr>
        <p:spPr>
          <a:xfrm>
            <a:off x="2802384" y="807868"/>
            <a:ext cx="3300904" cy="369332"/>
          </a:xfrm>
          <a:prstGeom prst="rect">
            <a:avLst/>
          </a:prstGeom>
          <a:noFill/>
        </p:spPr>
        <p:txBody>
          <a:bodyPr wrap="none" rtlCol="0">
            <a:spAutoFit/>
          </a:bodyPr>
          <a:lstStyle/>
          <a:p>
            <a:r>
              <a:rPr lang="ja-JP" altLang="en-US"/>
              <a:t>物理吸着（</a:t>
            </a:r>
            <a:r>
              <a:rPr lang="en-US" altLang="ja-JP" dirty="0" err="1"/>
              <a:t>Maxisorp</a:t>
            </a:r>
            <a:r>
              <a:rPr lang="en-US" altLang="ja-JP" dirty="0"/>
              <a:t>/ELISA</a:t>
            </a:r>
            <a:r>
              <a:rPr lang="ja-JP" altLang="en-US" dirty="0"/>
              <a:t>）</a:t>
            </a:r>
          </a:p>
        </p:txBody>
      </p:sp>
      <p:sp>
        <p:nvSpPr>
          <p:cNvPr id="19" name="テキスト ボックス 18"/>
          <p:cNvSpPr txBox="1"/>
          <p:nvPr/>
        </p:nvSpPr>
        <p:spPr>
          <a:xfrm>
            <a:off x="7464641" y="844858"/>
            <a:ext cx="2629246" cy="369332"/>
          </a:xfrm>
          <a:prstGeom prst="rect">
            <a:avLst/>
          </a:prstGeom>
          <a:noFill/>
        </p:spPr>
        <p:txBody>
          <a:bodyPr wrap="none" rtlCol="0">
            <a:spAutoFit/>
          </a:bodyPr>
          <a:lstStyle/>
          <a:p>
            <a:r>
              <a:rPr lang="ja-JP" altLang="en-US"/>
              <a:t>化学結合（</a:t>
            </a:r>
            <a:r>
              <a:rPr lang="en-US" altLang="ja-JP" dirty="0"/>
              <a:t>CM5/SPR</a:t>
            </a:r>
            <a:r>
              <a:rPr lang="ja-JP" altLang="en-US" dirty="0"/>
              <a:t>）</a:t>
            </a:r>
          </a:p>
        </p:txBody>
      </p:sp>
      <p:sp>
        <p:nvSpPr>
          <p:cNvPr id="20" name="テキスト ボックス 19"/>
          <p:cNvSpPr txBox="1"/>
          <p:nvPr/>
        </p:nvSpPr>
        <p:spPr>
          <a:xfrm>
            <a:off x="2973700" y="5377364"/>
            <a:ext cx="8138766" cy="923330"/>
          </a:xfrm>
          <a:prstGeom prst="rect">
            <a:avLst/>
          </a:prstGeom>
          <a:noFill/>
        </p:spPr>
        <p:txBody>
          <a:bodyPr wrap="none" rtlCol="0">
            <a:spAutoFit/>
          </a:bodyPr>
          <a:lstStyle/>
          <a:p>
            <a:r>
              <a:rPr lang="ja-JP" altLang="en-US" dirty="0">
                <a:solidFill>
                  <a:srgbClr val="FF0000"/>
                </a:solidFill>
              </a:rPr>
              <a:t>■</a:t>
            </a:r>
            <a:r>
              <a:rPr lang="ja-JP" altLang="en-US" dirty="0"/>
              <a:t>　</a:t>
            </a:r>
            <a:r>
              <a:rPr lang="en-US" altLang="ja-JP" dirty="0" err="1"/>
              <a:t>scFv</a:t>
            </a:r>
            <a:r>
              <a:rPr lang="en-US" altLang="ja-JP" dirty="0"/>
              <a:t> clones suitable for both adsorption and coupling </a:t>
            </a:r>
            <a:r>
              <a:rPr lang="ja-JP" altLang="en-US" dirty="0"/>
              <a:t>（</a:t>
            </a:r>
            <a:r>
              <a:rPr lang="en-US" altLang="ja-JP" dirty="0"/>
              <a:t>R2-6,</a:t>
            </a:r>
            <a:r>
              <a:rPr lang="ja-JP" altLang="en-US" dirty="0"/>
              <a:t> </a:t>
            </a:r>
            <a:r>
              <a:rPr lang="en-US" altLang="ja-JP" dirty="0"/>
              <a:t>R2-45</a:t>
            </a:r>
            <a:r>
              <a:rPr lang="ja-JP" altLang="en-US" dirty="0"/>
              <a:t>）</a:t>
            </a:r>
            <a:endParaRPr lang="en-US" altLang="ja-JP" dirty="0"/>
          </a:p>
          <a:p>
            <a:r>
              <a:rPr lang="ja-JP" altLang="en-US" dirty="0">
                <a:solidFill>
                  <a:srgbClr val="3333FF"/>
                </a:solidFill>
              </a:rPr>
              <a:t>■</a:t>
            </a:r>
            <a:r>
              <a:rPr lang="ja-JP" altLang="en-US" dirty="0"/>
              <a:t>　</a:t>
            </a:r>
            <a:r>
              <a:rPr lang="en-US" altLang="ja-JP" dirty="0" err="1"/>
              <a:t>scFv</a:t>
            </a:r>
            <a:r>
              <a:rPr lang="en-US" altLang="ja-JP" dirty="0"/>
              <a:t> clones suitable for only adsorption </a:t>
            </a:r>
            <a:r>
              <a:rPr lang="ja-JP" altLang="en-US" dirty="0"/>
              <a:t>（</a:t>
            </a:r>
            <a:r>
              <a:rPr lang="en-US" altLang="ja-JP" dirty="0"/>
              <a:t>R2-7,</a:t>
            </a:r>
            <a:r>
              <a:rPr lang="ja-JP" altLang="en-US" dirty="0"/>
              <a:t> </a:t>
            </a:r>
            <a:r>
              <a:rPr lang="en-US" altLang="ja-JP" dirty="0"/>
              <a:t>R3-19,</a:t>
            </a:r>
            <a:r>
              <a:rPr lang="ja-JP" altLang="en-US" dirty="0"/>
              <a:t> </a:t>
            </a:r>
            <a:r>
              <a:rPr lang="en-US" altLang="ja-JP" dirty="0"/>
              <a:t>R3-40</a:t>
            </a:r>
            <a:r>
              <a:rPr lang="ja-JP" altLang="en-US" dirty="0"/>
              <a:t>）</a:t>
            </a:r>
            <a:endParaRPr lang="en-US" altLang="ja-JP" dirty="0"/>
          </a:p>
          <a:p>
            <a:r>
              <a:rPr lang="ja-JP" altLang="en-US" dirty="0">
                <a:solidFill>
                  <a:srgbClr val="00B050"/>
                </a:solidFill>
              </a:rPr>
              <a:t>■</a:t>
            </a:r>
            <a:r>
              <a:rPr lang="ja-JP" altLang="en-US" dirty="0"/>
              <a:t>　</a:t>
            </a:r>
            <a:r>
              <a:rPr lang="en-US" altLang="ja-JP" dirty="0" err="1"/>
              <a:t>scFv</a:t>
            </a:r>
            <a:r>
              <a:rPr lang="en-US" altLang="ja-JP" dirty="0"/>
              <a:t> clones suitable for only coupling </a:t>
            </a:r>
            <a:r>
              <a:rPr lang="ja-JP" altLang="en-US" dirty="0"/>
              <a:t>（</a:t>
            </a:r>
            <a:r>
              <a:rPr lang="en-US" altLang="ja-JP" dirty="0"/>
              <a:t>R3-2</a:t>
            </a:r>
            <a:r>
              <a:rPr lang="ja-JP" altLang="en-US" dirty="0"/>
              <a:t>）</a:t>
            </a:r>
          </a:p>
        </p:txBody>
      </p:sp>
      <p:sp>
        <p:nvSpPr>
          <p:cNvPr id="22" name="テキスト ボックス 21">
            <a:extLst>
              <a:ext uri="{FF2B5EF4-FFF2-40B4-BE49-F238E27FC236}">
                <a16:creationId xmlns:a16="http://schemas.microsoft.com/office/drawing/2014/main" id="{B4EEF206-D4E1-E947-9A86-7F54098358D3}"/>
              </a:ext>
            </a:extLst>
          </p:cNvPr>
          <p:cNvSpPr txBox="1"/>
          <p:nvPr/>
        </p:nvSpPr>
        <p:spPr>
          <a:xfrm>
            <a:off x="1742927" y="6346625"/>
            <a:ext cx="8060220" cy="369332"/>
          </a:xfrm>
          <a:prstGeom prst="rect">
            <a:avLst/>
          </a:prstGeom>
          <a:noFill/>
        </p:spPr>
        <p:txBody>
          <a:bodyPr wrap="none" rtlCol="0">
            <a:spAutoFit/>
          </a:bodyPr>
          <a:lstStyle/>
          <a:p>
            <a:r>
              <a:rPr lang="ja-JP" altLang="en-US"/>
              <a:t>固定化時の抗原結合活性（安定性）は、</a:t>
            </a:r>
            <a:r>
              <a:rPr lang="en-US" altLang="ja-JP" dirty="0" err="1"/>
              <a:t>scFv</a:t>
            </a:r>
            <a:r>
              <a:rPr lang="ja-JP" altLang="en-US"/>
              <a:t>クローンによって大きく異る。</a:t>
            </a:r>
            <a:endParaRPr lang="en-US" altLang="ja-JP" dirty="0"/>
          </a:p>
        </p:txBody>
      </p:sp>
      <p:sp>
        <p:nvSpPr>
          <p:cNvPr id="23" name="テキスト ボックス 22">
            <a:extLst>
              <a:ext uri="{FF2B5EF4-FFF2-40B4-BE49-F238E27FC236}">
                <a16:creationId xmlns:a16="http://schemas.microsoft.com/office/drawing/2014/main" id="{F26954B9-A948-0E46-B034-D0837BD5E812}"/>
              </a:ext>
            </a:extLst>
          </p:cNvPr>
          <p:cNvSpPr txBox="1"/>
          <p:nvPr/>
        </p:nvSpPr>
        <p:spPr>
          <a:xfrm>
            <a:off x="2757186" y="232229"/>
            <a:ext cx="7609776" cy="461665"/>
          </a:xfrm>
          <a:prstGeom prst="rect">
            <a:avLst/>
          </a:prstGeom>
          <a:noFill/>
        </p:spPr>
        <p:txBody>
          <a:bodyPr wrap="none" rtlCol="0">
            <a:spAutoFit/>
          </a:bodyPr>
          <a:lstStyle/>
          <a:p>
            <a:r>
              <a:rPr lang="ja-JP" altLang="en-US" sz="2400">
                <a:solidFill>
                  <a:srgbClr val="0432FF"/>
                </a:solidFill>
                <a:latin typeface="+mn-ea"/>
              </a:rPr>
              <a:t>固定化状態における</a:t>
            </a:r>
            <a:r>
              <a:rPr lang="en-US" altLang="ja-JP" sz="2400" dirty="0" err="1">
                <a:solidFill>
                  <a:srgbClr val="0432FF"/>
                </a:solidFill>
                <a:latin typeface="+mn-ea"/>
              </a:rPr>
              <a:t>scFv</a:t>
            </a:r>
            <a:r>
              <a:rPr lang="ja-JP" altLang="en-US" sz="2400">
                <a:solidFill>
                  <a:srgbClr val="0432FF"/>
                </a:solidFill>
                <a:latin typeface="+mn-ea"/>
              </a:rPr>
              <a:t>クローンの抗原結合活性評価</a:t>
            </a:r>
            <a:endParaRPr lang="ja-JP" altLang="en-US" sz="2400" dirty="0">
              <a:solidFill>
                <a:srgbClr val="0432FF"/>
              </a:solidFill>
              <a:latin typeface="+mn-ea"/>
            </a:endParaRPr>
          </a:p>
        </p:txBody>
      </p:sp>
    </p:spTree>
    <p:extLst>
      <p:ext uri="{BB962C8B-B14F-4D97-AF65-F5344CB8AC3E}">
        <p14:creationId xmlns:p14="http://schemas.microsoft.com/office/powerpoint/2010/main" val="2056839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A3E19E-052B-DA4F-A89C-AE0AD647B783}"/>
              </a:ext>
            </a:extLst>
          </p:cNvPr>
          <p:cNvSpPr>
            <a:spLocks noGrp="1"/>
          </p:cNvSpPr>
          <p:nvPr>
            <p:ph type="title"/>
          </p:nvPr>
        </p:nvSpPr>
        <p:spPr>
          <a:xfrm>
            <a:off x="2660540" y="105245"/>
            <a:ext cx="3435459" cy="843023"/>
          </a:xfrm>
        </p:spPr>
        <p:txBody>
          <a:bodyPr>
            <a:normAutofit fontScale="90000"/>
          </a:bodyPr>
          <a:lstStyle/>
          <a:p>
            <a:r>
              <a:rPr kumimoji="1" lang="en-US" altLang="ja-JP" dirty="0">
                <a:solidFill>
                  <a:srgbClr val="0432FF"/>
                </a:solidFill>
              </a:rPr>
              <a:t>Summary</a:t>
            </a:r>
            <a:r>
              <a:rPr kumimoji="1" lang="ja-JP" altLang="en-US">
                <a:solidFill>
                  <a:srgbClr val="0432FF"/>
                </a:solidFill>
              </a:rPr>
              <a:t>　１</a:t>
            </a:r>
            <a:r>
              <a:rPr kumimoji="1" lang="en-US" altLang="ja-JP" dirty="0">
                <a:solidFill>
                  <a:srgbClr val="0432FF"/>
                </a:solidFill>
              </a:rPr>
              <a:t> </a:t>
            </a:r>
            <a:endParaRPr kumimoji="1" lang="ja-JP" altLang="en-US">
              <a:solidFill>
                <a:srgbClr val="0432FF"/>
              </a:solidFill>
            </a:endParaRPr>
          </a:p>
        </p:txBody>
      </p:sp>
      <p:sp>
        <p:nvSpPr>
          <p:cNvPr id="4" name="テキスト ボックス 3">
            <a:extLst>
              <a:ext uri="{FF2B5EF4-FFF2-40B4-BE49-F238E27FC236}">
                <a16:creationId xmlns:a16="http://schemas.microsoft.com/office/drawing/2014/main" id="{E7CE5E03-F5DC-EB4B-8C31-5F53462E0229}"/>
              </a:ext>
            </a:extLst>
          </p:cNvPr>
          <p:cNvSpPr txBox="1"/>
          <p:nvPr/>
        </p:nvSpPr>
        <p:spPr>
          <a:xfrm>
            <a:off x="2067697" y="1655806"/>
            <a:ext cx="7797114" cy="4524315"/>
          </a:xfrm>
          <a:prstGeom prst="rect">
            <a:avLst/>
          </a:prstGeom>
          <a:noFill/>
        </p:spPr>
        <p:txBody>
          <a:bodyPr wrap="square" rtlCol="0">
            <a:spAutoFit/>
          </a:bodyPr>
          <a:lstStyle/>
          <a:p>
            <a:r>
              <a:rPr lang="ja-JP" altLang="en-US"/>
              <a:t>・目的用途に適した低分子抗体を高効率に単離する方法論を確立した。</a:t>
            </a:r>
            <a:endParaRPr lang="en-US" altLang="ja-JP" dirty="0"/>
          </a:p>
          <a:p>
            <a:endParaRPr lang="en-US" altLang="ja-JP" dirty="0"/>
          </a:p>
          <a:p>
            <a:r>
              <a:rPr lang="ja-JP" altLang="en-US"/>
              <a:t>・独自のウサギまたはアルパカ免疫抗体ライブラリの構築によって多様な低分子抗体の創生が可能となった。</a:t>
            </a:r>
            <a:endParaRPr lang="en-US" altLang="ja-JP" dirty="0"/>
          </a:p>
          <a:p>
            <a:endParaRPr lang="en-US" altLang="ja-JP" dirty="0"/>
          </a:p>
          <a:p>
            <a:r>
              <a:rPr lang="ja-JP" altLang="en-US"/>
              <a:t>・抗原結合多重膜リポソーム（</a:t>
            </a:r>
            <a:r>
              <a:rPr lang="en-US" altLang="ja-JP" dirty="0"/>
              <a:t>Ag-MLVs</a:t>
            </a:r>
            <a:r>
              <a:rPr lang="ja-JP" altLang="en-US"/>
              <a:t>）を用いてバイオパニングを行うことで、多様な特異抗体を高効率に単離可能となった。</a:t>
            </a:r>
            <a:endParaRPr lang="en-US" altLang="ja-JP" dirty="0"/>
          </a:p>
          <a:p>
            <a:endParaRPr lang="en-US" altLang="ja-JP" dirty="0"/>
          </a:p>
          <a:p>
            <a:r>
              <a:rPr lang="ja-JP" altLang="en-US"/>
              <a:t>・解離速度定数（</a:t>
            </a:r>
            <a:r>
              <a:rPr lang="en-US" altLang="ja-JP" i="1" dirty="0" err="1"/>
              <a:t>k</a:t>
            </a:r>
            <a:r>
              <a:rPr lang="en-US" altLang="ja-JP" baseline="-25000" dirty="0" err="1"/>
              <a:t>off</a:t>
            </a:r>
            <a:r>
              <a:rPr lang="ja-JP" altLang="en-US"/>
              <a:t>）に基づくソーティングによって親和力の高いクローンを高効率に単離可能となった。</a:t>
            </a:r>
            <a:endParaRPr lang="en-US" altLang="ja-JP" dirty="0"/>
          </a:p>
          <a:p>
            <a:endParaRPr lang="en-US" altLang="ja-JP" dirty="0"/>
          </a:p>
          <a:p>
            <a:r>
              <a:rPr lang="ja-JP" altLang="en-US"/>
              <a:t>・親和力とアミノ酸配列の多様性に基づく包括的な分類分けによって多様なクローンの獲得が可能となった。（未発表）</a:t>
            </a:r>
            <a:endParaRPr lang="en-US" altLang="ja-JP" dirty="0"/>
          </a:p>
          <a:p>
            <a:endParaRPr lang="en-US" altLang="ja-JP" dirty="0"/>
          </a:p>
          <a:p>
            <a:r>
              <a:rPr lang="ja-JP" altLang="en-US"/>
              <a:t>・固定化状態における抗原結合活性の評価によってそれぞれの検査系に適した低分子抗体を選択可能となった。</a:t>
            </a:r>
            <a:endParaRPr lang="en-US" altLang="ja-JP" dirty="0"/>
          </a:p>
        </p:txBody>
      </p:sp>
    </p:spTree>
    <p:extLst>
      <p:ext uri="{BB962C8B-B14F-4D97-AF65-F5344CB8AC3E}">
        <p14:creationId xmlns:p14="http://schemas.microsoft.com/office/powerpoint/2010/main" val="846636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DD58DB-C732-8E40-9494-CA1C7341EE88}"/>
              </a:ext>
            </a:extLst>
          </p:cNvPr>
          <p:cNvSpPr>
            <a:spLocks noGrp="1"/>
          </p:cNvSpPr>
          <p:nvPr>
            <p:ph type="title"/>
          </p:nvPr>
        </p:nvSpPr>
        <p:spPr>
          <a:xfrm>
            <a:off x="2882962" y="253526"/>
            <a:ext cx="7624040" cy="636161"/>
          </a:xfrm>
        </p:spPr>
        <p:txBody>
          <a:bodyPr>
            <a:normAutofit fontScale="90000"/>
          </a:bodyPr>
          <a:lstStyle/>
          <a:p>
            <a:r>
              <a:rPr kumimoji="1" lang="ja-JP" altLang="en-US">
                <a:solidFill>
                  <a:srgbClr val="0432FF"/>
                </a:solidFill>
              </a:rPr>
              <a:t>単鎖抗体（</a:t>
            </a:r>
            <a:r>
              <a:rPr kumimoji="1" lang="en-US" altLang="ja-JP" dirty="0" err="1">
                <a:solidFill>
                  <a:srgbClr val="0432FF"/>
                </a:solidFill>
              </a:rPr>
              <a:t>scFv</a:t>
            </a:r>
            <a:r>
              <a:rPr kumimoji="1" lang="ja-JP" altLang="en-US">
                <a:solidFill>
                  <a:srgbClr val="0432FF"/>
                </a:solidFill>
              </a:rPr>
              <a:t>）の構造と特徴</a:t>
            </a:r>
          </a:p>
        </p:txBody>
      </p:sp>
      <p:sp>
        <p:nvSpPr>
          <p:cNvPr id="4" name="テキスト ボックス 3">
            <a:extLst>
              <a:ext uri="{FF2B5EF4-FFF2-40B4-BE49-F238E27FC236}">
                <a16:creationId xmlns:a16="http://schemas.microsoft.com/office/drawing/2014/main" id="{4E7680D3-B900-1E41-A4D7-6FAB900DDECC}"/>
              </a:ext>
            </a:extLst>
          </p:cNvPr>
          <p:cNvSpPr txBox="1"/>
          <p:nvPr/>
        </p:nvSpPr>
        <p:spPr>
          <a:xfrm>
            <a:off x="5138850" y="5285396"/>
            <a:ext cx="5465651" cy="861774"/>
          </a:xfrm>
          <a:prstGeom prst="rect">
            <a:avLst/>
          </a:prstGeom>
          <a:noFill/>
        </p:spPr>
        <p:txBody>
          <a:bodyPr wrap="square" rtlCol="0">
            <a:spAutoFit/>
          </a:bodyPr>
          <a:lstStyle/>
          <a:p>
            <a:pPr algn="just"/>
            <a:r>
              <a:rPr lang="en-US" altLang="ja-JP" dirty="0">
                <a:solidFill>
                  <a:schemeClr val="accent5"/>
                </a:solidFill>
              </a:rPr>
              <a:t>Frame (FR) </a:t>
            </a:r>
            <a:r>
              <a:rPr lang="ja-JP" altLang="en-US">
                <a:solidFill>
                  <a:schemeClr val="accent5"/>
                </a:solidFill>
              </a:rPr>
              <a:t>領域</a:t>
            </a:r>
            <a:endParaRPr lang="en-US" altLang="ja-JP" dirty="0">
              <a:solidFill>
                <a:schemeClr val="accent5"/>
              </a:solidFill>
            </a:endParaRPr>
          </a:p>
          <a:p>
            <a:pPr algn="just"/>
            <a:r>
              <a:rPr lang="en-US" altLang="ja-JP" sz="1600" dirty="0"/>
              <a:t>CDR</a:t>
            </a:r>
            <a:r>
              <a:rPr lang="ja-JP" altLang="en-US" sz="1600" dirty="0"/>
              <a:t>領域を</a:t>
            </a:r>
            <a:r>
              <a:rPr lang="ja-JP" altLang="en-US" sz="1600"/>
              <a:t>支える骨格。全体の約</a:t>
            </a:r>
            <a:r>
              <a:rPr lang="en-US" altLang="ja-JP" sz="1600" dirty="0"/>
              <a:t>80</a:t>
            </a:r>
            <a:r>
              <a:rPr lang="ja-JP" altLang="en-US" sz="1600" dirty="0"/>
              <a:t>％を占める</a:t>
            </a:r>
            <a:endParaRPr lang="en-US" altLang="ja-JP" sz="1600" dirty="0"/>
          </a:p>
          <a:p>
            <a:pPr algn="just"/>
            <a:r>
              <a:rPr lang="ja-JP" altLang="en-US" sz="1600" dirty="0"/>
              <a:t>→</a:t>
            </a:r>
            <a:r>
              <a:rPr lang="en-US" altLang="ja-JP" sz="1600" u="sng" dirty="0" err="1"/>
              <a:t>scFv</a:t>
            </a:r>
            <a:r>
              <a:rPr lang="ja-JP" altLang="en-US" sz="1600" u="sng" dirty="0"/>
              <a:t>の物理学的特性に大きく寄与している領域</a:t>
            </a:r>
            <a:endParaRPr lang="en-US" altLang="ja-JP" sz="1600" u="sng" dirty="0"/>
          </a:p>
        </p:txBody>
      </p:sp>
      <p:pic>
        <p:nvPicPr>
          <p:cNvPr id="5" name="図 4">
            <a:extLst>
              <a:ext uri="{FF2B5EF4-FFF2-40B4-BE49-F238E27FC236}">
                <a16:creationId xmlns:a16="http://schemas.microsoft.com/office/drawing/2014/main" id="{8CD66A44-1A9B-0D4B-80E3-2021F337F5E6}"/>
              </a:ext>
            </a:extLst>
          </p:cNvPr>
          <p:cNvPicPr>
            <a:picLocks noChangeAspect="1"/>
          </p:cNvPicPr>
          <p:nvPr/>
        </p:nvPicPr>
        <p:blipFill>
          <a:blip r:embed="rId2"/>
          <a:stretch>
            <a:fillRect/>
          </a:stretch>
        </p:blipFill>
        <p:spPr>
          <a:xfrm>
            <a:off x="1723623" y="3791186"/>
            <a:ext cx="3123126" cy="3016421"/>
          </a:xfrm>
          <a:prstGeom prst="rect">
            <a:avLst/>
          </a:prstGeom>
        </p:spPr>
      </p:pic>
      <p:sp>
        <p:nvSpPr>
          <p:cNvPr id="6" name="円/楕円 5">
            <a:extLst>
              <a:ext uri="{FF2B5EF4-FFF2-40B4-BE49-F238E27FC236}">
                <a16:creationId xmlns:a16="http://schemas.microsoft.com/office/drawing/2014/main" id="{33897EC0-F23C-4142-8F38-E8DD9B71FBEB}"/>
              </a:ext>
            </a:extLst>
          </p:cNvPr>
          <p:cNvSpPr/>
          <p:nvPr/>
        </p:nvSpPr>
        <p:spPr>
          <a:xfrm>
            <a:off x="2061693" y="4441346"/>
            <a:ext cx="2446986" cy="1193800"/>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7" name="直線コネクタ 6">
            <a:extLst>
              <a:ext uri="{FF2B5EF4-FFF2-40B4-BE49-F238E27FC236}">
                <a16:creationId xmlns:a16="http://schemas.microsoft.com/office/drawing/2014/main" id="{30ACEF1F-1B66-A341-86B4-69226F584CFA}"/>
              </a:ext>
            </a:extLst>
          </p:cNvPr>
          <p:cNvCxnSpPr>
            <a:stCxn id="6" idx="7"/>
            <a:endCxn id="8" idx="1"/>
          </p:cNvCxnSpPr>
          <p:nvPr/>
        </p:nvCxnSpPr>
        <p:spPr>
          <a:xfrm flipV="1">
            <a:off x="4150327" y="4563660"/>
            <a:ext cx="988523" cy="52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381CB02E-C471-404C-95CE-AE7DB41FFEE5}"/>
              </a:ext>
            </a:extLst>
          </p:cNvPr>
          <p:cNvSpPr txBox="1"/>
          <p:nvPr/>
        </p:nvSpPr>
        <p:spPr>
          <a:xfrm>
            <a:off x="5138849" y="4132772"/>
            <a:ext cx="5516272" cy="861774"/>
          </a:xfrm>
          <a:prstGeom prst="rect">
            <a:avLst/>
          </a:prstGeom>
          <a:noFill/>
        </p:spPr>
        <p:txBody>
          <a:bodyPr wrap="square" rtlCol="0">
            <a:spAutoFit/>
          </a:bodyPr>
          <a:lstStyle/>
          <a:p>
            <a:pPr algn="just"/>
            <a:r>
              <a:rPr lang="en-US" altLang="ja-JP" dirty="0">
                <a:solidFill>
                  <a:srgbClr val="FF0000"/>
                </a:solidFill>
              </a:rPr>
              <a:t>Complementary Determining Region (CDR) </a:t>
            </a:r>
          </a:p>
          <a:p>
            <a:pPr algn="just"/>
            <a:r>
              <a:rPr lang="en-US" altLang="ja-JP" sz="1600" dirty="0">
                <a:solidFill>
                  <a:srgbClr val="FF0000"/>
                </a:solidFill>
              </a:rPr>
              <a:t>  </a:t>
            </a:r>
            <a:r>
              <a:rPr lang="en-US" altLang="ja-JP" sz="1600" dirty="0"/>
              <a:t>VH</a:t>
            </a:r>
            <a:r>
              <a:rPr lang="ja-JP" altLang="en-US" sz="1600" dirty="0"/>
              <a:t>鎖と</a:t>
            </a:r>
            <a:r>
              <a:rPr lang="en-US" altLang="ja-JP" sz="1600" dirty="0"/>
              <a:t>VL</a:t>
            </a:r>
            <a:r>
              <a:rPr lang="ja-JP" altLang="en-US" sz="1600" dirty="0"/>
              <a:t>鎖にそれぞれ</a:t>
            </a:r>
            <a:r>
              <a:rPr lang="en-US" altLang="ja-JP" sz="1600" dirty="0"/>
              <a:t>3</a:t>
            </a:r>
            <a:r>
              <a:rPr lang="ja-JP" altLang="en-US" sz="1600"/>
              <a:t>ヶ所</a:t>
            </a:r>
            <a:endParaRPr lang="en-US" altLang="ja-JP" sz="1600" dirty="0"/>
          </a:p>
          <a:p>
            <a:pPr algn="just"/>
            <a:r>
              <a:rPr lang="ja-JP" altLang="en-US" sz="1600"/>
              <a:t>→</a:t>
            </a:r>
            <a:r>
              <a:rPr lang="ja-JP" altLang="en-US" sz="1600" u="sng"/>
              <a:t>抗体</a:t>
            </a:r>
            <a:r>
              <a:rPr lang="ja-JP" altLang="en-US" sz="1600" u="sng" dirty="0"/>
              <a:t>の抗原特異性を決定している領域</a:t>
            </a:r>
          </a:p>
        </p:txBody>
      </p:sp>
      <p:sp>
        <p:nvSpPr>
          <p:cNvPr id="9" name="正方形/長方形 8">
            <a:extLst>
              <a:ext uri="{FF2B5EF4-FFF2-40B4-BE49-F238E27FC236}">
                <a16:creationId xmlns:a16="http://schemas.microsoft.com/office/drawing/2014/main" id="{99653767-FF08-B94D-9667-CC8BCD7FBC10}"/>
              </a:ext>
            </a:extLst>
          </p:cNvPr>
          <p:cNvSpPr/>
          <p:nvPr/>
        </p:nvSpPr>
        <p:spPr>
          <a:xfrm>
            <a:off x="1944811" y="5518413"/>
            <a:ext cx="2680750" cy="1051166"/>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0" name="直線コネクタ 9">
            <a:extLst>
              <a:ext uri="{FF2B5EF4-FFF2-40B4-BE49-F238E27FC236}">
                <a16:creationId xmlns:a16="http://schemas.microsoft.com/office/drawing/2014/main" id="{51A20514-EFC3-4246-BEA0-AC43C285E24D}"/>
              </a:ext>
            </a:extLst>
          </p:cNvPr>
          <p:cNvCxnSpPr>
            <a:stCxn id="9" idx="3"/>
            <a:endCxn id="4" idx="1"/>
          </p:cNvCxnSpPr>
          <p:nvPr/>
        </p:nvCxnSpPr>
        <p:spPr>
          <a:xfrm flipV="1">
            <a:off x="4625561" y="5716284"/>
            <a:ext cx="513288" cy="327713"/>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B376AE18-776C-1C4F-B811-79C0DC8D9864}"/>
              </a:ext>
            </a:extLst>
          </p:cNvPr>
          <p:cNvCxnSpPr>
            <a:cxnSpLocks/>
            <a:stCxn id="16" idx="2"/>
          </p:cNvCxnSpPr>
          <p:nvPr/>
        </p:nvCxnSpPr>
        <p:spPr>
          <a:xfrm flipH="1">
            <a:off x="3945924" y="2738774"/>
            <a:ext cx="1828704" cy="17025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2" name="グループ化 11">
            <a:extLst>
              <a:ext uri="{FF2B5EF4-FFF2-40B4-BE49-F238E27FC236}">
                <a16:creationId xmlns:a16="http://schemas.microsoft.com/office/drawing/2014/main" id="{4E235742-F80D-2D4E-BA33-B103FA25D783}"/>
              </a:ext>
            </a:extLst>
          </p:cNvPr>
          <p:cNvGrpSpPr/>
          <p:nvPr/>
        </p:nvGrpSpPr>
        <p:grpSpPr>
          <a:xfrm>
            <a:off x="2760658" y="920210"/>
            <a:ext cx="4200806" cy="2861882"/>
            <a:chOff x="173965" y="920210"/>
            <a:chExt cx="4200806" cy="2861882"/>
          </a:xfrm>
        </p:grpSpPr>
        <p:sp>
          <p:nvSpPr>
            <p:cNvPr id="13" name="正方形/長方形 12">
              <a:extLst>
                <a:ext uri="{FF2B5EF4-FFF2-40B4-BE49-F238E27FC236}">
                  <a16:creationId xmlns:a16="http://schemas.microsoft.com/office/drawing/2014/main" id="{3B38E3EB-7ED4-E345-A14B-3DFEAE05AD9B}"/>
                </a:ext>
              </a:extLst>
            </p:cNvPr>
            <p:cNvSpPr/>
            <p:nvPr/>
          </p:nvSpPr>
          <p:spPr>
            <a:xfrm>
              <a:off x="543262" y="3135761"/>
              <a:ext cx="1776448" cy="646331"/>
            </a:xfrm>
            <a:prstGeom prst="rect">
              <a:avLst/>
            </a:prstGeom>
          </p:spPr>
          <p:txBody>
            <a:bodyPr wrap="none">
              <a:spAutoFit/>
            </a:bodyPr>
            <a:lstStyle/>
            <a:p>
              <a:pPr algn="ctr"/>
              <a:r>
                <a:rPr lang="ja-JP" altLang="en-US" dirty="0"/>
                <a:t>完全長抗体</a:t>
              </a:r>
              <a:endParaRPr lang="en-US" altLang="ja-JP" dirty="0"/>
            </a:p>
            <a:p>
              <a:pPr algn="ctr"/>
              <a:r>
                <a:rPr lang="ja-JP" altLang="en-US" dirty="0"/>
                <a:t>（</a:t>
              </a:r>
              <a:r>
                <a:rPr lang="en-US" altLang="ja-JP" dirty="0"/>
                <a:t>Whole</a:t>
              </a:r>
              <a:r>
                <a:rPr lang="ja-JP" altLang="en-US" dirty="0"/>
                <a:t>抗体）</a:t>
              </a:r>
            </a:p>
          </p:txBody>
        </p:sp>
        <p:sp>
          <p:nvSpPr>
            <p:cNvPr id="14" name="正方形/長方形 13">
              <a:extLst>
                <a:ext uri="{FF2B5EF4-FFF2-40B4-BE49-F238E27FC236}">
                  <a16:creationId xmlns:a16="http://schemas.microsoft.com/office/drawing/2014/main" id="{B8F2B27B-C0AF-DF4D-8BC2-42EFA6C42D18}"/>
                </a:ext>
              </a:extLst>
            </p:cNvPr>
            <p:cNvSpPr/>
            <p:nvPr/>
          </p:nvSpPr>
          <p:spPr>
            <a:xfrm>
              <a:off x="2930497" y="3035899"/>
              <a:ext cx="1135247" cy="646331"/>
            </a:xfrm>
            <a:prstGeom prst="rect">
              <a:avLst/>
            </a:prstGeom>
          </p:spPr>
          <p:txBody>
            <a:bodyPr wrap="none">
              <a:spAutoFit/>
            </a:bodyPr>
            <a:lstStyle/>
            <a:p>
              <a:pPr algn="ctr"/>
              <a:r>
                <a:rPr lang="ja-JP" altLang="en-US" dirty="0"/>
                <a:t>単鎖抗体</a:t>
              </a:r>
              <a:endParaRPr lang="en-US" altLang="ja-JP" dirty="0"/>
            </a:p>
            <a:p>
              <a:pPr algn="ctr"/>
              <a:r>
                <a:rPr lang="ja-JP" altLang="en-US" dirty="0"/>
                <a:t>（</a:t>
              </a:r>
              <a:r>
                <a:rPr lang="en-US" altLang="ja-JP" dirty="0" err="1"/>
                <a:t>scFv</a:t>
              </a:r>
              <a:r>
                <a:rPr lang="ja-JP" altLang="en-US" dirty="0"/>
                <a:t>）</a:t>
              </a:r>
            </a:p>
          </p:txBody>
        </p:sp>
        <p:pic>
          <p:nvPicPr>
            <p:cNvPr id="15" name="図 14">
              <a:extLst>
                <a:ext uri="{FF2B5EF4-FFF2-40B4-BE49-F238E27FC236}">
                  <a16:creationId xmlns:a16="http://schemas.microsoft.com/office/drawing/2014/main" id="{A111FCDB-A8C0-F643-AC7B-DCB031183275}"/>
                </a:ext>
              </a:extLst>
            </p:cNvPr>
            <p:cNvPicPr>
              <a:picLocks noChangeAspect="1"/>
            </p:cNvPicPr>
            <p:nvPr/>
          </p:nvPicPr>
          <p:blipFill>
            <a:blip r:embed="rId3"/>
            <a:stretch>
              <a:fillRect/>
            </a:stretch>
          </p:blipFill>
          <p:spPr>
            <a:xfrm>
              <a:off x="173965" y="920210"/>
              <a:ext cx="4200806" cy="2195654"/>
            </a:xfrm>
            <a:prstGeom prst="rect">
              <a:avLst/>
            </a:prstGeom>
          </p:spPr>
        </p:pic>
      </p:grpSp>
      <p:sp>
        <p:nvSpPr>
          <p:cNvPr id="16" name="正方形/長方形 15">
            <a:extLst>
              <a:ext uri="{FF2B5EF4-FFF2-40B4-BE49-F238E27FC236}">
                <a16:creationId xmlns:a16="http://schemas.microsoft.com/office/drawing/2014/main" id="{1465D493-88D3-794E-B663-5D17B278CE62}"/>
              </a:ext>
            </a:extLst>
          </p:cNvPr>
          <p:cNvSpPr/>
          <p:nvPr/>
        </p:nvSpPr>
        <p:spPr>
          <a:xfrm rot="2545049">
            <a:off x="5571032" y="1927543"/>
            <a:ext cx="1036789" cy="93338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テキスト ボックス 23">
            <a:extLst>
              <a:ext uri="{FF2B5EF4-FFF2-40B4-BE49-F238E27FC236}">
                <a16:creationId xmlns:a16="http://schemas.microsoft.com/office/drawing/2014/main" id="{2A1254DD-F4C6-E149-895B-D7134422B017}"/>
              </a:ext>
            </a:extLst>
          </p:cNvPr>
          <p:cNvSpPr txBox="1"/>
          <p:nvPr/>
        </p:nvSpPr>
        <p:spPr>
          <a:xfrm>
            <a:off x="7019359" y="1205863"/>
            <a:ext cx="3286376" cy="2585323"/>
          </a:xfrm>
          <a:prstGeom prst="rect">
            <a:avLst/>
          </a:prstGeom>
          <a:noFill/>
        </p:spPr>
        <p:txBody>
          <a:bodyPr wrap="square" rtlCol="0">
            <a:spAutoFit/>
          </a:bodyPr>
          <a:lstStyle/>
          <a:p>
            <a:r>
              <a:rPr lang="ja-JP" altLang="en-US"/>
              <a:t>クローンに異なる大きく物性</a:t>
            </a:r>
            <a:endParaRPr lang="en-US" altLang="ja-JP" dirty="0"/>
          </a:p>
          <a:p>
            <a:r>
              <a:rPr lang="ja-JP" altLang="en-US"/>
              <a:t>　・抗原特異性</a:t>
            </a:r>
            <a:endParaRPr lang="en-US" altLang="ja-JP" dirty="0"/>
          </a:p>
          <a:p>
            <a:r>
              <a:rPr lang="ja-JP" altLang="en-US"/>
              <a:t>　・抗原親和性</a:t>
            </a:r>
            <a:endParaRPr lang="en-US" altLang="ja-JP" dirty="0"/>
          </a:p>
          <a:p>
            <a:r>
              <a:rPr lang="ja-JP" altLang="en-US"/>
              <a:t>　・生産濃度</a:t>
            </a:r>
            <a:endParaRPr lang="en-US" altLang="ja-JP" dirty="0"/>
          </a:p>
          <a:p>
            <a:r>
              <a:rPr lang="ja-JP" altLang="en-US"/>
              <a:t>　・溶解性</a:t>
            </a:r>
            <a:endParaRPr lang="en-US" altLang="ja-JP" dirty="0"/>
          </a:p>
          <a:p>
            <a:r>
              <a:rPr lang="ja-JP" altLang="en-US"/>
              <a:t>　・保存安定性</a:t>
            </a:r>
            <a:endParaRPr lang="en-US" altLang="ja-JP" dirty="0"/>
          </a:p>
          <a:p>
            <a:r>
              <a:rPr lang="ja-JP" altLang="en-US"/>
              <a:t>　・変性温度</a:t>
            </a:r>
            <a:endParaRPr lang="en-US" altLang="ja-JP" dirty="0"/>
          </a:p>
          <a:p>
            <a:r>
              <a:rPr lang="ja-JP" altLang="en-US"/>
              <a:t>　・固定化時の活性</a:t>
            </a:r>
            <a:endParaRPr lang="en-US" altLang="ja-JP" dirty="0"/>
          </a:p>
          <a:p>
            <a:r>
              <a:rPr lang="ja-JP" altLang="en-US"/>
              <a:t>　・</a:t>
            </a:r>
            <a:r>
              <a:rPr lang="en-US" altLang="ja-JP" dirty="0"/>
              <a:t>Protein A/G/L</a:t>
            </a:r>
            <a:r>
              <a:rPr lang="ja-JP" altLang="en-US"/>
              <a:t>への結合性</a:t>
            </a:r>
          </a:p>
        </p:txBody>
      </p:sp>
    </p:spTree>
    <p:extLst>
      <p:ext uri="{BB962C8B-B14F-4D97-AF65-F5344CB8AC3E}">
        <p14:creationId xmlns:p14="http://schemas.microsoft.com/office/powerpoint/2010/main" val="3497979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048F62-23BF-1133-F0DF-706535255DF7}"/>
              </a:ext>
            </a:extLst>
          </p:cNvPr>
          <p:cNvSpPr>
            <a:spLocks noGrp="1"/>
          </p:cNvSpPr>
          <p:nvPr>
            <p:ph type="title"/>
          </p:nvPr>
        </p:nvSpPr>
        <p:spPr>
          <a:xfrm>
            <a:off x="1520686" y="365125"/>
            <a:ext cx="9833113" cy="748567"/>
          </a:xfrm>
        </p:spPr>
        <p:txBody>
          <a:bodyPr/>
          <a:lstStyle/>
          <a:p>
            <a:r>
              <a:rPr kumimoji="1" lang="en-US" altLang="ja-JP" dirty="0"/>
              <a:t>Contents</a:t>
            </a:r>
            <a:endParaRPr kumimoji="1" lang="ja-JP" altLang="en-US"/>
          </a:p>
        </p:txBody>
      </p:sp>
      <p:sp>
        <p:nvSpPr>
          <p:cNvPr id="3" name="コンテンツ プレースホルダー 2">
            <a:extLst>
              <a:ext uri="{FF2B5EF4-FFF2-40B4-BE49-F238E27FC236}">
                <a16:creationId xmlns:a16="http://schemas.microsoft.com/office/drawing/2014/main" id="{3DFB8944-8B9D-4D60-CB10-17DEB2279CC1}"/>
              </a:ext>
            </a:extLst>
          </p:cNvPr>
          <p:cNvSpPr>
            <a:spLocks noGrp="1"/>
          </p:cNvSpPr>
          <p:nvPr>
            <p:ph idx="1"/>
          </p:nvPr>
        </p:nvSpPr>
        <p:spPr/>
        <p:txBody>
          <a:bodyPr/>
          <a:lstStyle/>
          <a:p>
            <a:pPr marL="0" indent="0">
              <a:buNone/>
            </a:pPr>
            <a:r>
              <a:rPr lang="en-US" altLang="ja-JP" dirty="0"/>
              <a:t>1. </a:t>
            </a:r>
            <a:r>
              <a:rPr lang="ja-JP" altLang="en-US"/>
              <a:t>研究背景</a:t>
            </a:r>
            <a:endParaRPr kumimoji="1" lang="en-US" altLang="ja-JP" dirty="0"/>
          </a:p>
          <a:p>
            <a:pPr marL="0" indent="0">
              <a:buNone/>
            </a:pPr>
            <a:r>
              <a:rPr kumimoji="1" lang="en-US" altLang="ja-JP" dirty="0"/>
              <a:t>2. </a:t>
            </a:r>
            <a:r>
              <a:rPr kumimoji="1" lang="ja-JP" altLang="en-US"/>
              <a:t>遺伝子組換え抗体の単離</a:t>
            </a:r>
            <a:endParaRPr kumimoji="1" lang="en-US" altLang="ja-JP" dirty="0"/>
          </a:p>
          <a:p>
            <a:pPr marL="0" indent="0">
              <a:buNone/>
            </a:pPr>
            <a:r>
              <a:rPr kumimoji="1" lang="en-US" altLang="ja-JP" dirty="0"/>
              <a:t>3. </a:t>
            </a:r>
            <a:r>
              <a:rPr kumimoji="1" lang="ja-JP" altLang="en-US"/>
              <a:t>遺伝子組換え抗体の分子改変技術</a:t>
            </a:r>
            <a:endParaRPr kumimoji="1" lang="en-US" altLang="ja-JP" dirty="0"/>
          </a:p>
          <a:p>
            <a:pPr marL="0" indent="0">
              <a:buNone/>
            </a:pPr>
            <a:r>
              <a:rPr lang="en-US" altLang="ja-JP" dirty="0"/>
              <a:t>4.</a:t>
            </a:r>
            <a:r>
              <a:rPr lang="ja-JP" altLang="en-US"/>
              <a:t> 遺伝子組換え抗体の生産技術</a:t>
            </a:r>
            <a:endParaRPr lang="en-US" altLang="ja-JP" dirty="0"/>
          </a:p>
          <a:p>
            <a:pPr marL="0" indent="0">
              <a:buNone/>
            </a:pPr>
            <a:r>
              <a:rPr kumimoji="1" lang="en-US" altLang="ja-JP" dirty="0"/>
              <a:t>5. </a:t>
            </a:r>
            <a:r>
              <a:rPr kumimoji="1" lang="ja-JP" altLang="en-US"/>
              <a:t>遺伝子組換え抗体の固定化技術</a:t>
            </a:r>
            <a:endParaRPr kumimoji="1" lang="en-US" altLang="ja-JP" dirty="0"/>
          </a:p>
          <a:p>
            <a:pPr marL="0" indent="0">
              <a:buNone/>
            </a:pPr>
            <a:r>
              <a:rPr lang="en-US" altLang="ja-JP" dirty="0"/>
              <a:t>6.</a:t>
            </a:r>
            <a:r>
              <a:rPr lang="ja-JP" altLang="en-US"/>
              <a:t> 遺伝子組換え抗体を用いるイムノアッセイ法</a:t>
            </a:r>
            <a:endParaRPr kumimoji="1" lang="ja-JP" altLang="en-US"/>
          </a:p>
        </p:txBody>
      </p:sp>
    </p:spTree>
    <p:extLst>
      <p:ext uri="{BB962C8B-B14F-4D97-AF65-F5344CB8AC3E}">
        <p14:creationId xmlns:p14="http://schemas.microsoft.com/office/powerpoint/2010/main" val="669277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530CBD-56DE-AC4E-B124-B3B754A54C50}"/>
              </a:ext>
            </a:extLst>
          </p:cNvPr>
          <p:cNvSpPr>
            <a:spLocks noGrp="1"/>
          </p:cNvSpPr>
          <p:nvPr>
            <p:ph type="title"/>
          </p:nvPr>
        </p:nvSpPr>
        <p:spPr/>
        <p:txBody>
          <a:bodyPr/>
          <a:lstStyle/>
          <a:p>
            <a:r>
              <a:rPr kumimoji="1" lang="en-US" altLang="ja-JP" dirty="0">
                <a:solidFill>
                  <a:srgbClr val="0432FF"/>
                </a:solidFill>
              </a:rPr>
              <a:t>Frame Switching Technology</a:t>
            </a:r>
            <a:endParaRPr kumimoji="1" lang="ja-JP" altLang="en-US">
              <a:solidFill>
                <a:srgbClr val="0432FF"/>
              </a:solidFill>
            </a:endParaRPr>
          </a:p>
        </p:txBody>
      </p:sp>
      <p:sp>
        <p:nvSpPr>
          <p:cNvPr id="4" name="角丸四角形 3">
            <a:extLst>
              <a:ext uri="{FF2B5EF4-FFF2-40B4-BE49-F238E27FC236}">
                <a16:creationId xmlns:a16="http://schemas.microsoft.com/office/drawing/2014/main" id="{863577B3-5B7F-7A45-ACE6-2AABC87060E3}"/>
              </a:ext>
            </a:extLst>
          </p:cNvPr>
          <p:cNvSpPr/>
          <p:nvPr/>
        </p:nvSpPr>
        <p:spPr>
          <a:xfrm>
            <a:off x="2186968" y="4004648"/>
            <a:ext cx="4792527" cy="1239890"/>
          </a:xfrm>
          <a:prstGeom prst="roundRect">
            <a:avLst/>
          </a:prstGeom>
          <a:solidFill>
            <a:schemeClr val="accent5">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 name="円/楕円 4">
            <a:extLst>
              <a:ext uri="{FF2B5EF4-FFF2-40B4-BE49-F238E27FC236}">
                <a16:creationId xmlns:a16="http://schemas.microsoft.com/office/drawing/2014/main" id="{401E72FC-97D2-794E-A059-AB4622D31776}"/>
              </a:ext>
            </a:extLst>
          </p:cNvPr>
          <p:cNvSpPr/>
          <p:nvPr/>
        </p:nvSpPr>
        <p:spPr>
          <a:xfrm>
            <a:off x="1601943" y="4248988"/>
            <a:ext cx="1243159" cy="751213"/>
          </a:xfrm>
          <a:prstGeom prst="ellipse">
            <a:avLst/>
          </a:prstGeom>
          <a:solidFill>
            <a:schemeClr val="accent5">
              <a:lumMod val="60000"/>
              <a:lumOff val="4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cs typeface="Times New Roman" panose="02020603050405020304" pitchFamily="18" charset="0"/>
              </a:rPr>
              <a:t>CDR</a:t>
            </a:r>
            <a:endParaRPr lang="ja-JP" altLang="en-US" sz="2400" b="1" dirty="0">
              <a:solidFill>
                <a:schemeClr val="tx1"/>
              </a:solidFill>
              <a:cs typeface="Times New Roman" panose="02020603050405020304" pitchFamily="18" charset="0"/>
            </a:endParaRPr>
          </a:p>
        </p:txBody>
      </p:sp>
      <p:sp>
        <p:nvSpPr>
          <p:cNvPr id="6" name="角丸四角形 5">
            <a:extLst>
              <a:ext uri="{FF2B5EF4-FFF2-40B4-BE49-F238E27FC236}">
                <a16:creationId xmlns:a16="http://schemas.microsoft.com/office/drawing/2014/main" id="{F1CD655F-5BF6-4E46-9427-F4F8A02F4395}"/>
              </a:ext>
            </a:extLst>
          </p:cNvPr>
          <p:cNvSpPr/>
          <p:nvPr/>
        </p:nvSpPr>
        <p:spPr>
          <a:xfrm>
            <a:off x="2196595" y="5409261"/>
            <a:ext cx="4773273" cy="1336323"/>
          </a:xfrm>
          <a:prstGeom prst="roundRect">
            <a:avLst/>
          </a:prstGeom>
          <a:solidFill>
            <a:schemeClr val="accent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円/楕円 6">
            <a:extLst>
              <a:ext uri="{FF2B5EF4-FFF2-40B4-BE49-F238E27FC236}">
                <a16:creationId xmlns:a16="http://schemas.microsoft.com/office/drawing/2014/main" id="{2E06FBB5-9F43-1049-9F37-EEF9A54E9DE2}"/>
              </a:ext>
            </a:extLst>
          </p:cNvPr>
          <p:cNvSpPr/>
          <p:nvPr/>
        </p:nvSpPr>
        <p:spPr>
          <a:xfrm>
            <a:off x="1601943" y="5701816"/>
            <a:ext cx="1243159" cy="751213"/>
          </a:xfrm>
          <a:prstGeom prst="ellipse">
            <a:avLst/>
          </a:prstGeom>
          <a:solidFill>
            <a:schemeClr val="accent2">
              <a:lumMod val="60000"/>
              <a:lumOff val="4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cs typeface="Times New Roman" panose="02020603050405020304" pitchFamily="18" charset="0"/>
              </a:rPr>
              <a:t>FR</a:t>
            </a:r>
            <a:endParaRPr lang="ja-JP" altLang="en-US" sz="2400" b="1" dirty="0">
              <a:solidFill>
                <a:schemeClr val="tx1"/>
              </a:solidFill>
              <a:cs typeface="Times New Roman" panose="02020603050405020304" pitchFamily="18" charset="0"/>
            </a:endParaRPr>
          </a:p>
        </p:txBody>
      </p:sp>
      <p:grpSp>
        <p:nvGrpSpPr>
          <p:cNvPr id="8" name="グループ化 7">
            <a:extLst>
              <a:ext uri="{FF2B5EF4-FFF2-40B4-BE49-F238E27FC236}">
                <a16:creationId xmlns:a16="http://schemas.microsoft.com/office/drawing/2014/main" id="{C974511E-63AF-F147-BBEE-7C8152B7C590}"/>
              </a:ext>
            </a:extLst>
          </p:cNvPr>
          <p:cNvGrpSpPr/>
          <p:nvPr/>
        </p:nvGrpSpPr>
        <p:grpSpPr>
          <a:xfrm>
            <a:off x="4561308" y="5410337"/>
            <a:ext cx="535714" cy="938117"/>
            <a:chOff x="5268361" y="1804825"/>
            <a:chExt cx="822679" cy="1525356"/>
          </a:xfrm>
        </p:grpSpPr>
        <p:sp>
          <p:nvSpPr>
            <p:cNvPr id="9" name="円/楕円 8">
              <a:extLst>
                <a:ext uri="{FF2B5EF4-FFF2-40B4-BE49-F238E27FC236}">
                  <a16:creationId xmlns:a16="http://schemas.microsoft.com/office/drawing/2014/main" id="{0788BBC8-9760-C64A-B3F9-BF38BB1C4D52}"/>
                </a:ext>
              </a:extLst>
            </p:cNvPr>
            <p:cNvSpPr/>
            <p:nvPr/>
          </p:nvSpPr>
          <p:spPr>
            <a:xfrm rot="19044582">
              <a:off x="5417473" y="2441742"/>
              <a:ext cx="357229" cy="888439"/>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0" name="グループ化 9">
              <a:extLst>
                <a:ext uri="{FF2B5EF4-FFF2-40B4-BE49-F238E27FC236}">
                  <a16:creationId xmlns:a16="http://schemas.microsoft.com/office/drawing/2014/main" id="{BCB28047-7498-A043-B115-8091C7378C49}"/>
                </a:ext>
              </a:extLst>
            </p:cNvPr>
            <p:cNvGrpSpPr/>
            <p:nvPr/>
          </p:nvGrpSpPr>
          <p:grpSpPr>
            <a:xfrm>
              <a:off x="5394162" y="1804825"/>
              <a:ext cx="696878" cy="877935"/>
              <a:chOff x="5394162" y="1804825"/>
              <a:chExt cx="696878" cy="877935"/>
            </a:xfrm>
          </p:grpSpPr>
          <p:sp>
            <p:nvSpPr>
              <p:cNvPr id="26" name="円/楕円 25">
                <a:extLst>
                  <a:ext uri="{FF2B5EF4-FFF2-40B4-BE49-F238E27FC236}">
                    <a16:creationId xmlns:a16="http://schemas.microsoft.com/office/drawing/2014/main" id="{8579948E-58FB-404E-B00C-B6400F31DBF8}"/>
                  </a:ext>
                </a:extLst>
              </p:cNvPr>
              <p:cNvSpPr/>
              <p:nvPr/>
            </p:nvSpPr>
            <p:spPr>
              <a:xfrm rot="19044582">
                <a:off x="5554364" y="1804825"/>
                <a:ext cx="364861" cy="877935"/>
              </a:xfrm>
              <a:prstGeom prst="ellipse">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64">
                <a:extLst>
                  <a:ext uri="{FF2B5EF4-FFF2-40B4-BE49-F238E27FC236}">
                    <a16:creationId xmlns:a16="http://schemas.microsoft.com/office/drawing/2014/main" id="{F530BB1F-70E7-5744-B690-3EB5433141CF}"/>
                  </a:ext>
                </a:extLst>
              </p:cNvPr>
              <p:cNvSpPr/>
              <p:nvPr/>
            </p:nvSpPr>
            <p:spPr>
              <a:xfrm rot="19130158">
                <a:off x="5394162" y="2022711"/>
                <a:ext cx="405649" cy="125304"/>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8" name="正方形/長方形 64">
                <a:extLst>
                  <a:ext uri="{FF2B5EF4-FFF2-40B4-BE49-F238E27FC236}">
                    <a16:creationId xmlns:a16="http://schemas.microsoft.com/office/drawing/2014/main" id="{67C9D8CE-BCF3-844B-8FD5-EEF005B8A95E}"/>
                  </a:ext>
                </a:extLst>
              </p:cNvPr>
              <p:cNvSpPr/>
              <p:nvPr/>
            </p:nvSpPr>
            <p:spPr>
              <a:xfrm rot="19130158">
                <a:off x="5546286" y="2173826"/>
                <a:ext cx="410642"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64">
                <a:extLst>
                  <a:ext uri="{FF2B5EF4-FFF2-40B4-BE49-F238E27FC236}">
                    <a16:creationId xmlns:a16="http://schemas.microsoft.com/office/drawing/2014/main" id="{53C7FFB4-D01F-8340-9003-993F666C2051}"/>
                  </a:ext>
                </a:extLst>
              </p:cNvPr>
              <p:cNvSpPr/>
              <p:nvPr/>
            </p:nvSpPr>
            <p:spPr>
              <a:xfrm rot="19130158" flipH="1" flipV="1">
                <a:off x="5718838" y="2373328"/>
                <a:ext cx="372202"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 name="正方形/長方形 64">
              <a:extLst>
                <a:ext uri="{FF2B5EF4-FFF2-40B4-BE49-F238E27FC236}">
                  <a16:creationId xmlns:a16="http://schemas.microsoft.com/office/drawing/2014/main" id="{D1876DBC-D673-EE4B-BC1D-212CA357FC21}"/>
                </a:ext>
              </a:extLst>
            </p:cNvPr>
            <p:cNvSpPr/>
            <p:nvPr/>
          </p:nvSpPr>
          <p:spPr>
            <a:xfrm rot="19130158">
              <a:off x="5268361" y="2672726"/>
              <a:ext cx="384803"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正方形/長方形 64">
              <a:extLst>
                <a:ext uri="{FF2B5EF4-FFF2-40B4-BE49-F238E27FC236}">
                  <a16:creationId xmlns:a16="http://schemas.microsoft.com/office/drawing/2014/main" id="{30084FC0-8DDC-7F45-8287-4F31C3F9BBC4}"/>
                </a:ext>
              </a:extLst>
            </p:cNvPr>
            <p:cNvSpPr/>
            <p:nvPr/>
          </p:nvSpPr>
          <p:spPr>
            <a:xfrm rot="19130158">
              <a:off x="5400733" y="2839526"/>
              <a:ext cx="407027"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64">
              <a:extLst>
                <a:ext uri="{FF2B5EF4-FFF2-40B4-BE49-F238E27FC236}">
                  <a16:creationId xmlns:a16="http://schemas.microsoft.com/office/drawing/2014/main" id="{65015DDF-2A51-6746-A5E5-D90F5E9751F2}"/>
                </a:ext>
              </a:extLst>
            </p:cNvPr>
            <p:cNvSpPr/>
            <p:nvPr/>
          </p:nvSpPr>
          <p:spPr>
            <a:xfrm rot="19130158" flipH="1" flipV="1">
              <a:off x="5569195" y="3015181"/>
              <a:ext cx="367799"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4" name="直線コネクタ 13">
              <a:extLst>
                <a:ext uri="{FF2B5EF4-FFF2-40B4-BE49-F238E27FC236}">
                  <a16:creationId xmlns:a16="http://schemas.microsoft.com/office/drawing/2014/main" id="{F81C84F2-F8A1-B344-80DB-A0474EB6427F}"/>
                </a:ext>
              </a:extLst>
            </p:cNvPr>
            <p:cNvCxnSpPr/>
            <p:nvPr/>
          </p:nvCxnSpPr>
          <p:spPr>
            <a:xfrm flipH="1">
              <a:off x="5450681" y="1945481"/>
              <a:ext cx="214315" cy="198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B5664AF-B4AD-4447-83E7-C9362EC47E25}"/>
                </a:ext>
              </a:extLst>
            </p:cNvPr>
            <p:cNvCxnSpPr/>
            <p:nvPr/>
          </p:nvCxnSpPr>
          <p:spPr>
            <a:xfrm flipH="1">
              <a:off x="5506626" y="2005013"/>
              <a:ext cx="251237" cy="243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B0DFDD2-3FCD-FB44-A8D5-4AA3EBB1426B}"/>
                </a:ext>
              </a:extLst>
            </p:cNvPr>
            <p:cNvCxnSpPr/>
            <p:nvPr/>
          </p:nvCxnSpPr>
          <p:spPr>
            <a:xfrm flipH="1">
              <a:off x="5578270" y="2078831"/>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C603F9-BC7B-1846-948F-C1B55434F340}"/>
                </a:ext>
              </a:extLst>
            </p:cNvPr>
            <p:cNvCxnSpPr/>
            <p:nvPr/>
          </p:nvCxnSpPr>
          <p:spPr>
            <a:xfrm flipH="1">
              <a:off x="5641705" y="2155031"/>
              <a:ext cx="262400" cy="2631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F27A1E9-2ADA-AE47-AFE4-644A02031BA0}"/>
                </a:ext>
              </a:extLst>
            </p:cNvPr>
            <p:cNvCxnSpPr/>
            <p:nvPr/>
          </p:nvCxnSpPr>
          <p:spPr>
            <a:xfrm flipH="1">
              <a:off x="5751321" y="2276475"/>
              <a:ext cx="239904" cy="230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3619B19-1D8B-C449-AE8C-150385AEB0BC}"/>
                </a:ext>
              </a:extLst>
            </p:cNvPr>
            <p:cNvCxnSpPr/>
            <p:nvPr/>
          </p:nvCxnSpPr>
          <p:spPr>
            <a:xfrm flipH="1">
              <a:off x="5831326" y="2364581"/>
              <a:ext cx="205143" cy="189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DEA5CD58-B088-CB40-930D-ABDC1CBF5B13}"/>
                </a:ext>
              </a:extLst>
            </p:cNvPr>
            <p:cNvCxnSpPr/>
            <p:nvPr/>
          </p:nvCxnSpPr>
          <p:spPr>
            <a:xfrm flipH="1">
              <a:off x="5314416" y="2593181"/>
              <a:ext cx="214847" cy="200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04B37C1-A1CF-9742-90A1-DF62A0C78BBB}"/>
                </a:ext>
              </a:extLst>
            </p:cNvPr>
            <p:cNvCxnSpPr/>
            <p:nvPr/>
          </p:nvCxnSpPr>
          <p:spPr>
            <a:xfrm flipH="1">
              <a:off x="5367981" y="2659856"/>
              <a:ext cx="242244" cy="2315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766020B0-E15C-2E4D-9BAC-1565748A19DF}"/>
                </a:ext>
              </a:extLst>
            </p:cNvPr>
            <p:cNvCxnSpPr/>
            <p:nvPr/>
          </p:nvCxnSpPr>
          <p:spPr>
            <a:xfrm flipH="1">
              <a:off x="5442004" y="2728850"/>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0E2C8FE-936C-EB46-90D6-2DA1A50CDA81}"/>
                </a:ext>
              </a:extLst>
            </p:cNvPr>
            <p:cNvCxnSpPr/>
            <p:nvPr/>
          </p:nvCxnSpPr>
          <p:spPr>
            <a:xfrm flipH="1">
              <a:off x="5522120" y="2809875"/>
              <a:ext cx="252411" cy="2619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07381CD-7DFB-6C4C-94B6-AD9C1C7CD5D0}"/>
                </a:ext>
              </a:extLst>
            </p:cNvPr>
            <p:cNvCxnSpPr/>
            <p:nvPr/>
          </p:nvCxnSpPr>
          <p:spPr>
            <a:xfrm flipH="1">
              <a:off x="5604608" y="2907506"/>
              <a:ext cx="234217" cy="232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6501A2-09F3-1B4B-85CC-326E9403EE4E}"/>
                </a:ext>
              </a:extLst>
            </p:cNvPr>
            <p:cNvCxnSpPr/>
            <p:nvPr/>
          </p:nvCxnSpPr>
          <p:spPr>
            <a:xfrm flipH="1">
              <a:off x="5705476" y="3019425"/>
              <a:ext cx="192880" cy="180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680BCEBE-CF7F-AD40-8930-ADD7745F3CA9}"/>
              </a:ext>
            </a:extLst>
          </p:cNvPr>
          <p:cNvGrpSpPr/>
          <p:nvPr/>
        </p:nvGrpSpPr>
        <p:grpSpPr>
          <a:xfrm>
            <a:off x="3247451" y="5410337"/>
            <a:ext cx="535714" cy="938117"/>
            <a:chOff x="5268361" y="1804825"/>
            <a:chExt cx="822679" cy="1525356"/>
          </a:xfrm>
        </p:grpSpPr>
        <p:sp>
          <p:nvSpPr>
            <p:cNvPr id="31" name="円/楕円 30">
              <a:extLst>
                <a:ext uri="{FF2B5EF4-FFF2-40B4-BE49-F238E27FC236}">
                  <a16:creationId xmlns:a16="http://schemas.microsoft.com/office/drawing/2014/main" id="{115B4CDC-6690-AE4B-A754-A8BDEFD7E46C}"/>
                </a:ext>
              </a:extLst>
            </p:cNvPr>
            <p:cNvSpPr/>
            <p:nvPr/>
          </p:nvSpPr>
          <p:spPr>
            <a:xfrm rot="19044582">
              <a:off x="5417473" y="2441742"/>
              <a:ext cx="357229" cy="88843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2" name="グループ化 31">
              <a:extLst>
                <a:ext uri="{FF2B5EF4-FFF2-40B4-BE49-F238E27FC236}">
                  <a16:creationId xmlns:a16="http://schemas.microsoft.com/office/drawing/2014/main" id="{6FE08BA2-005F-4A43-8F92-D9B4BDB93F5B}"/>
                </a:ext>
              </a:extLst>
            </p:cNvPr>
            <p:cNvGrpSpPr/>
            <p:nvPr/>
          </p:nvGrpSpPr>
          <p:grpSpPr>
            <a:xfrm>
              <a:off x="5394162" y="1804825"/>
              <a:ext cx="696878" cy="877935"/>
              <a:chOff x="5394162" y="1804825"/>
              <a:chExt cx="696878" cy="877935"/>
            </a:xfrm>
          </p:grpSpPr>
          <p:sp>
            <p:nvSpPr>
              <p:cNvPr id="48" name="円/楕円 47">
                <a:extLst>
                  <a:ext uri="{FF2B5EF4-FFF2-40B4-BE49-F238E27FC236}">
                    <a16:creationId xmlns:a16="http://schemas.microsoft.com/office/drawing/2014/main" id="{D3C17803-1B67-074A-A809-2059418D72F9}"/>
                  </a:ext>
                </a:extLst>
              </p:cNvPr>
              <p:cNvSpPr/>
              <p:nvPr/>
            </p:nvSpPr>
            <p:spPr>
              <a:xfrm rot="19044582">
                <a:off x="5554364" y="1804825"/>
                <a:ext cx="364861" cy="877935"/>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正方形/長方形 64">
                <a:extLst>
                  <a:ext uri="{FF2B5EF4-FFF2-40B4-BE49-F238E27FC236}">
                    <a16:creationId xmlns:a16="http://schemas.microsoft.com/office/drawing/2014/main" id="{2247E6AE-DE51-8346-8859-EECF20A05E16}"/>
                  </a:ext>
                </a:extLst>
              </p:cNvPr>
              <p:cNvSpPr/>
              <p:nvPr/>
            </p:nvSpPr>
            <p:spPr>
              <a:xfrm rot="19130158">
                <a:off x="5394162" y="2022711"/>
                <a:ext cx="405649" cy="125304"/>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0" name="正方形/長方形 64">
                <a:extLst>
                  <a:ext uri="{FF2B5EF4-FFF2-40B4-BE49-F238E27FC236}">
                    <a16:creationId xmlns:a16="http://schemas.microsoft.com/office/drawing/2014/main" id="{093BA3ED-75AF-CB49-8A1B-C8B22902AF01}"/>
                  </a:ext>
                </a:extLst>
              </p:cNvPr>
              <p:cNvSpPr/>
              <p:nvPr/>
            </p:nvSpPr>
            <p:spPr>
              <a:xfrm rot="19130158">
                <a:off x="5546286" y="2173826"/>
                <a:ext cx="410642"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正方形/長方形 64">
                <a:extLst>
                  <a:ext uri="{FF2B5EF4-FFF2-40B4-BE49-F238E27FC236}">
                    <a16:creationId xmlns:a16="http://schemas.microsoft.com/office/drawing/2014/main" id="{27D844FA-2B7F-0241-A350-3A98A7B4874D}"/>
                  </a:ext>
                </a:extLst>
              </p:cNvPr>
              <p:cNvSpPr/>
              <p:nvPr/>
            </p:nvSpPr>
            <p:spPr>
              <a:xfrm rot="19130158" flipH="1" flipV="1">
                <a:off x="5718838" y="2373328"/>
                <a:ext cx="372202"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3" name="正方形/長方形 64">
              <a:extLst>
                <a:ext uri="{FF2B5EF4-FFF2-40B4-BE49-F238E27FC236}">
                  <a16:creationId xmlns:a16="http://schemas.microsoft.com/office/drawing/2014/main" id="{324C207C-EA53-C040-B378-284D95E3E3F0}"/>
                </a:ext>
              </a:extLst>
            </p:cNvPr>
            <p:cNvSpPr/>
            <p:nvPr/>
          </p:nvSpPr>
          <p:spPr>
            <a:xfrm rot="19130158">
              <a:off x="5268361" y="2672726"/>
              <a:ext cx="384803"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64">
              <a:extLst>
                <a:ext uri="{FF2B5EF4-FFF2-40B4-BE49-F238E27FC236}">
                  <a16:creationId xmlns:a16="http://schemas.microsoft.com/office/drawing/2014/main" id="{A3E560E1-9066-7F45-86BC-935BF3DD084B}"/>
                </a:ext>
              </a:extLst>
            </p:cNvPr>
            <p:cNvSpPr/>
            <p:nvPr/>
          </p:nvSpPr>
          <p:spPr>
            <a:xfrm rot="19130158">
              <a:off x="5410484" y="2829202"/>
              <a:ext cx="407027"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正方形/長方形 64">
              <a:extLst>
                <a:ext uri="{FF2B5EF4-FFF2-40B4-BE49-F238E27FC236}">
                  <a16:creationId xmlns:a16="http://schemas.microsoft.com/office/drawing/2014/main" id="{E8535761-3327-364F-A058-5A2C2CBBEF01}"/>
                </a:ext>
              </a:extLst>
            </p:cNvPr>
            <p:cNvSpPr/>
            <p:nvPr/>
          </p:nvSpPr>
          <p:spPr>
            <a:xfrm rot="19130158" flipH="1" flipV="1">
              <a:off x="5583823" y="2999693"/>
              <a:ext cx="367798"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6" name="直線コネクタ 35">
              <a:extLst>
                <a:ext uri="{FF2B5EF4-FFF2-40B4-BE49-F238E27FC236}">
                  <a16:creationId xmlns:a16="http://schemas.microsoft.com/office/drawing/2014/main" id="{F2540FAF-563B-4440-88BB-1ABC3C3A9232}"/>
                </a:ext>
              </a:extLst>
            </p:cNvPr>
            <p:cNvCxnSpPr/>
            <p:nvPr/>
          </p:nvCxnSpPr>
          <p:spPr>
            <a:xfrm flipH="1">
              <a:off x="5450681" y="1945481"/>
              <a:ext cx="214315" cy="198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4C93C3FD-9B5B-7B4F-A694-B820985EE47F}"/>
                </a:ext>
              </a:extLst>
            </p:cNvPr>
            <p:cNvCxnSpPr/>
            <p:nvPr/>
          </p:nvCxnSpPr>
          <p:spPr>
            <a:xfrm flipH="1">
              <a:off x="5506626" y="2005013"/>
              <a:ext cx="251237" cy="243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130A2A1-0989-5947-BAF6-98909D830E41}"/>
                </a:ext>
              </a:extLst>
            </p:cNvPr>
            <p:cNvCxnSpPr/>
            <p:nvPr/>
          </p:nvCxnSpPr>
          <p:spPr>
            <a:xfrm flipH="1">
              <a:off x="5578270" y="2078831"/>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D6E60BBB-BE5A-884F-803D-529C33A45286}"/>
                </a:ext>
              </a:extLst>
            </p:cNvPr>
            <p:cNvCxnSpPr/>
            <p:nvPr/>
          </p:nvCxnSpPr>
          <p:spPr>
            <a:xfrm flipH="1">
              <a:off x="5641705" y="2155031"/>
              <a:ext cx="262400" cy="2631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6F02F12F-14A8-3448-9F4E-B5B80E58DF95}"/>
                </a:ext>
              </a:extLst>
            </p:cNvPr>
            <p:cNvCxnSpPr/>
            <p:nvPr/>
          </p:nvCxnSpPr>
          <p:spPr>
            <a:xfrm flipH="1">
              <a:off x="5751321" y="2276475"/>
              <a:ext cx="239904" cy="230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C202E14-3C0E-8042-B317-49185262DCA4}"/>
                </a:ext>
              </a:extLst>
            </p:cNvPr>
            <p:cNvCxnSpPr/>
            <p:nvPr/>
          </p:nvCxnSpPr>
          <p:spPr>
            <a:xfrm flipH="1">
              <a:off x="5831326" y="2364581"/>
              <a:ext cx="205143" cy="189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38D8F85-9972-8A44-8836-C35C73B95025}"/>
                </a:ext>
              </a:extLst>
            </p:cNvPr>
            <p:cNvCxnSpPr/>
            <p:nvPr/>
          </p:nvCxnSpPr>
          <p:spPr>
            <a:xfrm flipH="1">
              <a:off x="5314416" y="2593181"/>
              <a:ext cx="214847" cy="200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9AA5D18-C4EE-7346-9C4A-13EE25CCF217}"/>
                </a:ext>
              </a:extLst>
            </p:cNvPr>
            <p:cNvCxnSpPr/>
            <p:nvPr/>
          </p:nvCxnSpPr>
          <p:spPr>
            <a:xfrm flipH="1">
              <a:off x="5367981" y="2659856"/>
              <a:ext cx="242244" cy="2315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0897BEB-AD30-9249-A8AC-3E7FE8E000B7}"/>
                </a:ext>
              </a:extLst>
            </p:cNvPr>
            <p:cNvCxnSpPr/>
            <p:nvPr/>
          </p:nvCxnSpPr>
          <p:spPr>
            <a:xfrm flipH="1">
              <a:off x="5442004" y="2728850"/>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54F6824-E920-2D47-9449-1081C2B127AF}"/>
                </a:ext>
              </a:extLst>
            </p:cNvPr>
            <p:cNvCxnSpPr/>
            <p:nvPr/>
          </p:nvCxnSpPr>
          <p:spPr>
            <a:xfrm flipH="1">
              <a:off x="5522120" y="2809875"/>
              <a:ext cx="252411" cy="2619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70CC80C-D897-2649-ADEC-43C698430539}"/>
                </a:ext>
              </a:extLst>
            </p:cNvPr>
            <p:cNvCxnSpPr/>
            <p:nvPr/>
          </p:nvCxnSpPr>
          <p:spPr>
            <a:xfrm flipH="1">
              <a:off x="5604608" y="2907506"/>
              <a:ext cx="234217" cy="232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03CEBCC-06FF-6546-9726-F52275FC6920}"/>
                </a:ext>
              </a:extLst>
            </p:cNvPr>
            <p:cNvCxnSpPr/>
            <p:nvPr/>
          </p:nvCxnSpPr>
          <p:spPr>
            <a:xfrm flipH="1">
              <a:off x="5705476" y="3019425"/>
              <a:ext cx="192880" cy="180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4F29176D-5A46-5443-A97A-D58B9384E453}"/>
              </a:ext>
            </a:extLst>
          </p:cNvPr>
          <p:cNvGrpSpPr/>
          <p:nvPr/>
        </p:nvGrpSpPr>
        <p:grpSpPr>
          <a:xfrm>
            <a:off x="5853916" y="5410337"/>
            <a:ext cx="535714" cy="938117"/>
            <a:chOff x="5268361" y="1804825"/>
            <a:chExt cx="822679" cy="1525356"/>
          </a:xfrm>
        </p:grpSpPr>
        <p:sp>
          <p:nvSpPr>
            <p:cNvPr id="53" name="円/楕円 52">
              <a:extLst>
                <a:ext uri="{FF2B5EF4-FFF2-40B4-BE49-F238E27FC236}">
                  <a16:creationId xmlns:a16="http://schemas.microsoft.com/office/drawing/2014/main" id="{8529AC34-4BD2-2B4E-B9E4-C6F1DA96C884}"/>
                </a:ext>
              </a:extLst>
            </p:cNvPr>
            <p:cNvSpPr/>
            <p:nvPr/>
          </p:nvSpPr>
          <p:spPr>
            <a:xfrm rot="19044582">
              <a:off x="5417473" y="2441742"/>
              <a:ext cx="357229" cy="88843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54" name="グループ化 53">
              <a:extLst>
                <a:ext uri="{FF2B5EF4-FFF2-40B4-BE49-F238E27FC236}">
                  <a16:creationId xmlns:a16="http://schemas.microsoft.com/office/drawing/2014/main" id="{4A2D0BE2-3245-2949-89B6-9E021DDD0AEE}"/>
                </a:ext>
              </a:extLst>
            </p:cNvPr>
            <p:cNvGrpSpPr/>
            <p:nvPr/>
          </p:nvGrpSpPr>
          <p:grpSpPr>
            <a:xfrm>
              <a:off x="5394162" y="1804825"/>
              <a:ext cx="696878" cy="877935"/>
              <a:chOff x="5394162" y="1804825"/>
              <a:chExt cx="696878" cy="877935"/>
            </a:xfrm>
          </p:grpSpPr>
          <p:sp>
            <p:nvSpPr>
              <p:cNvPr id="70" name="円/楕円 69">
                <a:extLst>
                  <a:ext uri="{FF2B5EF4-FFF2-40B4-BE49-F238E27FC236}">
                    <a16:creationId xmlns:a16="http://schemas.microsoft.com/office/drawing/2014/main" id="{63ED5090-5DE5-0848-A881-732CA1F93D95}"/>
                  </a:ext>
                </a:extLst>
              </p:cNvPr>
              <p:cNvSpPr/>
              <p:nvPr/>
            </p:nvSpPr>
            <p:spPr>
              <a:xfrm rot="19044582">
                <a:off x="5554364" y="1804825"/>
                <a:ext cx="364861" cy="87793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正方形/長方形 64">
                <a:extLst>
                  <a:ext uri="{FF2B5EF4-FFF2-40B4-BE49-F238E27FC236}">
                    <a16:creationId xmlns:a16="http://schemas.microsoft.com/office/drawing/2014/main" id="{37DC9B44-9D79-8546-B357-108D6582D15B}"/>
                  </a:ext>
                </a:extLst>
              </p:cNvPr>
              <p:cNvSpPr/>
              <p:nvPr/>
            </p:nvSpPr>
            <p:spPr>
              <a:xfrm rot="19130158">
                <a:off x="5394162" y="2022711"/>
                <a:ext cx="405649" cy="125304"/>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2" name="正方形/長方形 64">
                <a:extLst>
                  <a:ext uri="{FF2B5EF4-FFF2-40B4-BE49-F238E27FC236}">
                    <a16:creationId xmlns:a16="http://schemas.microsoft.com/office/drawing/2014/main" id="{006928EE-3B16-514D-92FA-FDC32F5DF310}"/>
                  </a:ext>
                </a:extLst>
              </p:cNvPr>
              <p:cNvSpPr/>
              <p:nvPr/>
            </p:nvSpPr>
            <p:spPr>
              <a:xfrm rot="19130158">
                <a:off x="5546286" y="2173826"/>
                <a:ext cx="410642"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正方形/長方形 64">
                <a:extLst>
                  <a:ext uri="{FF2B5EF4-FFF2-40B4-BE49-F238E27FC236}">
                    <a16:creationId xmlns:a16="http://schemas.microsoft.com/office/drawing/2014/main" id="{03CD1B3C-3C27-0D45-BF4E-E37E58945DA4}"/>
                  </a:ext>
                </a:extLst>
              </p:cNvPr>
              <p:cNvSpPr/>
              <p:nvPr/>
            </p:nvSpPr>
            <p:spPr>
              <a:xfrm rot="19130158" flipH="1" flipV="1">
                <a:off x="5718838" y="2373328"/>
                <a:ext cx="372202"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55" name="正方形/長方形 64">
              <a:extLst>
                <a:ext uri="{FF2B5EF4-FFF2-40B4-BE49-F238E27FC236}">
                  <a16:creationId xmlns:a16="http://schemas.microsoft.com/office/drawing/2014/main" id="{E386651C-2E27-BD4D-B1DE-7106FF603C69}"/>
                </a:ext>
              </a:extLst>
            </p:cNvPr>
            <p:cNvSpPr/>
            <p:nvPr/>
          </p:nvSpPr>
          <p:spPr>
            <a:xfrm rot="19130158">
              <a:off x="5268361" y="2672726"/>
              <a:ext cx="384803"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正方形/長方形 64">
              <a:extLst>
                <a:ext uri="{FF2B5EF4-FFF2-40B4-BE49-F238E27FC236}">
                  <a16:creationId xmlns:a16="http://schemas.microsoft.com/office/drawing/2014/main" id="{A4A4C3B5-981C-0048-8D87-17934719A134}"/>
                </a:ext>
              </a:extLst>
            </p:cNvPr>
            <p:cNvSpPr/>
            <p:nvPr/>
          </p:nvSpPr>
          <p:spPr>
            <a:xfrm rot="19130158">
              <a:off x="5410484" y="2829202"/>
              <a:ext cx="407027"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正方形/長方形 64">
              <a:extLst>
                <a:ext uri="{FF2B5EF4-FFF2-40B4-BE49-F238E27FC236}">
                  <a16:creationId xmlns:a16="http://schemas.microsoft.com/office/drawing/2014/main" id="{D3ED6C25-5E84-3F43-874B-328954127996}"/>
                </a:ext>
              </a:extLst>
            </p:cNvPr>
            <p:cNvSpPr/>
            <p:nvPr/>
          </p:nvSpPr>
          <p:spPr>
            <a:xfrm rot="19130158" flipH="1" flipV="1">
              <a:off x="5583823" y="2999693"/>
              <a:ext cx="367798"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BE5D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58" name="直線コネクタ 57">
              <a:extLst>
                <a:ext uri="{FF2B5EF4-FFF2-40B4-BE49-F238E27FC236}">
                  <a16:creationId xmlns:a16="http://schemas.microsoft.com/office/drawing/2014/main" id="{5BE187A4-4869-5F47-A39E-23E5BCFE2B5E}"/>
                </a:ext>
              </a:extLst>
            </p:cNvPr>
            <p:cNvCxnSpPr/>
            <p:nvPr/>
          </p:nvCxnSpPr>
          <p:spPr>
            <a:xfrm flipH="1">
              <a:off x="5450681" y="1945481"/>
              <a:ext cx="214315" cy="198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8BBA39EB-5931-E248-B6AA-9F4C0967637D}"/>
                </a:ext>
              </a:extLst>
            </p:cNvPr>
            <p:cNvCxnSpPr/>
            <p:nvPr/>
          </p:nvCxnSpPr>
          <p:spPr>
            <a:xfrm flipH="1">
              <a:off x="5506626" y="2005013"/>
              <a:ext cx="251237" cy="243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50B01BCD-7F88-514B-9A09-E37DBC5CF0A1}"/>
                </a:ext>
              </a:extLst>
            </p:cNvPr>
            <p:cNvCxnSpPr/>
            <p:nvPr/>
          </p:nvCxnSpPr>
          <p:spPr>
            <a:xfrm flipH="1">
              <a:off x="5578270" y="2078831"/>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5E096597-F590-484B-8984-E389EC3587A7}"/>
                </a:ext>
              </a:extLst>
            </p:cNvPr>
            <p:cNvCxnSpPr/>
            <p:nvPr/>
          </p:nvCxnSpPr>
          <p:spPr>
            <a:xfrm flipH="1">
              <a:off x="5641705" y="2155031"/>
              <a:ext cx="262400" cy="2631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4D74D198-E498-6F41-8AC2-B40AC8C0ACC3}"/>
                </a:ext>
              </a:extLst>
            </p:cNvPr>
            <p:cNvCxnSpPr/>
            <p:nvPr/>
          </p:nvCxnSpPr>
          <p:spPr>
            <a:xfrm flipH="1">
              <a:off x="5751321" y="2276475"/>
              <a:ext cx="239904" cy="230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FB088FEB-4846-1D48-8E57-21F9B7ED9FB8}"/>
                </a:ext>
              </a:extLst>
            </p:cNvPr>
            <p:cNvCxnSpPr/>
            <p:nvPr/>
          </p:nvCxnSpPr>
          <p:spPr>
            <a:xfrm flipH="1">
              <a:off x="5831326" y="2364581"/>
              <a:ext cx="205143" cy="189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D3DF7ECF-2EC2-984F-9D21-779496C1811F}"/>
                </a:ext>
              </a:extLst>
            </p:cNvPr>
            <p:cNvCxnSpPr/>
            <p:nvPr/>
          </p:nvCxnSpPr>
          <p:spPr>
            <a:xfrm flipH="1">
              <a:off x="5314416" y="2593181"/>
              <a:ext cx="214847" cy="200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93386D40-0EC0-CB41-A420-7D4C125B7A91}"/>
                </a:ext>
              </a:extLst>
            </p:cNvPr>
            <p:cNvCxnSpPr/>
            <p:nvPr/>
          </p:nvCxnSpPr>
          <p:spPr>
            <a:xfrm flipH="1">
              <a:off x="5367981" y="2659856"/>
              <a:ext cx="242244" cy="2315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5E1B35BF-01C3-E745-8FDD-3E472789CDB9}"/>
                </a:ext>
              </a:extLst>
            </p:cNvPr>
            <p:cNvCxnSpPr/>
            <p:nvPr/>
          </p:nvCxnSpPr>
          <p:spPr>
            <a:xfrm flipH="1">
              <a:off x="5442004" y="2728850"/>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E79AECC7-EF1E-F841-99D4-6760EE467598}"/>
                </a:ext>
              </a:extLst>
            </p:cNvPr>
            <p:cNvCxnSpPr/>
            <p:nvPr/>
          </p:nvCxnSpPr>
          <p:spPr>
            <a:xfrm flipH="1">
              <a:off x="5522120" y="2809875"/>
              <a:ext cx="252411" cy="2619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10CA517-36B6-6A47-AFA8-602F68B2EB18}"/>
                </a:ext>
              </a:extLst>
            </p:cNvPr>
            <p:cNvCxnSpPr/>
            <p:nvPr/>
          </p:nvCxnSpPr>
          <p:spPr>
            <a:xfrm flipH="1">
              <a:off x="5604608" y="2907506"/>
              <a:ext cx="234217" cy="232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3D491BFD-BFC5-8D46-A9DC-B35870FA0A3E}"/>
                </a:ext>
              </a:extLst>
            </p:cNvPr>
            <p:cNvCxnSpPr/>
            <p:nvPr/>
          </p:nvCxnSpPr>
          <p:spPr>
            <a:xfrm flipH="1">
              <a:off x="5705476" y="3019425"/>
              <a:ext cx="192880" cy="180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 name="テキスト ボックス 73">
            <a:extLst>
              <a:ext uri="{FF2B5EF4-FFF2-40B4-BE49-F238E27FC236}">
                <a16:creationId xmlns:a16="http://schemas.microsoft.com/office/drawing/2014/main" id="{1C34F312-0F28-4C42-B8E4-3647AF768BAA}"/>
              </a:ext>
            </a:extLst>
          </p:cNvPr>
          <p:cNvSpPr txBox="1"/>
          <p:nvPr/>
        </p:nvSpPr>
        <p:spPr>
          <a:xfrm>
            <a:off x="2974134" y="6259972"/>
            <a:ext cx="1082348" cy="523220"/>
          </a:xfrm>
          <a:prstGeom prst="rect">
            <a:avLst/>
          </a:prstGeom>
          <a:noFill/>
        </p:spPr>
        <p:txBody>
          <a:bodyPr wrap="none" rtlCol="0">
            <a:spAutoFit/>
          </a:bodyPr>
          <a:lstStyle/>
          <a:p>
            <a:pPr algn="ctr"/>
            <a:r>
              <a:rPr lang="ja-JP" altLang="en-US" sz="1400" dirty="0">
                <a:cs typeface="Times New Roman" panose="02020603050405020304" pitchFamily="18" charset="0"/>
              </a:rPr>
              <a:t>熱安定性の</a:t>
            </a:r>
            <a:endParaRPr lang="en-US" altLang="ja-JP" sz="1400" dirty="0">
              <a:cs typeface="Times New Roman" panose="02020603050405020304" pitchFamily="18" charset="0"/>
            </a:endParaRPr>
          </a:p>
          <a:p>
            <a:pPr algn="ctr"/>
            <a:r>
              <a:rPr lang="ja-JP" altLang="en-US" sz="1400" dirty="0">
                <a:cs typeface="Times New Roman" panose="02020603050405020304" pitchFamily="18" charset="0"/>
              </a:rPr>
              <a:t>高い</a:t>
            </a:r>
            <a:r>
              <a:rPr lang="en-US" altLang="ja-JP" sz="1400" dirty="0">
                <a:cs typeface="Times New Roman" panose="02020603050405020304" pitchFamily="18" charset="0"/>
              </a:rPr>
              <a:t>FR</a:t>
            </a:r>
            <a:endParaRPr lang="ja-JP" altLang="en-US" sz="1400" dirty="0">
              <a:cs typeface="Times New Roman" panose="02020603050405020304" pitchFamily="18" charset="0"/>
            </a:endParaRPr>
          </a:p>
        </p:txBody>
      </p:sp>
      <p:sp>
        <p:nvSpPr>
          <p:cNvPr id="75" name="テキスト ボックス 74">
            <a:extLst>
              <a:ext uri="{FF2B5EF4-FFF2-40B4-BE49-F238E27FC236}">
                <a16:creationId xmlns:a16="http://schemas.microsoft.com/office/drawing/2014/main" id="{E0A92A72-2CB6-A547-BDE4-FAD382E5F640}"/>
              </a:ext>
            </a:extLst>
          </p:cNvPr>
          <p:cNvSpPr txBox="1"/>
          <p:nvPr/>
        </p:nvSpPr>
        <p:spPr>
          <a:xfrm>
            <a:off x="4377761" y="6259972"/>
            <a:ext cx="902811" cy="523220"/>
          </a:xfrm>
          <a:prstGeom prst="rect">
            <a:avLst/>
          </a:prstGeom>
          <a:noFill/>
        </p:spPr>
        <p:txBody>
          <a:bodyPr wrap="none" rtlCol="0">
            <a:spAutoFit/>
          </a:bodyPr>
          <a:lstStyle/>
          <a:p>
            <a:pPr algn="ctr"/>
            <a:r>
              <a:rPr lang="ja-JP" altLang="en-US" sz="1400" dirty="0">
                <a:cs typeface="Times New Roman" panose="02020603050405020304" pitchFamily="18" charset="0"/>
              </a:rPr>
              <a:t>生産量の</a:t>
            </a:r>
            <a:endParaRPr lang="en-US" altLang="ja-JP" sz="1400" dirty="0">
              <a:cs typeface="Times New Roman" panose="02020603050405020304" pitchFamily="18" charset="0"/>
            </a:endParaRPr>
          </a:p>
          <a:p>
            <a:pPr algn="ctr"/>
            <a:r>
              <a:rPr lang="ja-JP" altLang="en-US" sz="1400" dirty="0">
                <a:cs typeface="Times New Roman" panose="02020603050405020304" pitchFamily="18" charset="0"/>
              </a:rPr>
              <a:t>高い</a:t>
            </a:r>
            <a:r>
              <a:rPr lang="en-US" altLang="ja-JP" sz="1400" dirty="0">
                <a:cs typeface="Times New Roman" panose="02020603050405020304" pitchFamily="18" charset="0"/>
              </a:rPr>
              <a:t>FR</a:t>
            </a:r>
            <a:endParaRPr lang="ja-JP" altLang="en-US" sz="1400" dirty="0">
              <a:cs typeface="Times New Roman" panose="02020603050405020304" pitchFamily="18" charset="0"/>
            </a:endParaRPr>
          </a:p>
        </p:txBody>
      </p:sp>
      <p:sp>
        <p:nvSpPr>
          <p:cNvPr id="76" name="テキスト ボックス 75">
            <a:extLst>
              <a:ext uri="{FF2B5EF4-FFF2-40B4-BE49-F238E27FC236}">
                <a16:creationId xmlns:a16="http://schemas.microsoft.com/office/drawing/2014/main" id="{6E07304F-C7B0-4741-8E58-D8B8E109A73E}"/>
              </a:ext>
            </a:extLst>
          </p:cNvPr>
          <p:cNvSpPr txBox="1"/>
          <p:nvPr/>
        </p:nvSpPr>
        <p:spPr>
          <a:xfrm>
            <a:off x="5401063" y="6259972"/>
            <a:ext cx="1441420" cy="523220"/>
          </a:xfrm>
          <a:prstGeom prst="rect">
            <a:avLst/>
          </a:prstGeom>
          <a:noFill/>
        </p:spPr>
        <p:txBody>
          <a:bodyPr wrap="none" rtlCol="0">
            <a:spAutoFit/>
          </a:bodyPr>
          <a:lstStyle/>
          <a:p>
            <a:pPr algn="ctr"/>
            <a:r>
              <a:rPr lang="ja-JP" altLang="en-US" sz="1400" dirty="0">
                <a:cs typeface="Times New Roman" panose="02020603050405020304" pitchFamily="18" charset="0"/>
              </a:rPr>
              <a:t>非特異吸着性の</a:t>
            </a:r>
            <a:endParaRPr lang="en-US" altLang="ja-JP" sz="1400" dirty="0">
              <a:cs typeface="Times New Roman" panose="02020603050405020304" pitchFamily="18" charset="0"/>
            </a:endParaRPr>
          </a:p>
          <a:p>
            <a:pPr algn="ctr"/>
            <a:r>
              <a:rPr lang="ja-JP" altLang="en-US" sz="1400" dirty="0">
                <a:cs typeface="Times New Roman" panose="02020603050405020304" pitchFamily="18" charset="0"/>
              </a:rPr>
              <a:t>低い</a:t>
            </a:r>
            <a:r>
              <a:rPr lang="en-US" altLang="ja-JP" sz="1400" dirty="0">
                <a:cs typeface="Times New Roman" panose="02020603050405020304" pitchFamily="18" charset="0"/>
              </a:rPr>
              <a:t>FR</a:t>
            </a:r>
            <a:endParaRPr lang="ja-JP" altLang="en-US" sz="1400" dirty="0">
              <a:cs typeface="Times New Roman" panose="02020603050405020304" pitchFamily="18" charset="0"/>
            </a:endParaRPr>
          </a:p>
        </p:txBody>
      </p:sp>
      <p:grpSp>
        <p:nvGrpSpPr>
          <p:cNvPr id="77" name="グループ化 76">
            <a:extLst>
              <a:ext uri="{FF2B5EF4-FFF2-40B4-BE49-F238E27FC236}">
                <a16:creationId xmlns:a16="http://schemas.microsoft.com/office/drawing/2014/main" id="{B4BB7AB5-A809-2747-96B6-16B5E5A532FD}"/>
              </a:ext>
            </a:extLst>
          </p:cNvPr>
          <p:cNvGrpSpPr/>
          <p:nvPr/>
        </p:nvGrpSpPr>
        <p:grpSpPr>
          <a:xfrm>
            <a:off x="5373916" y="4099853"/>
            <a:ext cx="605694" cy="839286"/>
            <a:chOff x="5253629" y="341478"/>
            <a:chExt cx="796594" cy="1113987"/>
          </a:xfrm>
        </p:grpSpPr>
        <p:sp>
          <p:nvSpPr>
            <p:cNvPr id="78" name="正方形/長方形 64">
              <a:extLst>
                <a:ext uri="{FF2B5EF4-FFF2-40B4-BE49-F238E27FC236}">
                  <a16:creationId xmlns:a16="http://schemas.microsoft.com/office/drawing/2014/main" id="{11EC42AD-FCB7-5E4F-BAF6-456EB92E4654}"/>
                </a:ext>
              </a:extLst>
            </p:cNvPr>
            <p:cNvSpPr/>
            <p:nvPr/>
          </p:nvSpPr>
          <p:spPr>
            <a:xfrm rot="19130158">
              <a:off x="5399351" y="341478"/>
              <a:ext cx="346192" cy="131272"/>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9" name="正方形/長方形 64">
              <a:extLst>
                <a:ext uri="{FF2B5EF4-FFF2-40B4-BE49-F238E27FC236}">
                  <a16:creationId xmlns:a16="http://schemas.microsoft.com/office/drawing/2014/main" id="{0B45F7FB-956B-224D-82A4-C898C4C5BC00}"/>
                </a:ext>
              </a:extLst>
            </p:cNvPr>
            <p:cNvSpPr/>
            <p:nvPr/>
          </p:nvSpPr>
          <p:spPr>
            <a:xfrm rot="19130158">
              <a:off x="5532906" y="506042"/>
              <a:ext cx="376383"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正方形/長方形 64">
              <a:extLst>
                <a:ext uri="{FF2B5EF4-FFF2-40B4-BE49-F238E27FC236}">
                  <a16:creationId xmlns:a16="http://schemas.microsoft.com/office/drawing/2014/main" id="{7A7698A9-6384-1F41-AA5C-A4452590C23A}"/>
                </a:ext>
              </a:extLst>
            </p:cNvPr>
            <p:cNvSpPr/>
            <p:nvPr/>
          </p:nvSpPr>
          <p:spPr>
            <a:xfrm rot="19130158" flipH="1" flipV="1">
              <a:off x="5704960" y="692373"/>
              <a:ext cx="345263"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正方形/長方形 64">
              <a:extLst>
                <a:ext uri="{FF2B5EF4-FFF2-40B4-BE49-F238E27FC236}">
                  <a16:creationId xmlns:a16="http://schemas.microsoft.com/office/drawing/2014/main" id="{02612E09-5244-6C4C-BA2A-0D17D8FF2A8B}"/>
                </a:ext>
              </a:extLst>
            </p:cNvPr>
            <p:cNvSpPr/>
            <p:nvPr/>
          </p:nvSpPr>
          <p:spPr>
            <a:xfrm rot="19130158">
              <a:off x="5253629" y="997139"/>
              <a:ext cx="347288"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2" name="正方形/長方形 64">
              <a:extLst>
                <a:ext uri="{FF2B5EF4-FFF2-40B4-BE49-F238E27FC236}">
                  <a16:creationId xmlns:a16="http://schemas.microsoft.com/office/drawing/2014/main" id="{BCF80CC1-3332-9B41-84D9-EE96D68E95F2}"/>
                </a:ext>
              </a:extLst>
            </p:cNvPr>
            <p:cNvSpPr/>
            <p:nvPr/>
          </p:nvSpPr>
          <p:spPr>
            <a:xfrm rot="19130158">
              <a:off x="5393600" y="1154004"/>
              <a:ext cx="372928"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正方形/長方形 64">
              <a:extLst>
                <a:ext uri="{FF2B5EF4-FFF2-40B4-BE49-F238E27FC236}">
                  <a16:creationId xmlns:a16="http://schemas.microsoft.com/office/drawing/2014/main" id="{CE72D704-FF8B-6F46-81CE-028E03EC68B7}"/>
                </a:ext>
              </a:extLst>
            </p:cNvPr>
            <p:cNvSpPr/>
            <p:nvPr/>
          </p:nvSpPr>
          <p:spPr>
            <a:xfrm rot="19130158" flipH="1" flipV="1">
              <a:off x="5561989" y="1325686"/>
              <a:ext cx="340883"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84" name="グループ化 83">
            <a:extLst>
              <a:ext uri="{FF2B5EF4-FFF2-40B4-BE49-F238E27FC236}">
                <a16:creationId xmlns:a16="http://schemas.microsoft.com/office/drawing/2014/main" id="{D7003A97-B7BC-8042-A02B-307339AAEBFE}"/>
              </a:ext>
            </a:extLst>
          </p:cNvPr>
          <p:cNvGrpSpPr/>
          <p:nvPr/>
        </p:nvGrpSpPr>
        <p:grpSpPr>
          <a:xfrm>
            <a:off x="3811930" y="4099853"/>
            <a:ext cx="605694" cy="839286"/>
            <a:chOff x="5253629" y="341478"/>
            <a:chExt cx="796594" cy="1113987"/>
          </a:xfrm>
        </p:grpSpPr>
        <p:sp>
          <p:nvSpPr>
            <p:cNvPr id="85" name="正方形/長方形 64">
              <a:extLst>
                <a:ext uri="{FF2B5EF4-FFF2-40B4-BE49-F238E27FC236}">
                  <a16:creationId xmlns:a16="http://schemas.microsoft.com/office/drawing/2014/main" id="{CD81737F-4866-9143-BEFD-D3C5DF07C76C}"/>
                </a:ext>
              </a:extLst>
            </p:cNvPr>
            <p:cNvSpPr/>
            <p:nvPr/>
          </p:nvSpPr>
          <p:spPr>
            <a:xfrm rot="19130158">
              <a:off x="5399351" y="341478"/>
              <a:ext cx="346192" cy="131272"/>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6" name="正方形/長方形 64">
              <a:extLst>
                <a:ext uri="{FF2B5EF4-FFF2-40B4-BE49-F238E27FC236}">
                  <a16:creationId xmlns:a16="http://schemas.microsoft.com/office/drawing/2014/main" id="{7D0DF231-E0C6-A341-91CD-8D83EF443588}"/>
                </a:ext>
              </a:extLst>
            </p:cNvPr>
            <p:cNvSpPr/>
            <p:nvPr/>
          </p:nvSpPr>
          <p:spPr>
            <a:xfrm rot="19130158">
              <a:off x="5532906" y="506042"/>
              <a:ext cx="376383"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正方形/長方形 64">
              <a:extLst>
                <a:ext uri="{FF2B5EF4-FFF2-40B4-BE49-F238E27FC236}">
                  <a16:creationId xmlns:a16="http://schemas.microsoft.com/office/drawing/2014/main" id="{64D88FDB-B9DE-144F-8C43-B9CBB70C5378}"/>
                </a:ext>
              </a:extLst>
            </p:cNvPr>
            <p:cNvSpPr/>
            <p:nvPr/>
          </p:nvSpPr>
          <p:spPr>
            <a:xfrm rot="19130158" flipH="1" flipV="1">
              <a:off x="5704960" y="692373"/>
              <a:ext cx="345263"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8" name="正方形/長方形 64">
              <a:extLst>
                <a:ext uri="{FF2B5EF4-FFF2-40B4-BE49-F238E27FC236}">
                  <a16:creationId xmlns:a16="http://schemas.microsoft.com/office/drawing/2014/main" id="{3C40DCEA-6915-B74F-AE9E-1BF102F70414}"/>
                </a:ext>
              </a:extLst>
            </p:cNvPr>
            <p:cNvSpPr/>
            <p:nvPr/>
          </p:nvSpPr>
          <p:spPr>
            <a:xfrm rot="19130158">
              <a:off x="5253629" y="997139"/>
              <a:ext cx="347288"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9" name="正方形/長方形 64">
              <a:extLst>
                <a:ext uri="{FF2B5EF4-FFF2-40B4-BE49-F238E27FC236}">
                  <a16:creationId xmlns:a16="http://schemas.microsoft.com/office/drawing/2014/main" id="{50D3EDB1-A797-9244-AB09-6B12ABD7A7DF}"/>
                </a:ext>
              </a:extLst>
            </p:cNvPr>
            <p:cNvSpPr/>
            <p:nvPr/>
          </p:nvSpPr>
          <p:spPr>
            <a:xfrm rot="19130158">
              <a:off x="5393600" y="1154004"/>
              <a:ext cx="372928"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0" name="正方形/長方形 64">
              <a:extLst>
                <a:ext uri="{FF2B5EF4-FFF2-40B4-BE49-F238E27FC236}">
                  <a16:creationId xmlns:a16="http://schemas.microsoft.com/office/drawing/2014/main" id="{93DC068C-541C-C242-A405-59EABE6D0C49}"/>
                </a:ext>
              </a:extLst>
            </p:cNvPr>
            <p:cNvSpPr/>
            <p:nvPr/>
          </p:nvSpPr>
          <p:spPr>
            <a:xfrm rot="19130158" flipH="1" flipV="1">
              <a:off x="5561989" y="1325686"/>
              <a:ext cx="340883"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91" name="グループ化 90">
            <a:extLst>
              <a:ext uri="{FF2B5EF4-FFF2-40B4-BE49-F238E27FC236}">
                <a16:creationId xmlns:a16="http://schemas.microsoft.com/office/drawing/2014/main" id="{31E290B5-AFAD-4D47-8180-41E1C8340E64}"/>
              </a:ext>
            </a:extLst>
          </p:cNvPr>
          <p:cNvGrpSpPr/>
          <p:nvPr/>
        </p:nvGrpSpPr>
        <p:grpSpPr>
          <a:xfrm>
            <a:off x="6146453" y="4099853"/>
            <a:ext cx="605694" cy="839286"/>
            <a:chOff x="5253629" y="341478"/>
            <a:chExt cx="796594" cy="1113987"/>
          </a:xfrm>
        </p:grpSpPr>
        <p:sp>
          <p:nvSpPr>
            <p:cNvPr id="92" name="正方形/長方形 64">
              <a:extLst>
                <a:ext uri="{FF2B5EF4-FFF2-40B4-BE49-F238E27FC236}">
                  <a16:creationId xmlns:a16="http://schemas.microsoft.com/office/drawing/2014/main" id="{CF0DA3E0-4112-594B-A848-0D26E84F8B66}"/>
                </a:ext>
              </a:extLst>
            </p:cNvPr>
            <p:cNvSpPr/>
            <p:nvPr/>
          </p:nvSpPr>
          <p:spPr>
            <a:xfrm rot="19130158">
              <a:off x="5399351" y="341478"/>
              <a:ext cx="346192" cy="131272"/>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3" name="正方形/長方形 64">
              <a:extLst>
                <a:ext uri="{FF2B5EF4-FFF2-40B4-BE49-F238E27FC236}">
                  <a16:creationId xmlns:a16="http://schemas.microsoft.com/office/drawing/2014/main" id="{2B3AF895-3E59-3C4C-A8AA-F960BBA5D0B1}"/>
                </a:ext>
              </a:extLst>
            </p:cNvPr>
            <p:cNvSpPr/>
            <p:nvPr/>
          </p:nvSpPr>
          <p:spPr>
            <a:xfrm rot="19130158">
              <a:off x="5532906" y="506042"/>
              <a:ext cx="376383"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4" name="正方形/長方形 64">
              <a:extLst>
                <a:ext uri="{FF2B5EF4-FFF2-40B4-BE49-F238E27FC236}">
                  <a16:creationId xmlns:a16="http://schemas.microsoft.com/office/drawing/2014/main" id="{95A1EE59-6D52-694F-B585-0C074045BC2B}"/>
                </a:ext>
              </a:extLst>
            </p:cNvPr>
            <p:cNvSpPr/>
            <p:nvPr/>
          </p:nvSpPr>
          <p:spPr>
            <a:xfrm rot="19130158" flipH="1" flipV="1">
              <a:off x="5704960" y="692373"/>
              <a:ext cx="345263"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5" name="正方形/長方形 64">
              <a:extLst>
                <a:ext uri="{FF2B5EF4-FFF2-40B4-BE49-F238E27FC236}">
                  <a16:creationId xmlns:a16="http://schemas.microsoft.com/office/drawing/2014/main" id="{527D3B14-F94E-6D43-9BBD-3CB830823E91}"/>
                </a:ext>
              </a:extLst>
            </p:cNvPr>
            <p:cNvSpPr/>
            <p:nvPr/>
          </p:nvSpPr>
          <p:spPr>
            <a:xfrm rot="19130158">
              <a:off x="5253629" y="997139"/>
              <a:ext cx="347288"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6" name="正方形/長方形 64">
              <a:extLst>
                <a:ext uri="{FF2B5EF4-FFF2-40B4-BE49-F238E27FC236}">
                  <a16:creationId xmlns:a16="http://schemas.microsoft.com/office/drawing/2014/main" id="{3C7DBFE2-4B16-5C40-AABA-0A5E150F7573}"/>
                </a:ext>
              </a:extLst>
            </p:cNvPr>
            <p:cNvSpPr/>
            <p:nvPr/>
          </p:nvSpPr>
          <p:spPr>
            <a:xfrm rot="19130158">
              <a:off x="5393600" y="1154004"/>
              <a:ext cx="372928"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64">
              <a:extLst>
                <a:ext uri="{FF2B5EF4-FFF2-40B4-BE49-F238E27FC236}">
                  <a16:creationId xmlns:a16="http://schemas.microsoft.com/office/drawing/2014/main" id="{CA78AD68-1E69-3249-9110-06AB3DFDCF07}"/>
                </a:ext>
              </a:extLst>
            </p:cNvPr>
            <p:cNvSpPr/>
            <p:nvPr/>
          </p:nvSpPr>
          <p:spPr>
            <a:xfrm rot="19130158" flipH="1" flipV="1">
              <a:off x="5561989" y="1325686"/>
              <a:ext cx="340883"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98" name="グループ化 97">
            <a:extLst>
              <a:ext uri="{FF2B5EF4-FFF2-40B4-BE49-F238E27FC236}">
                <a16:creationId xmlns:a16="http://schemas.microsoft.com/office/drawing/2014/main" id="{C0E60C9D-911E-C345-A2B4-6CF5A895C726}"/>
              </a:ext>
            </a:extLst>
          </p:cNvPr>
          <p:cNvGrpSpPr/>
          <p:nvPr/>
        </p:nvGrpSpPr>
        <p:grpSpPr>
          <a:xfrm>
            <a:off x="3008831" y="4099853"/>
            <a:ext cx="605694" cy="839286"/>
            <a:chOff x="5253629" y="341478"/>
            <a:chExt cx="796594" cy="1113987"/>
          </a:xfrm>
        </p:grpSpPr>
        <p:sp>
          <p:nvSpPr>
            <p:cNvPr id="99" name="正方形/長方形 64">
              <a:extLst>
                <a:ext uri="{FF2B5EF4-FFF2-40B4-BE49-F238E27FC236}">
                  <a16:creationId xmlns:a16="http://schemas.microsoft.com/office/drawing/2014/main" id="{41B6855A-CD9E-1349-9ED0-49781E7D1D45}"/>
                </a:ext>
              </a:extLst>
            </p:cNvPr>
            <p:cNvSpPr/>
            <p:nvPr/>
          </p:nvSpPr>
          <p:spPr>
            <a:xfrm rot="19130158">
              <a:off x="5399351" y="341478"/>
              <a:ext cx="346192" cy="131272"/>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0" name="正方形/長方形 64">
              <a:extLst>
                <a:ext uri="{FF2B5EF4-FFF2-40B4-BE49-F238E27FC236}">
                  <a16:creationId xmlns:a16="http://schemas.microsoft.com/office/drawing/2014/main" id="{8356879F-70C7-1544-9E1C-0A6AB21C93DD}"/>
                </a:ext>
              </a:extLst>
            </p:cNvPr>
            <p:cNvSpPr/>
            <p:nvPr/>
          </p:nvSpPr>
          <p:spPr>
            <a:xfrm rot="19130158">
              <a:off x="5532906" y="506042"/>
              <a:ext cx="376383"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1" name="正方形/長方形 64">
              <a:extLst>
                <a:ext uri="{FF2B5EF4-FFF2-40B4-BE49-F238E27FC236}">
                  <a16:creationId xmlns:a16="http://schemas.microsoft.com/office/drawing/2014/main" id="{E898E702-8ACE-AA4C-9D1F-11AF2D1651A1}"/>
                </a:ext>
              </a:extLst>
            </p:cNvPr>
            <p:cNvSpPr/>
            <p:nvPr/>
          </p:nvSpPr>
          <p:spPr>
            <a:xfrm rot="19130158" flipH="1" flipV="1">
              <a:off x="5704960" y="692373"/>
              <a:ext cx="345263"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2" name="正方形/長方形 64">
              <a:extLst>
                <a:ext uri="{FF2B5EF4-FFF2-40B4-BE49-F238E27FC236}">
                  <a16:creationId xmlns:a16="http://schemas.microsoft.com/office/drawing/2014/main" id="{914165A2-ED3A-BF49-ABC6-27B566EC93F0}"/>
                </a:ext>
              </a:extLst>
            </p:cNvPr>
            <p:cNvSpPr/>
            <p:nvPr/>
          </p:nvSpPr>
          <p:spPr>
            <a:xfrm rot="19130158">
              <a:off x="5253629" y="997139"/>
              <a:ext cx="347288"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正方形/長方形 64">
              <a:extLst>
                <a:ext uri="{FF2B5EF4-FFF2-40B4-BE49-F238E27FC236}">
                  <a16:creationId xmlns:a16="http://schemas.microsoft.com/office/drawing/2014/main" id="{BE389AF2-5CF3-574B-8A05-7D23FCD915B5}"/>
                </a:ext>
              </a:extLst>
            </p:cNvPr>
            <p:cNvSpPr/>
            <p:nvPr/>
          </p:nvSpPr>
          <p:spPr>
            <a:xfrm rot="19130158">
              <a:off x="5393600" y="1154004"/>
              <a:ext cx="372928"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4" name="正方形/長方形 64">
              <a:extLst>
                <a:ext uri="{FF2B5EF4-FFF2-40B4-BE49-F238E27FC236}">
                  <a16:creationId xmlns:a16="http://schemas.microsoft.com/office/drawing/2014/main" id="{53F240D4-1273-184F-B8C8-4C54CBCD260B}"/>
                </a:ext>
              </a:extLst>
            </p:cNvPr>
            <p:cNvSpPr/>
            <p:nvPr/>
          </p:nvSpPr>
          <p:spPr>
            <a:xfrm rot="19130158" flipH="1" flipV="1">
              <a:off x="5561989" y="1325686"/>
              <a:ext cx="340883"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05" name="グループ化 104">
            <a:extLst>
              <a:ext uri="{FF2B5EF4-FFF2-40B4-BE49-F238E27FC236}">
                <a16:creationId xmlns:a16="http://schemas.microsoft.com/office/drawing/2014/main" id="{C0E75A97-CB57-D74F-94C8-2C92D6169ADE}"/>
              </a:ext>
            </a:extLst>
          </p:cNvPr>
          <p:cNvGrpSpPr/>
          <p:nvPr/>
        </p:nvGrpSpPr>
        <p:grpSpPr>
          <a:xfrm>
            <a:off x="4582639" y="4099853"/>
            <a:ext cx="605694" cy="839286"/>
            <a:chOff x="5253629" y="341478"/>
            <a:chExt cx="796594" cy="1113987"/>
          </a:xfrm>
        </p:grpSpPr>
        <p:sp>
          <p:nvSpPr>
            <p:cNvPr id="106" name="正方形/長方形 64">
              <a:extLst>
                <a:ext uri="{FF2B5EF4-FFF2-40B4-BE49-F238E27FC236}">
                  <a16:creationId xmlns:a16="http://schemas.microsoft.com/office/drawing/2014/main" id="{95E6A541-5C7B-2C47-A736-4BC80760C027}"/>
                </a:ext>
              </a:extLst>
            </p:cNvPr>
            <p:cNvSpPr/>
            <p:nvPr/>
          </p:nvSpPr>
          <p:spPr>
            <a:xfrm rot="19130158">
              <a:off x="5399351" y="341478"/>
              <a:ext cx="346192" cy="131272"/>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07" name="正方形/長方形 64">
              <a:extLst>
                <a:ext uri="{FF2B5EF4-FFF2-40B4-BE49-F238E27FC236}">
                  <a16:creationId xmlns:a16="http://schemas.microsoft.com/office/drawing/2014/main" id="{8DEAD3C3-854A-0946-8E2F-0232BD60482A}"/>
                </a:ext>
              </a:extLst>
            </p:cNvPr>
            <p:cNvSpPr/>
            <p:nvPr/>
          </p:nvSpPr>
          <p:spPr>
            <a:xfrm rot="19130158">
              <a:off x="5532906" y="506042"/>
              <a:ext cx="376383"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8" name="正方形/長方形 64">
              <a:extLst>
                <a:ext uri="{FF2B5EF4-FFF2-40B4-BE49-F238E27FC236}">
                  <a16:creationId xmlns:a16="http://schemas.microsoft.com/office/drawing/2014/main" id="{0F66C0D2-98F7-5E40-B05D-FEEED3D257C7}"/>
                </a:ext>
              </a:extLst>
            </p:cNvPr>
            <p:cNvSpPr/>
            <p:nvPr/>
          </p:nvSpPr>
          <p:spPr>
            <a:xfrm rot="19130158" flipH="1" flipV="1">
              <a:off x="5704960" y="692373"/>
              <a:ext cx="345263"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9" name="正方形/長方形 64">
              <a:extLst>
                <a:ext uri="{FF2B5EF4-FFF2-40B4-BE49-F238E27FC236}">
                  <a16:creationId xmlns:a16="http://schemas.microsoft.com/office/drawing/2014/main" id="{F08C10DC-BBB1-214E-B97B-00ACDC7DD785}"/>
                </a:ext>
              </a:extLst>
            </p:cNvPr>
            <p:cNvSpPr/>
            <p:nvPr/>
          </p:nvSpPr>
          <p:spPr>
            <a:xfrm rot="19130158">
              <a:off x="5253629" y="997139"/>
              <a:ext cx="347288"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0" name="正方形/長方形 64">
              <a:extLst>
                <a:ext uri="{FF2B5EF4-FFF2-40B4-BE49-F238E27FC236}">
                  <a16:creationId xmlns:a16="http://schemas.microsoft.com/office/drawing/2014/main" id="{291EAD52-B111-0145-8478-5DFA96DF737D}"/>
                </a:ext>
              </a:extLst>
            </p:cNvPr>
            <p:cNvSpPr/>
            <p:nvPr/>
          </p:nvSpPr>
          <p:spPr>
            <a:xfrm rot="19130158">
              <a:off x="5393600" y="1154004"/>
              <a:ext cx="372928"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1" name="正方形/長方形 64">
              <a:extLst>
                <a:ext uri="{FF2B5EF4-FFF2-40B4-BE49-F238E27FC236}">
                  <a16:creationId xmlns:a16="http://schemas.microsoft.com/office/drawing/2014/main" id="{98847E04-CF9D-AF45-939A-D3E13DBE06E9}"/>
                </a:ext>
              </a:extLst>
            </p:cNvPr>
            <p:cNvSpPr/>
            <p:nvPr/>
          </p:nvSpPr>
          <p:spPr>
            <a:xfrm rot="19130158" flipH="1" flipV="1">
              <a:off x="5561989" y="1325686"/>
              <a:ext cx="340883"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2" name="テキスト ボックス 111">
            <a:extLst>
              <a:ext uri="{FF2B5EF4-FFF2-40B4-BE49-F238E27FC236}">
                <a16:creationId xmlns:a16="http://schemas.microsoft.com/office/drawing/2014/main" id="{62AA89F9-234E-A34B-8CD5-D820893B6CB8}"/>
              </a:ext>
            </a:extLst>
          </p:cNvPr>
          <p:cNvSpPr txBox="1"/>
          <p:nvPr/>
        </p:nvSpPr>
        <p:spPr>
          <a:xfrm>
            <a:off x="2974887" y="4978758"/>
            <a:ext cx="673582" cy="307777"/>
          </a:xfrm>
          <a:prstGeom prst="rect">
            <a:avLst/>
          </a:prstGeom>
          <a:noFill/>
        </p:spPr>
        <p:txBody>
          <a:bodyPr wrap="none" rtlCol="0">
            <a:spAutoFit/>
          </a:bodyPr>
          <a:lstStyle/>
          <a:p>
            <a:pPr algn="ctr"/>
            <a:r>
              <a:rPr lang="ja-JP" altLang="en-US" sz="1400" dirty="0">
                <a:cs typeface="Times New Roman" panose="02020603050405020304" pitchFamily="18" charset="0"/>
              </a:rPr>
              <a:t>抗原</a:t>
            </a:r>
            <a:r>
              <a:rPr lang="en-US" altLang="ja-JP" sz="1400" dirty="0">
                <a:cs typeface="Times New Roman" panose="02020603050405020304" pitchFamily="18" charset="0"/>
              </a:rPr>
              <a:t>A</a:t>
            </a:r>
            <a:endParaRPr lang="ja-JP" altLang="en-US" sz="1400" dirty="0">
              <a:cs typeface="Times New Roman" panose="02020603050405020304" pitchFamily="18" charset="0"/>
            </a:endParaRPr>
          </a:p>
        </p:txBody>
      </p:sp>
      <p:sp>
        <p:nvSpPr>
          <p:cNvPr id="113" name="テキスト ボックス 112">
            <a:extLst>
              <a:ext uri="{FF2B5EF4-FFF2-40B4-BE49-F238E27FC236}">
                <a16:creationId xmlns:a16="http://schemas.microsoft.com/office/drawing/2014/main" id="{D25B7338-BB35-114E-BB4E-7E21E08A7208}"/>
              </a:ext>
            </a:extLst>
          </p:cNvPr>
          <p:cNvSpPr txBox="1"/>
          <p:nvPr/>
        </p:nvSpPr>
        <p:spPr>
          <a:xfrm>
            <a:off x="3782795" y="4978758"/>
            <a:ext cx="663964" cy="307777"/>
          </a:xfrm>
          <a:prstGeom prst="rect">
            <a:avLst/>
          </a:prstGeom>
          <a:noFill/>
        </p:spPr>
        <p:txBody>
          <a:bodyPr wrap="none" rtlCol="0">
            <a:spAutoFit/>
          </a:bodyPr>
          <a:lstStyle/>
          <a:p>
            <a:pPr algn="ctr"/>
            <a:r>
              <a:rPr lang="ja-JP" altLang="en-US" sz="1400" dirty="0">
                <a:cs typeface="Times New Roman" panose="02020603050405020304" pitchFamily="18" charset="0"/>
              </a:rPr>
              <a:t>抗原</a:t>
            </a:r>
            <a:r>
              <a:rPr lang="en-US" altLang="ja-JP" sz="1400" dirty="0">
                <a:cs typeface="Times New Roman" panose="02020603050405020304" pitchFamily="18" charset="0"/>
              </a:rPr>
              <a:t>B</a:t>
            </a:r>
            <a:endParaRPr lang="ja-JP" altLang="en-US" sz="1400" dirty="0">
              <a:cs typeface="Times New Roman" panose="02020603050405020304" pitchFamily="18" charset="0"/>
            </a:endParaRPr>
          </a:p>
        </p:txBody>
      </p:sp>
      <p:sp>
        <p:nvSpPr>
          <p:cNvPr id="114" name="テキスト ボックス 113">
            <a:extLst>
              <a:ext uri="{FF2B5EF4-FFF2-40B4-BE49-F238E27FC236}">
                <a16:creationId xmlns:a16="http://schemas.microsoft.com/office/drawing/2014/main" id="{81FEBDA0-264A-E447-9440-80805AF4DC72}"/>
              </a:ext>
            </a:extLst>
          </p:cNvPr>
          <p:cNvSpPr txBox="1"/>
          <p:nvPr/>
        </p:nvSpPr>
        <p:spPr>
          <a:xfrm>
            <a:off x="4558971" y="4978758"/>
            <a:ext cx="663964" cy="307777"/>
          </a:xfrm>
          <a:prstGeom prst="rect">
            <a:avLst/>
          </a:prstGeom>
          <a:noFill/>
        </p:spPr>
        <p:txBody>
          <a:bodyPr wrap="none" rtlCol="0">
            <a:spAutoFit/>
          </a:bodyPr>
          <a:lstStyle/>
          <a:p>
            <a:pPr algn="ctr"/>
            <a:r>
              <a:rPr lang="ja-JP" altLang="en-US" sz="1400" dirty="0">
                <a:cs typeface="Times New Roman" panose="02020603050405020304" pitchFamily="18" charset="0"/>
              </a:rPr>
              <a:t>抗原</a:t>
            </a:r>
            <a:r>
              <a:rPr lang="en-US" altLang="ja-JP" sz="1400" dirty="0">
                <a:cs typeface="Times New Roman" panose="02020603050405020304" pitchFamily="18" charset="0"/>
              </a:rPr>
              <a:t>C</a:t>
            </a:r>
            <a:endParaRPr lang="ja-JP" altLang="en-US" sz="1400" dirty="0">
              <a:cs typeface="Times New Roman" panose="02020603050405020304" pitchFamily="18" charset="0"/>
            </a:endParaRPr>
          </a:p>
        </p:txBody>
      </p:sp>
      <p:sp>
        <p:nvSpPr>
          <p:cNvPr id="115" name="テキスト ボックス 114">
            <a:extLst>
              <a:ext uri="{FF2B5EF4-FFF2-40B4-BE49-F238E27FC236}">
                <a16:creationId xmlns:a16="http://schemas.microsoft.com/office/drawing/2014/main" id="{90DC91ED-AF0B-F241-999C-BA08429E9031}"/>
              </a:ext>
            </a:extLst>
          </p:cNvPr>
          <p:cNvSpPr txBox="1"/>
          <p:nvPr/>
        </p:nvSpPr>
        <p:spPr>
          <a:xfrm>
            <a:off x="5339972" y="4978758"/>
            <a:ext cx="673582" cy="307777"/>
          </a:xfrm>
          <a:prstGeom prst="rect">
            <a:avLst/>
          </a:prstGeom>
          <a:noFill/>
        </p:spPr>
        <p:txBody>
          <a:bodyPr wrap="none" rtlCol="0">
            <a:spAutoFit/>
          </a:bodyPr>
          <a:lstStyle/>
          <a:p>
            <a:pPr algn="ctr"/>
            <a:r>
              <a:rPr lang="ja-JP" altLang="en-US" sz="1400" dirty="0">
                <a:cs typeface="Times New Roman" panose="02020603050405020304" pitchFamily="18" charset="0"/>
              </a:rPr>
              <a:t>抗原</a:t>
            </a:r>
            <a:r>
              <a:rPr lang="en-US" altLang="ja-JP" sz="1400" dirty="0">
                <a:cs typeface="Times New Roman" panose="02020603050405020304" pitchFamily="18" charset="0"/>
              </a:rPr>
              <a:t>D</a:t>
            </a:r>
            <a:endParaRPr lang="ja-JP" altLang="en-US" sz="1400" dirty="0">
              <a:cs typeface="Times New Roman" panose="02020603050405020304" pitchFamily="18" charset="0"/>
            </a:endParaRPr>
          </a:p>
        </p:txBody>
      </p:sp>
      <p:sp>
        <p:nvSpPr>
          <p:cNvPr id="116" name="テキスト ボックス 115">
            <a:extLst>
              <a:ext uri="{FF2B5EF4-FFF2-40B4-BE49-F238E27FC236}">
                <a16:creationId xmlns:a16="http://schemas.microsoft.com/office/drawing/2014/main" id="{C6EB5A1F-E09D-434C-A5C6-A80611460850}"/>
              </a:ext>
            </a:extLst>
          </p:cNvPr>
          <p:cNvSpPr txBox="1"/>
          <p:nvPr/>
        </p:nvSpPr>
        <p:spPr>
          <a:xfrm>
            <a:off x="6117470" y="4978758"/>
            <a:ext cx="652743" cy="307777"/>
          </a:xfrm>
          <a:prstGeom prst="rect">
            <a:avLst/>
          </a:prstGeom>
          <a:noFill/>
        </p:spPr>
        <p:txBody>
          <a:bodyPr wrap="none" rtlCol="0">
            <a:spAutoFit/>
          </a:bodyPr>
          <a:lstStyle/>
          <a:p>
            <a:pPr algn="ctr"/>
            <a:r>
              <a:rPr lang="ja-JP" altLang="en-US" sz="1400" dirty="0">
                <a:cs typeface="Times New Roman" panose="02020603050405020304" pitchFamily="18" charset="0"/>
              </a:rPr>
              <a:t>抗原</a:t>
            </a:r>
            <a:r>
              <a:rPr lang="en-US" altLang="ja-JP" sz="1400" dirty="0">
                <a:cs typeface="Times New Roman" panose="02020603050405020304" pitchFamily="18" charset="0"/>
              </a:rPr>
              <a:t>E</a:t>
            </a:r>
            <a:endParaRPr lang="ja-JP" altLang="en-US" sz="1400" dirty="0">
              <a:cs typeface="Times New Roman" panose="02020603050405020304" pitchFamily="18" charset="0"/>
            </a:endParaRPr>
          </a:p>
        </p:txBody>
      </p:sp>
      <p:sp>
        <p:nvSpPr>
          <p:cNvPr id="117" name="正方形/長方形 116">
            <a:extLst>
              <a:ext uri="{FF2B5EF4-FFF2-40B4-BE49-F238E27FC236}">
                <a16:creationId xmlns:a16="http://schemas.microsoft.com/office/drawing/2014/main" id="{DCE5FA2A-B28E-0E4A-98DF-B7AED5022237}"/>
              </a:ext>
            </a:extLst>
          </p:cNvPr>
          <p:cNvSpPr/>
          <p:nvPr/>
        </p:nvSpPr>
        <p:spPr>
          <a:xfrm>
            <a:off x="2934064" y="3943556"/>
            <a:ext cx="731361" cy="136207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18" name="正方形/長方形 117">
            <a:extLst>
              <a:ext uri="{FF2B5EF4-FFF2-40B4-BE49-F238E27FC236}">
                <a16:creationId xmlns:a16="http://schemas.microsoft.com/office/drawing/2014/main" id="{D16F30CC-3875-4444-954F-6DFF652C0681}"/>
              </a:ext>
            </a:extLst>
          </p:cNvPr>
          <p:cNvSpPr/>
          <p:nvPr/>
        </p:nvSpPr>
        <p:spPr>
          <a:xfrm>
            <a:off x="4298987" y="5363046"/>
            <a:ext cx="1060356" cy="142875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9" name="正方形/長方形 118">
            <a:extLst>
              <a:ext uri="{FF2B5EF4-FFF2-40B4-BE49-F238E27FC236}">
                <a16:creationId xmlns:a16="http://schemas.microsoft.com/office/drawing/2014/main" id="{4F09246E-C931-2B4F-97D0-9951936A2150}"/>
              </a:ext>
            </a:extLst>
          </p:cNvPr>
          <p:cNvSpPr/>
          <p:nvPr/>
        </p:nvSpPr>
        <p:spPr>
          <a:xfrm>
            <a:off x="4525274" y="3943556"/>
            <a:ext cx="731361" cy="1362074"/>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20" name="正方形/長方形 119">
            <a:extLst>
              <a:ext uri="{FF2B5EF4-FFF2-40B4-BE49-F238E27FC236}">
                <a16:creationId xmlns:a16="http://schemas.microsoft.com/office/drawing/2014/main" id="{2DFAE3FB-D0AD-C748-919D-6FCF39FAB3EE}"/>
              </a:ext>
            </a:extLst>
          </p:cNvPr>
          <p:cNvSpPr/>
          <p:nvPr/>
        </p:nvSpPr>
        <p:spPr>
          <a:xfrm>
            <a:off x="2985130" y="5363046"/>
            <a:ext cx="1060356" cy="1428750"/>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1" name="テキスト ボックス 120">
            <a:extLst>
              <a:ext uri="{FF2B5EF4-FFF2-40B4-BE49-F238E27FC236}">
                <a16:creationId xmlns:a16="http://schemas.microsoft.com/office/drawing/2014/main" id="{1D6665E1-7DCE-DA46-A10A-5FE946937871}"/>
              </a:ext>
            </a:extLst>
          </p:cNvPr>
          <p:cNvSpPr txBox="1"/>
          <p:nvPr/>
        </p:nvSpPr>
        <p:spPr>
          <a:xfrm>
            <a:off x="4985398" y="3280238"/>
            <a:ext cx="479619" cy="369332"/>
          </a:xfrm>
          <a:prstGeom prst="rect">
            <a:avLst/>
          </a:prstGeom>
          <a:noFill/>
        </p:spPr>
        <p:txBody>
          <a:bodyPr wrap="none" rtlCol="0">
            <a:spAutoFit/>
          </a:bodyPr>
          <a:lstStyle/>
          <a:p>
            <a:pPr algn="ctr"/>
            <a:r>
              <a:rPr lang="en-US" altLang="ja-JP" dirty="0">
                <a:cs typeface="Times New Roman" panose="02020603050405020304" pitchFamily="18" charset="0"/>
              </a:rPr>
              <a:t>FR</a:t>
            </a:r>
          </a:p>
        </p:txBody>
      </p:sp>
      <p:sp>
        <p:nvSpPr>
          <p:cNvPr id="122" name="テキスト ボックス 121">
            <a:extLst>
              <a:ext uri="{FF2B5EF4-FFF2-40B4-BE49-F238E27FC236}">
                <a16:creationId xmlns:a16="http://schemas.microsoft.com/office/drawing/2014/main" id="{A4F79387-0C72-2E45-874C-F2E1665170C3}"/>
              </a:ext>
            </a:extLst>
          </p:cNvPr>
          <p:cNvSpPr txBox="1"/>
          <p:nvPr/>
        </p:nvSpPr>
        <p:spPr>
          <a:xfrm>
            <a:off x="7280182" y="2960965"/>
            <a:ext cx="2109042" cy="923330"/>
          </a:xfrm>
          <a:prstGeom prst="rect">
            <a:avLst/>
          </a:prstGeom>
          <a:noFill/>
        </p:spPr>
        <p:txBody>
          <a:bodyPr wrap="square" rtlCol="0">
            <a:spAutoFit/>
          </a:bodyPr>
          <a:lstStyle/>
          <a:p>
            <a:pPr algn="ctr"/>
            <a:r>
              <a:rPr lang="en-US" altLang="ja-JP" dirty="0">
                <a:cs typeface="Times New Roman" panose="02020603050405020304" pitchFamily="18" charset="0"/>
              </a:rPr>
              <a:t>CDR-grafted </a:t>
            </a:r>
            <a:r>
              <a:rPr lang="en-US" altLang="ja-JP" dirty="0" err="1">
                <a:cs typeface="Times New Roman" panose="02020603050405020304" pitchFamily="18" charset="0"/>
              </a:rPr>
              <a:t>scFv</a:t>
            </a:r>
            <a:endParaRPr lang="en-US" altLang="ja-JP" dirty="0">
              <a:cs typeface="Times New Roman" panose="02020603050405020304" pitchFamily="18" charset="0"/>
            </a:endParaRPr>
          </a:p>
          <a:p>
            <a:pPr algn="ctr"/>
            <a:r>
              <a:rPr lang="en-US" altLang="ja-JP" dirty="0">
                <a:cs typeface="Times New Roman" panose="02020603050405020304" pitchFamily="18" charset="0"/>
              </a:rPr>
              <a:t>(</a:t>
            </a:r>
            <a:r>
              <a:rPr lang="en-US" altLang="ja-JP" dirty="0">
                <a:solidFill>
                  <a:srgbClr val="FF0000"/>
                </a:solidFill>
                <a:cs typeface="Times New Roman" panose="02020603050405020304" pitchFamily="18" charset="0"/>
              </a:rPr>
              <a:t>FR-switched </a:t>
            </a:r>
            <a:r>
              <a:rPr lang="en-US" altLang="ja-JP" dirty="0" err="1">
                <a:solidFill>
                  <a:srgbClr val="FF0000"/>
                </a:solidFill>
                <a:cs typeface="Times New Roman" panose="02020603050405020304" pitchFamily="18" charset="0"/>
              </a:rPr>
              <a:t>scFv</a:t>
            </a:r>
            <a:r>
              <a:rPr lang="en-US" altLang="ja-JP" dirty="0">
                <a:cs typeface="Times New Roman" panose="02020603050405020304" pitchFamily="18" charset="0"/>
              </a:rPr>
              <a:t>)</a:t>
            </a:r>
          </a:p>
        </p:txBody>
      </p:sp>
      <p:sp>
        <p:nvSpPr>
          <p:cNvPr id="123" name="テキスト ボックス 122">
            <a:extLst>
              <a:ext uri="{FF2B5EF4-FFF2-40B4-BE49-F238E27FC236}">
                <a16:creationId xmlns:a16="http://schemas.microsoft.com/office/drawing/2014/main" id="{460E6192-CE2D-B447-8B56-FE93E8E0BDF3}"/>
              </a:ext>
            </a:extLst>
          </p:cNvPr>
          <p:cNvSpPr txBox="1"/>
          <p:nvPr/>
        </p:nvSpPr>
        <p:spPr>
          <a:xfrm>
            <a:off x="1983668" y="3184366"/>
            <a:ext cx="1426571" cy="369332"/>
          </a:xfrm>
          <a:prstGeom prst="rect">
            <a:avLst/>
          </a:prstGeom>
          <a:noFill/>
        </p:spPr>
        <p:txBody>
          <a:bodyPr wrap="square" rtlCol="0">
            <a:spAutoFit/>
          </a:bodyPr>
          <a:lstStyle/>
          <a:p>
            <a:pPr algn="ctr"/>
            <a:r>
              <a:rPr lang="en-US" altLang="ja-JP" dirty="0" err="1">
                <a:cs typeface="Times New Roman" panose="02020603050405020304" pitchFamily="18" charset="0"/>
              </a:rPr>
              <a:t>scFv</a:t>
            </a:r>
            <a:r>
              <a:rPr lang="en-US" altLang="ja-JP" dirty="0">
                <a:cs typeface="Times New Roman" panose="02020603050405020304" pitchFamily="18" charset="0"/>
              </a:rPr>
              <a:t> B</a:t>
            </a:r>
          </a:p>
        </p:txBody>
      </p:sp>
      <p:sp>
        <p:nvSpPr>
          <p:cNvPr id="124" name="テキスト ボックス 123">
            <a:extLst>
              <a:ext uri="{FF2B5EF4-FFF2-40B4-BE49-F238E27FC236}">
                <a16:creationId xmlns:a16="http://schemas.microsoft.com/office/drawing/2014/main" id="{7BB373EB-720C-304C-92FF-021A6CA8E3CA}"/>
              </a:ext>
            </a:extLst>
          </p:cNvPr>
          <p:cNvSpPr txBox="1"/>
          <p:nvPr/>
        </p:nvSpPr>
        <p:spPr>
          <a:xfrm>
            <a:off x="2543886" y="3034448"/>
            <a:ext cx="2829826" cy="584775"/>
          </a:xfrm>
          <a:prstGeom prst="rect">
            <a:avLst/>
          </a:prstGeom>
          <a:noFill/>
        </p:spPr>
        <p:txBody>
          <a:bodyPr wrap="square" rtlCol="0">
            <a:spAutoFit/>
          </a:bodyPr>
          <a:lstStyle/>
          <a:p>
            <a:pPr algn="ctr"/>
            <a:r>
              <a:rPr lang="en-US" altLang="ja-JP" sz="1600" dirty="0">
                <a:cs typeface="Times New Roman" panose="02020603050405020304" pitchFamily="18" charset="0"/>
              </a:rPr>
              <a:t>FR</a:t>
            </a:r>
            <a:r>
              <a:rPr lang="ja-JP" altLang="en-US" sz="1600" dirty="0">
                <a:latin typeface="Times New Roman" panose="02020603050405020304" pitchFamily="18" charset="0"/>
                <a:cs typeface="Times New Roman" panose="02020603050405020304" pitchFamily="18" charset="0"/>
              </a:rPr>
              <a:t>の特性</a:t>
            </a:r>
            <a:endParaRPr lang="en-US" altLang="ja-JP" sz="1600" dirty="0">
              <a:latin typeface="Times New Roman" panose="02020603050405020304" pitchFamily="18" charset="0"/>
              <a:cs typeface="Times New Roman" panose="02020603050405020304" pitchFamily="18" charset="0"/>
            </a:endParaRPr>
          </a:p>
          <a:p>
            <a:pPr algn="ctr"/>
            <a:r>
              <a:rPr lang="ja-JP" altLang="en-US" sz="1600" dirty="0">
                <a:latin typeface="Times New Roman" panose="02020603050405020304" pitchFamily="18" charset="0"/>
                <a:cs typeface="Times New Roman" panose="02020603050405020304" pitchFamily="18" charset="0"/>
              </a:rPr>
              <a:t>（物理学的特性）</a:t>
            </a:r>
            <a:endParaRPr lang="en-US" altLang="ja-JP" sz="1600" dirty="0">
              <a:latin typeface="Times New Roman" panose="02020603050405020304" pitchFamily="18" charset="0"/>
              <a:cs typeface="Times New Roman" panose="02020603050405020304" pitchFamily="18" charset="0"/>
            </a:endParaRPr>
          </a:p>
        </p:txBody>
      </p:sp>
      <p:sp>
        <p:nvSpPr>
          <p:cNvPr id="125" name="テキスト ボックス 124">
            <a:extLst>
              <a:ext uri="{FF2B5EF4-FFF2-40B4-BE49-F238E27FC236}">
                <a16:creationId xmlns:a16="http://schemas.microsoft.com/office/drawing/2014/main" id="{7EE55B06-AD6A-B04D-B99D-379420302D47}"/>
              </a:ext>
            </a:extLst>
          </p:cNvPr>
          <p:cNvSpPr txBox="1"/>
          <p:nvPr/>
        </p:nvSpPr>
        <p:spPr>
          <a:xfrm>
            <a:off x="8841988" y="1448682"/>
            <a:ext cx="1889571" cy="1323439"/>
          </a:xfrm>
          <a:prstGeom prst="rect">
            <a:avLst/>
          </a:prstGeom>
          <a:noFill/>
        </p:spPr>
        <p:txBody>
          <a:bodyPr wrap="square" rtlCol="0">
            <a:spAutoFit/>
          </a:bodyPr>
          <a:lstStyle/>
          <a:p>
            <a:pPr algn="ctr"/>
            <a:r>
              <a:rPr lang="en-US" altLang="ja-JP" sz="1600" dirty="0">
                <a:cs typeface="Times New Roman" panose="02020603050405020304" pitchFamily="18" charset="0"/>
              </a:rPr>
              <a:t>CDR</a:t>
            </a:r>
            <a:r>
              <a:rPr lang="ja-JP" altLang="en-US" sz="1600" dirty="0">
                <a:latin typeface="Times New Roman" panose="02020603050405020304" pitchFamily="18" charset="0"/>
                <a:cs typeface="Times New Roman" panose="02020603050405020304" pitchFamily="18" charset="0"/>
              </a:rPr>
              <a:t>の特性</a:t>
            </a:r>
            <a:endParaRPr lang="en-US" altLang="ja-JP" sz="1600" dirty="0">
              <a:latin typeface="Times New Roman" panose="02020603050405020304" pitchFamily="18" charset="0"/>
              <a:cs typeface="Times New Roman" panose="02020603050405020304" pitchFamily="18" charset="0"/>
            </a:endParaRPr>
          </a:p>
          <a:p>
            <a:pPr algn="ctr"/>
            <a:r>
              <a:rPr lang="ja-JP" altLang="en-US" sz="1600" dirty="0">
                <a:latin typeface="Times New Roman" panose="02020603050405020304" pitchFamily="18" charset="0"/>
                <a:cs typeface="Times New Roman" panose="02020603050405020304" pitchFamily="18" charset="0"/>
              </a:rPr>
              <a:t>（抗原特異性）</a:t>
            </a:r>
            <a:endParaRPr lang="en-US" altLang="ja-JP" sz="1600" dirty="0">
              <a:latin typeface="Times New Roman" panose="02020603050405020304" pitchFamily="18" charset="0"/>
              <a:cs typeface="Times New Roman" panose="02020603050405020304" pitchFamily="18" charset="0"/>
            </a:endParaRPr>
          </a:p>
          <a:p>
            <a:pPr algn="ctr"/>
            <a:r>
              <a:rPr lang="en-US" altLang="ja-JP" sz="1600" dirty="0">
                <a:latin typeface="Times New Roman" panose="02020603050405020304" pitchFamily="18" charset="0"/>
                <a:cs typeface="Times New Roman" panose="02020603050405020304" pitchFamily="18" charset="0"/>
              </a:rPr>
              <a:t>+</a:t>
            </a:r>
          </a:p>
          <a:p>
            <a:pPr algn="ctr"/>
            <a:r>
              <a:rPr lang="en-US" altLang="ja-JP" sz="1600" dirty="0">
                <a:cs typeface="Times New Roman" panose="02020603050405020304" pitchFamily="18" charset="0"/>
              </a:rPr>
              <a:t>FR</a:t>
            </a:r>
            <a:r>
              <a:rPr lang="ja-JP" altLang="en-US" sz="1600" dirty="0">
                <a:latin typeface="Times New Roman" panose="02020603050405020304" pitchFamily="18" charset="0"/>
                <a:cs typeface="Times New Roman" panose="02020603050405020304" pitchFamily="18" charset="0"/>
              </a:rPr>
              <a:t>の特性</a:t>
            </a:r>
            <a:endParaRPr lang="en-US" altLang="ja-JP" sz="1600" dirty="0">
              <a:latin typeface="Times New Roman" panose="02020603050405020304" pitchFamily="18" charset="0"/>
              <a:cs typeface="Times New Roman" panose="02020603050405020304" pitchFamily="18" charset="0"/>
            </a:endParaRPr>
          </a:p>
          <a:p>
            <a:pPr algn="ctr"/>
            <a:r>
              <a:rPr lang="ja-JP" altLang="en-US" sz="1600" dirty="0">
                <a:latin typeface="Times New Roman" panose="02020603050405020304" pitchFamily="18" charset="0"/>
                <a:cs typeface="Times New Roman" panose="02020603050405020304" pitchFamily="18" charset="0"/>
              </a:rPr>
              <a:t>（物理学的特性）</a:t>
            </a:r>
            <a:endParaRPr lang="en-US" altLang="ja-JP" sz="1600" dirty="0">
              <a:latin typeface="Times New Roman" panose="02020603050405020304" pitchFamily="18" charset="0"/>
              <a:cs typeface="Times New Roman" panose="02020603050405020304" pitchFamily="18" charset="0"/>
            </a:endParaRPr>
          </a:p>
        </p:txBody>
      </p:sp>
      <p:sp>
        <p:nvSpPr>
          <p:cNvPr id="126" name="右矢印 125">
            <a:extLst>
              <a:ext uri="{FF2B5EF4-FFF2-40B4-BE49-F238E27FC236}">
                <a16:creationId xmlns:a16="http://schemas.microsoft.com/office/drawing/2014/main" id="{838F7B8D-D1CE-7F4B-87B6-DC4A838CB7C5}"/>
              </a:ext>
            </a:extLst>
          </p:cNvPr>
          <p:cNvSpPr/>
          <p:nvPr/>
        </p:nvSpPr>
        <p:spPr>
          <a:xfrm>
            <a:off x="3349741" y="2640566"/>
            <a:ext cx="1218119" cy="360000"/>
          </a:xfrm>
          <a:prstGeom prst="rightArrow">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7" name="右矢印 126">
            <a:extLst>
              <a:ext uri="{FF2B5EF4-FFF2-40B4-BE49-F238E27FC236}">
                <a16:creationId xmlns:a16="http://schemas.microsoft.com/office/drawing/2014/main" id="{8F9A0D37-70DB-AC43-A1B0-25767B28D883}"/>
              </a:ext>
            </a:extLst>
          </p:cNvPr>
          <p:cNvSpPr/>
          <p:nvPr/>
        </p:nvSpPr>
        <p:spPr>
          <a:xfrm>
            <a:off x="3350013" y="1231044"/>
            <a:ext cx="1217572" cy="360000"/>
          </a:xfrm>
          <a:prstGeom prst="rightArrow">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28" name="グループ化 127">
            <a:extLst>
              <a:ext uri="{FF2B5EF4-FFF2-40B4-BE49-F238E27FC236}">
                <a16:creationId xmlns:a16="http://schemas.microsoft.com/office/drawing/2014/main" id="{6B51B349-7581-C448-9C8E-2BF5C0BCBEAC}"/>
              </a:ext>
            </a:extLst>
          </p:cNvPr>
          <p:cNvGrpSpPr/>
          <p:nvPr/>
        </p:nvGrpSpPr>
        <p:grpSpPr>
          <a:xfrm>
            <a:off x="4906337" y="2270215"/>
            <a:ext cx="637738" cy="1100705"/>
            <a:chOff x="5268361" y="1804825"/>
            <a:chExt cx="822679" cy="1525356"/>
          </a:xfrm>
        </p:grpSpPr>
        <p:sp>
          <p:nvSpPr>
            <p:cNvPr id="129" name="円/楕円 128">
              <a:extLst>
                <a:ext uri="{FF2B5EF4-FFF2-40B4-BE49-F238E27FC236}">
                  <a16:creationId xmlns:a16="http://schemas.microsoft.com/office/drawing/2014/main" id="{179088A1-4804-AE42-A3B5-018ABA6EC6D1}"/>
                </a:ext>
              </a:extLst>
            </p:cNvPr>
            <p:cNvSpPr/>
            <p:nvPr/>
          </p:nvSpPr>
          <p:spPr>
            <a:xfrm rot="19044582">
              <a:off x="5417473" y="2441742"/>
              <a:ext cx="357229" cy="888439"/>
            </a:xfrm>
            <a:prstGeom prst="ellipse">
              <a:avLst/>
            </a:prstGeom>
            <a:solidFill>
              <a:srgbClr val="22C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30" name="グループ化 129">
              <a:extLst>
                <a:ext uri="{FF2B5EF4-FFF2-40B4-BE49-F238E27FC236}">
                  <a16:creationId xmlns:a16="http://schemas.microsoft.com/office/drawing/2014/main" id="{589BB1F2-249F-E34F-B6A5-7AC56427CFF3}"/>
                </a:ext>
              </a:extLst>
            </p:cNvPr>
            <p:cNvGrpSpPr/>
            <p:nvPr/>
          </p:nvGrpSpPr>
          <p:grpSpPr>
            <a:xfrm>
              <a:off x="5394162" y="1804825"/>
              <a:ext cx="696878" cy="877935"/>
              <a:chOff x="5394162" y="1804825"/>
              <a:chExt cx="696878" cy="877935"/>
            </a:xfrm>
          </p:grpSpPr>
          <p:sp>
            <p:nvSpPr>
              <p:cNvPr id="146" name="円/楕円 145">
                <a:extLst>
                  <a:ext uri="{FF2B5EF4-FFF2-40B4-BE49-F238E27FC236}">
                    <a16:creationId xmlns:a16="http://schemas.microsoft.com/office/drawing/2014/main" id="{4CE7B164-1A12-0F41-B103-C712E10E5E66}"/>
                  </a:ext>
                </a:extLst>
              </p:cNvPr>
              <p:cNvSpPr/>
              <p:nvPr/>
            </p:nvSpPr>
            <p:spPr>
              <a:xfrm rot="19044582">
                <a:off x="5554364" y="1804825"/>
                <a:ext cx="364861" cy="877935"/>
              </a:xfrm>
              <a:prstGeom prst="ellipse">
                <a:avLst/>
              </a:prstGeom>
              <a:solidFill>
                <a:srgbClr val="5CF6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7" name="正方形/長方形 64">
                <a:extLst>
                  <a:ext uri="{FF2B5EF4-FFF2-40B4-BE49-F238E27FC236}">
                    <a16:creationId xmlns:a16="http://schemas.microsoft.com/office/drawing/2014/main" id="{0C0D8277-6B0B-AF4C-AE97-44798B2567C8}"/>
                  </a:ext>
                </a:extLst>
              </p:cNvPr>
              <p:cNvSpPr/>
              <p:nvPr/>
            </p:nvSpPr>
            <p:spPr>
              <a:xfrm rot="19130158">
                <a:off x="5394162" y="2022711"/>
                <a:ext cx="405649" cy="125304"/>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48" name="正方形/長方形 64">
                <a:extLst>
                  <a:ext uri="{FF2B5EF4-FFF2-40B4-BE49-F238E27FC236}">
                    <a16:creationId xmlns:a16="http://schemas.microsoft.com/office/drawing/2014/main" id="{37C1BF41-70FA-BF4A-9966-ADBB15BFB14A}"/>
                  </a:ext>
                </a:extLst>
              </p:cNvPr>
              <p:cNvSpPr/>
              <p:nvPr/>
            </p:nvSpPr>
            <p:spPr>
              <a:xfrm rot="19130158">
                <a:off x="5546286" y="2173826"/>
                <a:ext cx="410642" cy="134021"/>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9" name="正方形/長方形 64">
                <a:extLst>
                  <a:ext uri="{FF2B5EF4-FFF2-40B4-BE49-F238E27FC236}">
                    <a16:creationId xmlns:a16="http://schemas.microsoft.com/office/drawing/2014/main" id="{BE125BF4-4556-A649-AF44-7B9404588446}"/>
                  </a:ext>
                </a:extLst>
              </p:cNvPr>
              <p:cNvSpPr/>
              <p:nvPr/>
            </p:nvSpPr>
            <p:spPr>
              <a:xfrm rot="19130158" flipH="1" flipV="1">
                <a:off x="5718838" y="2373328"/>
                <a:ext cx="372202" cy="104446"/>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1" name="正方形/長方形 64">
              <a:extLst>
                <a:ext uri="{FF2B5EF4-FFF2-40B4-BE49-F238E27FC236}">
                  <a16:creationId xmlns:a16="http://schemas.microsoft.com/office/drawing/2014/main" id="{F22E581C-DAB5-474D-B748-D047C404FCA3}"/>
                </a:ext>
              </a:extLst>
            </p:cNvPr>
            <p:cNvSpPr/>
            <p:nvPr/>
          </p:nvSpPr>
          <p:spPr>
            <a:xfrm rot="19130158">
              <a:off x="5268361" y="2672726"/>
              <a:ext cx="384803" cy="11573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2" name="正方形/長方形 64">
              <a:extLst>
                <a:ext uri="{FF2B5EF4-FFF2-40B4-BE49-F238E27FC236}">
                  <a16:creationId xmlns:a16="http://schemas.microsoft.com/office/drawing/2014/main" id="{CB1E691D-D37C-AC4B-AEC6-06DAA372D2DF}"/>
                </a:ext>
              </a:extLst>
            </p:cNvPr>
            <p:cNvSpPr/>
            <p:nvPr/>
          </p:nvSpPr>
          <p:spPr>
            <a:xfrm rot="19130158">
              <a:off x="5410484" y="2829202"/>
              <a:ext cx="407027" cy="13830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8552"/>
                <a:gd name="connsiteY0" fmla="*/ 100529 h 293137"/>
                <a:gd name="connsiteX1" fmla="*/ 518552 w 518552"/>
                <a:gd name="connsiteY1" fmla="*/ 0 h 293137"/>
                <a:gd name="connsiteX2" fmla="*/ 514769 w 518552"/>
                <a:gd name="connsiteY2" fmla="*/ 231295 h 293137"/>
                <a:gd name="connsiteX3" fmla="*/ 0 w 518552"/>
                <a:gd name="connsiteY3" fmla="*/ 293137 h 293137"/>
                <a:gd name="connsiteX4" fmla="*/ 32013 w 518552"/>
                <a:gd name="connsiteY4" fmla="*/ 100529 h 293137"/>
                <a:gd name="connsiteX0" fmla="*/ 32013 w 521695"/>
                <a:gd name="connsiteY0" fmla="*/ 100529 h 293137"/>
                <a:gd name="connsiteX1" fmla="*/ 518552 w 521695"/>
                <a:gd name="connsiteY1" fmla="*/ 0 h 293137"/>
                <a:gd name="connsiteX2" fmla="*/ 514769 w 521695"/>
                <a:gd name="connsiteY2" fmla="*/ 231295 h 293137"/>
                <a:gd name="connsiteX3" fmla="*/ 0 w 521695"/>
                <a:gd name="connsiteY3" fmla="*/ 293137 h 293137"/>
                <a:gd name="connsiteX4" fmla="*/ 32013 w 521695"/>
                <a:gd name="connsiteY4" fmla="*/ 100529 h 293137"/>
                <a:gd name="connsiteX0" fmla="*/ 32013 w 527095"/>
                <a:gd name="connsiteY0" fmla="*/ 100529 h 293137"/>
                <a:gd name="connsiteX1" fmla="*/ 518552 w 527095"/>
                <a:gd name="connsiteY1" fmla="*/ 0 h 293137"/>
                <a:gd name="connsiteX2" fmla="*/ 526641 w 527095"/>
                <a:gd name="connsiteY2" fmla="*/ 232730 h 293137"/>
                <a:gd name="connsiteX3" fmla="*/ 0 w 527095"/>
                <a:gd name="connsiteY3" fmla="*/ 293137 h 293137"/>
                <a:gd name="connsiteX4" fmla="*/ 32013 w 527095"/>
                <a:gd name="connsiteY4" fmla="*/ 100529 h 293137"/>
                <a:gd name="connsiteX0" fmla="*/ 32013 w 526641"/>
                <a:gd name="connsiteY0" fmla="*/ 100529 h 293137"/>
                <a:gd name="connsiteX1" fmla="*/ 518552 w 526641"/>
                <a:gd name="connsiteY1" fmla="*/ 0 h 293137"/>
                <a:gd name="connsiteX2" fmla="*/ 526641 w 526641"/>
                <a:gd name="connsiteY2" fmla="*/ 232730 h 293137"/>
                <a:gd name="connsiteX3" fmla="*/ 0 w 526641"/>
                <a:gd name="connsiteY3" fmla="*/ 293137 h 293137"/>
                <a:gd name="connsiteX4" fmla="*/ 32013 w 526641"/>
                <a:gd name="connsiteY4" fmla="*/ 100529 h 293137"/>
                <a:gd name="connsiteX0" fmla="*/ 32013 w 527029"/>
                <a:gd name="connsiteY0" fmla="*/ 106296 h 298904"/>
                <a:gd name="connsiteX1" fmla="*/ 521686 w 527029"/>
                <a:gd name="connsiteY1" fmla="*/ -1 h 298904"/>
                <a:gd name="connsiteX2" fmla="*/ 526641 w 527029"/>
                <a:gd name="connsiteY2" fmla="*/ 238497 h 298904"/>
                <a:gd name="connsiteX3" fmla="*/ 0 w 527029"/>
                <a:gd name="connsiteY3" fmla="*/ 298904 h 298904"/>
                <a:gd name="connsiteX4" fmla="*/ 32013 w 527029"/>
                <a:gd name="connsiteY4" fmla="*/ 106296 h 298904"/>
                <a:gd name="connsiteX0" fmla="*/ 32013 w 530226"/>
                <a:gd name="connsiteY0" fmla="*/ 106298 h 298906"/>
                <a:gd name="connsiteX1" fmla="*/ 521686 w 530226"/>
                <a:gd name="connsiteY1" fmla="*/ 1 h 298906"/>
                <a:gd name="connsiteX2" fmla="*/ 530226 w 530226"/>
                <a:gd name="connsiteY2" fmla="*/ 243542 h 298906"/>
                <a:gd name="connsiteX3" fmla="*/ 0 w 530226"/>
                <a:gd name="connsiteY3" fmla="*/ 298906 h 298906"/>
                <a:gd name="connsiteX4" fmla="*/ 32013 w 530226"/>
                <a:gd name="connsiteY4" fmla="*/ 106298 h 298906"/>
                <a:gd name="connsiteX0" fmla="*/ 0 w 531148"/>
                <a:gd name="connsiteY0" fmla="*/ 85414 h 298904"/>
                <a:gd name="connsiteX1" fmla="*/ 522608 w 531148"/>
                <a:gd name="connsiteY1" fmla="*/ -1 h 298904"/>
                <a:gd name="connsiteX2" fmla="*/ 531148 w 531148"/>
                <a:gd name="connsiteY2" fmla="*/ 243540 h 298904"/>
                <a:gd name="connsiteX3" fmla="*/ 922 w 531148"/>
                <a:gd name="connsiteY3" fmla="*/ 298904 h 298904"/>
                <a:gd name="connsiteX4" fmla="*/ 0 w 531148"/>
                <a:gd name="connsiteY4" fmla="*/ 85414 h 298904"/>
                <a:gd name="connsiteX0" fmla="*/ 4274 w 535422"/>
                <a:gd name="connsiteY0" fmla="*/ 85416 h 298906"/>
                <a:gd name="connsiteX1" fmla="*/ 526882 w 535422"/>
                <a:gd name="connsiteY1" fmla="*/ 1 h 298906"/>
                <a:gd name="connsiteX2" fmla="*/ 535422 w 535422"/>
                <a:gd name="connsiteY2" fmla="*/ 243542 h 298906"/>
                <a:gd name="connsiteX3" fmla="*/ 5196 w 535422"/>
                <a:gd name="connsiteY3" fmla="*/ 298906 h 298906"/>
                <a:gd name="connsiteX4" fmla="*/ 4274 w 535422"/>
                <a:gd name="connsiteY4" fmla="*/ 85416 h 298906"/>
                <a:gd name="connsiteX0" fmla="*/ 5424 w 536572"/>
                <a:gd name="connsiteY0" fmla="*/ 85414 h 329177"/>
                <a:gd name="connsiteX1" fmla="*/ 528032 w 536572"/>
                <a:gd name="connsiteY1" fmla="*/ -1 h 329177"/>
                <a:gd name="connsiteX2" fmla="*/ 536572 w 536572"/>
                <a:gd name="connsiteY2" fmla="*/ 243540 h 329177"/>
                <a:gd name="connsiteX3" fmla="*/ 2545 w 536572"/>
                <a:gd name="connsiteY3" fmla="*/ 329177 h 329177"/>
                <a:gd name="connsiteX4" fmla="*/ 5424 w 536572"/>
                <a:gd name="connsiteY4" fmla="*/ 85414 h 329177"/>
                <a:gd name="connsiteX0" fmla="*/ 7161 w 538309"/>
                <a:gd name="connsiteY0" fmla="*/ 85416 h 329179"/>
                <a:gd name="connsiteX1" fmla="*/ 529769 w 538309"/>
                <a:gd name="connsiteY1" fmla="*/ 1 h 329179"/>
                <a:gd name="connsiteX2" fmla="*/ 538309 w 538309"/>
                <a:gd name="connsiteY2" fmla="*/ 243542 h 329179"/>
                <a:gd name="connsiteX3" fmla="*/ 4282 w 538309"/>
                <a:gd name="connsiteY3" fmla="*/ 329179 h 329179"/>
                <a:gd name="connsiteX4" fmla="*/ 7161 w 538309"/>
                <a:gd name="connsiteY4" fmla="*/ 85416 h 329179"/>
                <a:gd name="connsiteX0" fmla="*/ 6200 w 539365"/>
                <a:gd name="connsiteY0" fmla="*/ 77489 h 329177"/>
                <a:gd name="connsiteX1" fmla="*/ 530825 w 539365"/>
                <a:gd name="connsiteY1" fmla="*/ -1 h 329177"/>
                <a:gd name="connsiteX2" fmla="*/ 539365 w 539365"/>
                <a:gd name="connsiteY2" fmla="*/ 243540 h 329177"/>
                <a:gd name="connsiteX3" fmla="*/ 5338 w 539365"/>
                <a:gd name="connsiteY3" fmla="*/ 329177 h 329177"/>
                <a:gd name="connsiteX4" fmla="*/ 6200 w 539365"/>
                <a:gd name="connsiteY4" fmla="*/ 77489 h 329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65" h="329177">
                  <a:moveTo>
                    <a:pt x="6200" y="77489"/>
                  </a:moveTo>
                  <a:lnTo>
                    <a:pt x="530825" y="-1"/>
                  </a:lnTo>
                  <a:cubicBezTo>
                    <a:pt x="539213" y="146643"/>
                    <a:pt x="538599" y="117793"/>
                    <a:pt x="539365" y="243540"/>
                  </a:cubicBezTo>
                  <a:lnTo>
                    <a:pt x="5338" y="329177"/>
                  </a:lnTo>
                  <a:cubicBezTo>
                    <a:pt x="84" y="179819"/>
                    <a:pt x="-3787" y="185056"/>
                    <a:pt x="6200" y="77489"/>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3" name="正方形/長方形 64">
              <a:extLst>
                <a:ext uri="{FF2B5EF4-FFF2-40B4-BE49-F238E27FC236}">
                  <a16:creationId xmlns:a16="http://schemas.microsoft.com/office/drawing/2014/main" id="{D100826F-74B6-0C48-B6A3-E94AB24307FB}"/>
                </a:ext>
              </a:extLst>
            </p:cNvPr>
            <p:cNvSpPr/>
            <p:nvPr/>
          </p:nvSpPr>
          <p:spPr>
            <a:xfrm rot="19130158" flipH="1" flipV="1">
              <a:off x="5583823" y="2999693"/>
              <a:ext cx="367798" cy="129779"/>
            </a:xfrm>
            <a:custGeom>
              <a:avLst/>
              <a:gdLst>
                <a:gd name="connsiteX0" fmla="*/ 0 w 473353"/>
                <a:gd name="connsiteY0" fmla="*/ 0 h 141522"/>
                <a:gd name="connsiteX1" fmla="*/ 473353 w 473353"/>
                <a:gd name="connsiteY1" fmla="*/ 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0 h 141522"/>
                <a:gd name="connsiteX1" fmla="*/ 456336 w 473353"/>
                <a:gd name="connsiteY1" fmla="*/ 23080 h 141522"/>
                <a:gd name="connsiteX2" fmla="*/ 473353 w 473353"/>
                <a:gd name="connsiteY2" fmla="*/ 141522 h 141522"/>
                <a:gd name="connsiteX3" fmla="*/ 0 w 473353"/>
                <a:gd name="connsiteY3" fmla="*/ 141522 h 141522"/>
                <a:gd name="connsiteX4" fmla="*/ 0 w 473353"/>
                <a:gd name="connsiteY4" fmla="*/ 0 h 141522"/>
                <a:gd name="connsiteX0" fmla="*/ 0 w 473353"/>
                <a:gd name="connsiteY0" fmla="*/ 46806 h 188328"/>
                <a:gd name="connsiteX1" fmla="*/ 441526 w 473353"/>
                <a:gd name="connsiteY1" fmla="*/ 0 h 188328"/>
                <a:gd name="connsiteX2" fmla="*/ 473353 w 473353"/>
                <a:gd name="connsiteY2" fmla="*/ 188328 h 188328"/>
                <a:gd name="connsiteX3" fmla="*/ 0 w 473353"/>
                <a:gd name="connsiteY3" fmla="*/ 188328 h 188328"/>
                <a:gd name="connsiteX4" fmla="*/ 0 w 473353"/>
                <a:gd name="connsiteY4" fmla="*/ 46806 h 188328"/>
                <a:gd name="connsiteX0" fmla="*/ 0 w 482756"/>
                <a:gd name="connsiteY0" fmla="*/ 46806 h 188328"/>
                <a:gd name="connsiteX1" fmla="*/ 441526 w 482756"/>
                <a:gd name="connsiteY1" fmla="*/ 0 h 188328"/>
                <a:gd name="connsiteX2" fmla="*/ 482756 w 482756"/>
                <a:gd name="connsiteY2" fmla="*/ 177572 h 188328"/>
                <a:gd name="connsiteX3" fmla="*/ 0 w 482756"/>
                <a:gd name="connsiteY3" fmla="*/ 188328 h 188328"/>
                <a:gd name="connsiteX4" fmla="*/ 0 w 482756"/>
                <a:gd name="connsiteY4" fmla="*/ 46806 h 188328"/>
                <a:gd name="connsiteX0" fmla="*/ 32013 w 514769"/>
                <a:gd name="connsiteY0" fmla="*/ 46806 h 239414"/>
                <a:gd name="connsiteX1" fmla="*/ 473539 w 514769"/>
                <a:gd name="connsiteY1" fmla="*/ 0 h 239414"/>
                <a:gd name="connsiteX2" fmla="*/ 514769 w 514769"/>
                <a:gd name="connsiteY2" fmla="*/ 177572 h 239414"/>
                <a:gd name="connsiteX3" fmla="*/ 0 w 514769"/>
                <a:gd name="connsiteY3" fmla="*/ 239414 h 239414"/>
                <a:gd name="connsiteX4" fmla="*/ 32013 w 514769"/>
                <a:gd name="connsiteY4" fmla="*/ 46806 h 239414"/>
                <a:gd name="connsiteX0" fmla="*/ 32013 w 514769"/>
                <a:gd name="connsiteY0" fmla="*/ 67340 h 259948"/>
                <a:gd name="connsiteX1" fmla="*/ 462558 w 514769"/>
                <a:gd name="connsiteY1" fmla="*/ 1 h 259948"/>
                <a:gd name="connsiteX2" fmla="*/ 514769 w 514769"/>
                <a:gd name="connsiteY2" fmla="*/ 198106 h 259948"/>
                <a:gd name="connsiteX3" fmla="*/ 0 w 514769"/>
                <a:gd name="connsiteY3" fmla="*/ 259948 h 259948"/>
                <a:gd name="connsiteX4" fmla="*/ 32013 w 514769"/>
                <a:gd name="connsiteY4" fmla="*/ 67340 h 259948"/>
                <a:gd name="connsiteX0" fmla="*/ 32013 w 505364"/>
                <a:gd name="connsiteY0" fmla="*/ 67338 h 259946"/>
                <a:gd name="connsiteX1" fmla="*/ 462558 w 505364"/>
                <a:gd name="connsiteY1" fmla="*/ -1 h 259946"/>
                <a:gd name="connsiteX2" fmla="*/ 505364 w 505364"/>
                <a:gd name="connsiteY2" fmla="*/ 215409 h 259946"/>
                <a:gd name="connsiteX3" fmla="*/ 0 w 505364"/>
                <a:gd name="connsiteY3" fmla="*/ 259946 h 259946"/>
                <a:gd name="connsiteX4" fmla="*/ 32013 w 505364"/>
                <a:gd name="connsiteY4" fmla="*/ 67338 h 259946"/>
                <a:gd name="connsiteX0" fmla="*/ 32013 w 505364"/>
                <a:gd name="connsiteY0" fmla="*/ 67340 h 259948"/>
                <a:gd name="connsiteX1" fmla="*/ 462558 w 505364"/>
                <a:gd name="connsiteY1" fmla="*/ 1 h 259948"/>
                <a:gd name="connsiteX2" fmla="*/ 505364 w 505364"/>
                <a:gd name="connsiteY2" fmla="*/ 215411 h 259948"/>
                <a:gd name="connsiteX3" fmla="*/ 0 w 505364"/>
                <a:gd name="connsiteY3" fmla="*/ 259948 h 259948"/>
                <a:gd name="connsiteX4" fmla="*/ 32013 w 505364"/>
                <a:gd name="connsiteY4" fmla="*/ 67340 h 259948"/>
                <a:gd name="connsiteX0" fmla="*/ 32013 w 505364"/>
                <a:gd name="connsiteY0" fmla="*/ 74906 h 267514"/>
                <a:gd name="connsiteX1" fmla="*/ 457180 w 505364"/>
                <a:gd name="connsiteY1" fmla="*/ 1 h 267514"/>
                <a:gd name="connsiteX2" fmla="*/ 505364 w 505364"/>
                <a:gd name="connsiteY2" fmla="*/ 222977 h 267514"/>
                <a:gd name="connsiteX3" fmla="*/ 0 w 505364"/>
                <a:gd name="connsiteY3" fmla="*/ 267514 h 267514"/>
                <a:gd name="connsiteX4" fmla="*/ 32013 w 505364"/>
                <a:gd name="connsiteY4" fmla="*/ 74906 h 267514"/>
                <a:gd name="connsiteX0" fmla="*/ 32013 w 505364"/>
                <a:gd name="connsiteY0" fmla="*/ 61558 h 254166"/>
                <a:gd name="connsiteX1" fmla="*/ 434111 w 505364"/>
                <a:gd name="connsiteY1" fmla="*/ 0 h 254166"/>
                <a:gd name="connsiteX2" fmla="*/ 505364 w 505364"/>
                <a:gd name="connsiteY2" fmla="*/ 209629 h 254166"/>
                <a:gd name="connsiteX3" fmla="*/ 0 w 505364"/>
                <a:gd name="connsiteY3" fmla="*/ 254166 h 254166"/>
                <a:gd name="connsiteX4" fmla="*/ 32013 w 505364"/>
                <a:gd name="connsiteY4" fmla="*/ 61558 h 254166"/>
                <a:gd name="connsiteX0" fmla="*/ 32013 w 505364"/>
                <a:gd name="connsiteY0" fmla="*/ 73456 h 266064"/>
                <a:gd name="connsiteX1" fmla="*/ 443740 w 505364"/>
                <a:gd name="connsiteY1" fmla="*/ 0 h 266064"/>
                <a:gd name="connsiteX2" fmla="*/ 505364 w 505364"/>
                <a:gd name="connsiteY2" fmla="*/ 221527 h 266064"/>
                <a:gd name="connsiteX3" fmla="*/ 0 w 505364"/>
                <a:gd name="connsiteY3" fmla="*/ 266064 h 266064"/>
                <a:gd name="connsiteX4" fmla="*/ 32013 w 505364"/>
                <a:gd name="connsiteY4" fmla="*/ 73456 h 266064"/>
                <a:gd name="connsiteX0" fmla="*/ 32013 w 505364"/>
                <a:gd name="connsiteY0" fmla="*/ 96527 h 289135"/>
                <a:gd name="connsiteX1" fmla="*/ 456279 w 505364"/>
                <a:gd name="connsiteY1" fmla="*/ 0 h 289135"/>
                <a:gd name="connsiteX2" fmla="*/ 505364 w 505364"/>
                <a:gd name="connsiteY2" fmla="*/ 244598 h 289135"/>
                <a:gd name="connsiteX3" fmla="*/ 0 w 505364"/>
                <a:gd name="connsiteY3" fmla="*/ 289135 h 289135"/>
                <a:gd name="connsiteX4" fmla="*/ 32013 w 505364"/>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96527 h 289135"/>
                <a:gd name="connsiteX1" fmla="*/ 456279 w 500663"/>
                <a:gd name="connsiteY1" fmla="*/ 0 h 289135"/>
                <a:gd name="connsiteX2" fmla="*/ 500663 w 500663"/>
                <a:gd name="connsiteY2" fmla="*/ 253249 h 289135"/>
                <a:gd name="connsiteX3" fmla="*/ 0 w 500663"/>
                <a:gd name="connsiteY3" fmla="*/ 289135 h 289135"/>
                <a:gd name="connsiteX4" fmla="*/ 32013 w 500663"/>
                <a:gd name="connsiteY4" fmla="*/ 96527 h 289135"/>
                <a:gd name="connsiteX0" fmla="*/ 32013 w 500663"/>
                <a:gd name="connsiteY0" fmla="*/ 102294 h 294902"/>
                <a:gd name="connsiteX1" fmla="*/ 459414 w 500663"/>
                <a:gd name="connsiteY1" fmla="*/ -1 h 294902"/>
                <a:gd name="connsiteX2" fmla="*/ 500663 w 500663"/>
                <a:gd name="connsiteY2" fmla="*/ 259016 h 294902"/>
                <a:gd name="connsiteX3" fmla="*/ 0 w 500663"/>
                <a:gd name="connsiteY3" fmla="*/ 294902 h 294902"/>
                <a:gd name="connsiteX4" fmla="*/ 32013 w 500663"/>
                <a:gd name="connsiteY4" fmla="*/ 102294 h 294902"/>
                <a:gd name="connsiteX0" fmla="*/ 47010 w 500663"/>
                <a:gd name="connsiteY0" fmla="*/ 57242 h 294904"/>
                <a:gd name="connsiteX1" fmla="*/ 459414 w 500663"/>
                <a:gd name="connsiteY1" fmla="*/ 1 h 294904"/>
                <a:gd name="connsiteX2" fmla="*/ 500663 w 500663"/>
                <a:gd name="connsiteY2" fmla="*/ 259018 h 294904"/>
                <a:gd name="connsiteX3" fmla="*/ 0 w 500663"/>
                <a:gd name="connsiteY3" fmla="*/ 294904 h 294904"/>
                <a:gd name="connsiteX4" fmla="*/ 47010 w 500663"/>
                <a:gd name="connsiteY4" fmla="*/ 57242 h 294904"/>
                <a:gd name="connsiteX0" fmla="*/ 43425 w 500663"/>
                <a:gd name="connsiteY0" fmla="*/ 52197 h 294902"/>
                <a:gd name="connsiteX1" fmla="*/ 459414 w 500663"/>
                <a:gd name="connsiteY1" fmla="*/ -1 h 294902"/>
                <a:gd name="connsiteX2" fmla="*/ 500663 w 500663"/>
                <a:gd name="connsiteY2" fmla="*/ 259016 h 294902"/>
                <a:gd name="connsiteX3" fmla="*/ 0 w 500663"/>
                <a:gd name="connsiteY3" fmla="*/ 294902 h 294902"/>
                <a:gd name="connsiteX4" fmla="*/ 43425 w 500663"/>
                <a:gd name="connsiteY4" fmla="*/ 52197 h 294902"/>
                <a:gd name="connsiteX0" fmla="*/ 43425 w 500663"/>
                <a:gd name="connsiteY0" fmla="*/ 52199 h 294904"/>
                <a:gd name="connsiteX1" fmla="*/ 459414 w 500663"/>
                <a:gd name="connsiteY1" fmla="*/ 1 h 294904"/>
                <a:gd name="connsiteX2" fmla="*/ 500663 w 500663"/>
                <a:gd name="connsiteY2" fmla="*/ 259018 h 294904"/>
                <a:gd name="connsiteX3" fmla="*/ 0 w 500663"/>
                <a:gd name="connsiteY3" fmla="*/ 294904 h 294904"/>
                <a:gd name="connsiteX4" fmla="*/ 43425 w 500663"/>
                <a:gd name="connsiteY4" fmla="*/ 52199 h 294904"/>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52197 h 304989"/>
                <a:gd name="connsiteX1" fmla="*/ 452243 w 493492"/>
                <a:gd name="connsiteY1" fmla="*/ -1 h 304989"/>
                <a:gd name="connsiteX2" fmla="*/ 493492 w 493492"/>
                <a:gd name="connsiteY2" fmla="*/ 259016 h 304989"/>
                <a:gd name="connsiteX3" fmla="*/ 0 w 493492"/>
                <a:gd name="connsiteY3" fmla="*/ 304988 h 304989"/>
                <a:gd name="connsiteX4" fmla="*/ 36254 w 493492"/>
                <a:gd name="connsiteY4" fmla="*/ 52197 h 304989"/>
                <a:gd name="connsiteX0" fmla="*/ 36254 w 493492"/>
                <a:gd name="connsiteY0" fmla="*/ 52199 h 304989"/>
                <a:gd name="connsiteX1" fmla="*/ 452243 w 493492"/>
                <a:gd name="connsiteY1" fmla="*/ 1 h 304989"/>
                <a:gd name="connsiteX2" fmla="*/ 493492 w 493492"/>
                <a:gd name="connsiteY2" fmla="*/ 259018 h 304989"/>
                <a:gd name="connsiteX3" fmla="*/ 0 w 493492"/>
                <a:gd name="connsiteY3" fmla="*/ 304990 h 304989"/>
                <a:gd name="connsiteX4" fmla="*/ 36254 w 493492"/>
                <a:gd name="connsiteY4" fmla="*/ 52199 h 304989"/>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 name="connsiteX0" fmla="*/ 36254 w 493492"/>
                <a:gd name="connsiteY0" fmla="*/ 43544 h 296335"/>
                <a:gd name="connsiteX1" fmla="*/ 447541 w 493492"/>
                <a:gd name="connsiteY1" fmla="*/ -1 h 296335"/>
                <a:gd name="connsiteX2" fmla="*/ 493492 w 493492"/>
                <a:gd name="connsiteY2" fmla="*/ 250363 h 296335"/>
                <a:gd name="connsiteX3" fmla="*/ 0 w 493492"/>
                <a:gd name="connsiteY3" fmla="*/ 296335 h 296335"/>
                <a:gd name="connsiteX4" fmla="*/ 36254 w 493492"/>
                <a:gd name="connsiteY4" fmla="*/ 43544 h 296335"/>
                <a:gd name="connsiteX0" fmla="*/ 36254 w 493492"/>
                <a:gd name="connsiteY0" fmla="*/ 43546 h 296337"/>
                <a:gd name="connsiteX1" fmla="*/ 447541 w 493492"/>
                <a:gd name="connsiteY1" fmla="*/ 1 h 296337"/>
                <a:gd name="connsiteX2" fmla="*/ 493492 w 493492"/>
                <a:gd name="connsiteY2" fmla="*/ 250365 h 296337"/>
                <a:gd name="connsiteX3" fmla="*/ 0 w 493492"/>
                <a:gd name="connsiteY3" fmla="*/ 296337 h 296337"/>
                <a:gd name="connsiteX4" fmla="*/ 36254 w 493492"/>
                <a:gd name="connsiteY4" fmla="*/ 43546 h 29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492" h="296337">
                  <a:moveTo>
                    <a:pt x="36254" y="43546"/>
                  </a:moveTo>
                  <a:lnTo>
                    <a:pt x="447541" y="1"/>
                  </a:lnTo>
                  <a:cubicBezTo>
                    <a:pt x="472575" y="127654"/>
                    <a:pt x="473159" y="114062"/>
                    <a:pt x="493492" y="250365"/>
                  </a:cubicBezTo>
                  <a:lnTo>
                    <a:pt x="0" y="296337"/>
                  </a:lnTo>
                  <a:cubicBezTo>
                    <a:pt x="9989" y="188771"/>
                    <a:pt x="10142" y="169141"/>
                    <a:pt x="36254" y="43546"/>
                  </a:cubicBez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34" name="直線コネクタ 133">
              <a:extLst>
                <a:ext uri="{FF2B5EF4-FFF2-40B4-BE49-F238E27FC236}">
                  <a16:creationId xmlns:a16="http://schemas.microsoft.com/office/drawing/2014/main" id="{BB72888E-843B-5B42-98E4-B0F98C2F745E}"/>
                </a:ext>
              </a:extLst>
            </p:cNvPr>
            <p:cNvCxnSpPr/>
            <p:nvPr/>
          </p:nvCxnSpPr>
          <p:spPr>
            <a:xfrm flipH="1">
              <a:off x="5450681" y="1945481"/>
              <a:ext cx="214315" cy="198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B3B3EBD8-2E81-134F-87D2-C2A0B8A99889}"/>
                </a:ext>
              </a:extLst>
            </p:cNvPr>
            <p:cNvCxnSpPr/>
            <p:nvPr/>
          </p:nvCxnSpPr>
          <p:spPr>
            <a:xfrm flipH="1">
              <a:off x="5506626" y="2005013"/>
              <a:ext cx="251237" cy="2435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A3C5D54A-F65A-804E-B66F-E8ACE2FABE49}"/>
                </a:ext>
              </a:extLst>
            </p:cNvPr>
            <p:cNvCxnSpPr/>
            <p:nvPr/>
          </p:nvCxnSpPr>
          <p:spPr>
            <a:xfrm flipH="1">
              <a:off x="5578270" y="2078831"/>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55305E31-E3FC-AC4E-940D-657A8CAA7548}"/>
                </a:ext>
              </a:extLst>
            </p:cNvPr>
            <p:cNvCxnSpPr/>
            <p:nvPr/>
          </p:nvCxnSpPr>
          <p:spPr>
            <a:xfrm flipH="1">
              <a:off x="5641705" y="2155031"/>
              <a:ext cx="262400" cy="26319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80246B1C-8A70-3C4F-A5F0-FA8ED975DFB0}"/>
                </a:ext>
              </a:extLst>
            </p:cNvPr>
            <p:cNvCxnSpPr/>
            <p:nvPr/>
          </p:nvCxnSpPr>
          <p:spPr>
            <a:xfrm flipH="1">
              <a:off x="5751321" y="2276475"/>
              <a:ext cx="239904" cy="230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DB5794E7-A281-EB4C-9896-9764AAC5AC40}"/>
                </a:ext>
              </a:extLst>
            </p:cNvPr>
            <p:cNvCxnSpPr/>
            <p:nvPr/>
          </p:nvCxnSpPr>
          <p:spPr>
            <a:xfrm flipH="1">
              <a:off x="5831326" y="2364581"/>
              <a:ext cx="205143" cy="1896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C266BF65-F935-F845-9ABF-8C2A8330A3D5}"/>
                </a:ext>
              </a:extLst>
            </p:cNvPr>
            <p:cNvCxnSpPr/>
            <p:nvPr/>
          </p:nvCxnSpPr>
          <p:spPr>
            <a:xfrm flipH="1">
              <a:off x="5314416" y="2593181"/>
              <a:ext cx="214847" cy="2005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A212D241-990C-7B44-AD97-5CEE32419EB4}"/>
                </a:ext>
              </a:extLst>
            </p:cNvPr>
            <p:cNvCxnSpPr/>
            <p:nvPr/>
          </p:nvCxnSpPr>
          <p:spPr>
            <a:xfrm flipH="1">
              <a:off x="5367981" y="2659856"/>
              <a:ext cx="242244" cy="2315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B874A1D4-7C67-D247-9E94-9122E97232CF}"/>
                </a:ext>
              </a:extLst>
            </p:cNvPr>
            <p:cNvCxnSpPr/>
            <p:nvPr/>
          </p:nvCxnSpPr>
          <p:spPr>
            <a:xfrm flipH="1">
              <a:off x="5442004" y="2728850"/>
              <a:ext cx="258174" cy="258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4E57B70A-E837-2143-ABD9-583D9A64E7F6}"/>
                </a:ext>
              </a:extLst>
            </p:cNvPr>
            <p:cNvCxnSpPr/>
            <p:nvPr/>
          </p:nvCxnSpPr>
          <p:spPr>
            <a:xfrm flipH="1">
              <a:off x="5522120" y="2809875"/>
              <a:ext cx="252411" cy="2619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8D52E536-8B8B-8F4F-BC99-53AFD8A5FCAF}"/>
                </a:ext>
              </a:extLst>
            </p:cNvPr>
            <p:cNvCxnSpPr/>
            <p:nvPr/>
          </p:nvCxnSpPr>
          <p:spPr>
            <a:xfrm flipH="1">
              <a:off x="5604608" y="2907506"/>
              <a:ext cx="234217" cy="2324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EC485761-EDE5-7E4E-B0E7-C0D83BD885AC}"/>
                </a:ext>
              </a:extLst>
            </p:cNvPr>
            <p:cNvCxnSpPr/>
            <p:nvPr/>
          </p:nvCxnSpPr>
          <p:spPr>
            <a:xfrm flipH="1">
              <a:off x="5705476" y="3019425"/>
              <a:ext cx="192880" cy="1809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0" name="テキスト ボックス 149">
            <a:extLst>
              <a:ext uri="{FF2B5EF4-FFF2-40B4-BE49-F238E27FC236}">
                <a16:creationId xmlns:a16="http://schemas.microsoft.com/office/drawing/2014/main" id="{BC957554-365B-7248-AB23-E9B3C20AA23C}"/>
              </a:ext>
            </a:extLst>
          </p:cNvPr>
          <p:cNvSpPr txBox="1"/>
          <p:nvPr/>
        </p:nvSpPr>
        <p:spPr>
          <a:xfrm>
            <a:off x="4894944" y="1862596"/>
            <a:ext cx="667170" cy="369332"/>
          </a:xfrm>
          <a:prstGeom prst="rect">
            <a:avLst/>
          </a:prstGeom>
          <a:noFill/>
        </p:spPr>
        <p:txBody>
          <a:bodyPr wrap="none" rtlCol="0">
            <a:spAutoFit/>
          </a:bodyPr>
          <a:lstStyle/>
          <a:p>
            <a:pPr algn="ctr"/>
            <a:r>
              <a:rPr lang="en-US" altLang="ja-JP" dirty="0">
                <a:cs typeface="Times New Roman" panose="02020603050405020304" pitchFamily="18" charset="0"/>
              </a:rPr>
              <a:t>CDR</a:t>
            </a:r>
          </a:p>
        </p:txBody>
      </p:sp>
      <p:sp>
        <p:nvSpPr>
          <p:cNvPr id="151" name="右矢印 150">
            <a:extLst>
              <a:ext uri="{FF2B5EF4-FFF2-40B4-BE49-F238E27FC236}">
                <a16:creationId xmlns:a16="http://schemas.microsoft.com/office/drawing/2014/main" id="{DCED8116-5C12-0A49-8F29-E63CD27EFE19}"/>
              </a:ext>
            </a:extLst>
          </p:cNvPr>
          <p:cNvSpPr/>
          <p:nvPr/>
        </p:nvSpPr>
        <p:spPr>
          <a:xfrm rot="20783510" flipV="1">
            <a:off x="5887296" y="2406693"/>
            <a:ext cx="1516648" cy="360000"/>
          </a:xfrm>
          <a:prstGeom prst="rightArrow">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2" name="右矢印 151">
            <a:extLst>
              <a:ext uri="{FF2B5EF4-FFF2-40B4-BE49-F238E27FC236}">
                <a16:creationId xmlns:a16="http://schemas.microsoft.com/office/drawing/2014/main" id="{957F8E7C-5C96-C54F-B05A-BD33ADA31FEA}"/>
              </a:ext>
            </a:extLst>
          </p:cNvPr>
          <p:cNvSpPr/>
          <p:nvPr/>
        </p:nvSpPr>
        <p:spPr>
          <a:xfrm rot="816490">
            <a:off x="5884410" y="1440999"/>
            <a:ext cx="1516648" cy="360000"/>
          </a:xfrm>
          <a:prstGeom prst="rightArrow">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3" name="テキスト ボックス 152">
            <a:extLst>
              <a:ext uri="{FF2B5EF4-FFF2-40B4-BE49-F238E27FC236}">
                <a16:creationId xmlns:a16="http://schemas.microsoft.com/office/drawing/2014/main" id="{46CD0EB8-192A-3B44-B51A-E1EEA4B75C82}"/>
              </a:ext>
            </a:extLst>
          </p:cNvPr>
          <p:cNvSpPr txBox="1"/>
          <p:nvPr/>
        </p:nvSpPr>
        <p:spPr>
          <a:xfrm>
            <a:off x="1983668" y="1747216"/>
            <a:ext cx="1426571" cy="369332"/>
          </a:xfrm>
          <a:prstGeom prst="rect">
            <a:avLst/>
          </a:prstGeom>
          <a:noFill/>
        </p:spPr>
        <p:txBody>
          <a:bodyPr wrap="square" rtlCol="0">
            <a:spAutoFit/>
          </a:bodyPr>
          <a:lstStyle/>
          <a:p>
            <a:pPr algn="ctr"/>
            <a:r>
              <a:rPr lang="en-US" altLang="ja-JP" dirty="0" err="1">
                <a:cs typeface="Times New Roman" panose="02020603050405020304" pitchFamily="18" charset="0"/>
              </a:rPr>
              <a:t>scFv</a:t>
            </a:r>
            <a:r>
              <a:rPr lang="en-US" altLang="ja-JP" dirty="0">
                <a:cs typeface="Times New Roman" panose="02020603050405020304" pitchFamily="18" charset="0"/>
              </a:rPr>
              <a:t> A</a:t>
            </a:r>
          </a:p>
        </p:txBody>
      </p:sp>
      <p:sp>
        <p:nvSpPr>
          <p:cNvPr id="154" name="テキスト ボックス 153">
            <a:extLst>
              <a:ext uri="{FF2B5EF4-FFF2-40B4-BE49-F238E27FC236}">
                <a16:creationId xmlns:a16="http://schemas.microsoft.com/office/drawing/2014/main" id="{DD3A6D86-6B45-AE49-837F-C22A308E852A}"/>
              </a:ext>
            </a:extLst>
          </p:cNvPr>
          <p:cNvSpPr txBox="1"/>
          <p:nvPr/>
        </p:nvSpPr>
        <p:spPr>
          <a:xfrm>
            <a:off x="2969564" y="1628453"/>
            <a:ext cx="1978470" cy="584775"/>
          </a:xfrm>
          <a:prstGeom prst="rect">
            <a:avLst/>
          </a:prstGeom>
          <a:noFill/>
        </p:spPr>
        <p:txBody>
          <a:bodyPr wrap="square" rtlCol="0">
            <a:spAutoFit/>
          </a:bodyPr>
          <a:lstStyle/>
          <a:p>
            <a:pPr algn="ctr"/>
            <a:r>
              <a:rPr lang="en-US" altLang="ja-JP" sz="1600" dirty="0">
                <a:cs typeface="Times New Roman" panose="02020603050405020304" pitchFamily="18" charset="0"/>
              </a:rPr>
              <a:t>CDR</a:t>
            </a:r>
            <a:r>
              <a:rPr lang="ja-JP" altLang="en-US" sz="1600" dirty="0">
                <a:latin typeface="Times New Roman" panose="02020603050405020304" pitchFamily="18" charset="0"/>
                <a:cs typeface="Times New Roman" panose="02020603050405020304" pitchFamily="18" charset="0"/>
              </a:rPr>
              <a:t>の特性</a:t>
            </a:r>
            <a:endParaRPr lang="en-US" altLang="ja-JP" sz="1600" dirty="0">
              <a:latin typeface="Times New Roman" panose="02020603050405020304" pitchFamily="18" charset="0"/>
              <a:cs typeface="Times New Roman" panose="02020603050405020304" pitchFamily="18" charset="0"/>
            </a:endParaRPr>
          </a:p>
          <a:p>
            <a:pPr algn="ctr"/>
            <a:r>
              <a:rPr lang="ja-JP" altLang="en-US" sz="1600" dirty="0">
                <a:latin typeface="Times New Roman" panose="02020603050405020304" pitchFamily="18" charset="0"/>
                <a:cs typeface="Times New Roman" panose="02020603050405020304" pitchFamily="18" charset="0"/>
              </a:rPr>
              <a:t>（抗原特異性）</a:t>
            </a:r>
            <a:endParaRPr lang="en-US" altLang="ja-JP" sz="1600" dirty="0">
              <a:latin typeface="Times New Roman" panose="02020603050405020304" pitchFamily="18" charset="0"/>
              <a:cs typeface="Times New Roman" panose="02020603050405020304" pitchFamily="18" charset="0"/>
            </a:endParaRPr>
          </a:p>
        </p:txBody>
      </p:sp>
      <p:pic>
        <p:nvPicPr>
          <p:cNvPr id="155" name="図 154">
            <a:extLst>
              <a:ext uri="{FF2B5EF4-FFF2-40B4-BE49-F238E27FC236}">
                <a16:creationId xmlns:a16="http://schemas.microsoft.com/office/drawing/2014/main" id="{1DBE9861-77E7-AD41-8A7B-0923450554EA}"/>
              </a:ext>
            </a:extLst>
          </p:cNvPr>
          <p:cNvPicPr>
            <a:picLocks noChangeAspect="1"/>
          </p:cNvPicPr>
          <p:nvPr/>
        </p:nvPicPr>
        <p:blipFill>
          <a:blip r:embed="rId2"/>
          <a:stretch>
            <a:fillRect/>
          </a:stretch>
        </p:blipFill>
        <p:spPr>
          <a:xfrm>
            <a:off x="2355825" y="2392954"/>
            <a:ext cx="682257" cy="855224"/>
          </a:xfrm>
          <a:prstGeom prst="rect">
            <a:avLst/>
          </a:prstGeom>
        </p:spPr>
      </p:pic>
      <p:sp>
        <p:nvSpPr>
          <p:cNvPr id="156" name="テキスト ボックス 155">
            <a:extLst>
              <a:ext uri="{FF2B5EF4-FFF2-40B4-BE49-F238E27FC236}">
                <a16:creationId xmlns:a16="http://schemas.microsoft.com/office/drawing/2014/main" id="{0A6C69B2-6467-5E41-8E56-98CD641C9F0C}"/>
              </a:ext>
            </a:extLst>
          </p:cNvPr>
          <p:cNvSpPr txBox="1"/>
          <p:nvPr/>
        </p:nvSpPr>
        <p:spPr>
          <a:xfrm>
            <a:off x="4517461" y="3557712"/>
            <a:ext cx="3419697" cy="369332"/>
          </a:xfrm>
          <a:prstGeom prst="rect">
            <a:avLst/>
          </a:prstGeom>
          <a:noFill/>
        </p:spPr>
        <p:txBody>
          <a:bodyPr wrap="square" rtlCol="0">
            <a:spAutoFit/>
          </a:bodyPr>
          <a:lstStyle/>
          <a:p>
            <a:pPr algn="ctr"/>
            <a:r>
              <a:rPr lang="ja-JP" altLang="en-US" b="1" dirty="0">
                <a:latin typeface="Times New Roman" panose="02020603050405020304" pitchFamily="18" charset="0"/>
                <a:cs typeface="Times New Roman" panose="02020603050405020304" pitchFamily="18" charset="0"/>
              </a:rPr>
              <a:t>イムノアッセイ用抗体の作製例</a:t>
            </a:r>
            <a:endParaRPr lang="en-US" altLang="ja-JP" b="1" dirty="0">
              <a:latin typeface="Times New Roman" panose="02020603050405020304" pitchFamily="18" charset="0"/>
              <a:cs typeface="Times New Roman" panose="02020603050405020304" pitchFamily="18" charset="0"/>
            </a:endParaRPr>
          </a:p>
        </p:txBody>
      </p:sp>
      <p:sp>
        <p:nvSpPr>
          <p:cNvPr id="157" name="テキスト ボックス 156">
            <a:extLst>
              <a:ext uri="{FF2B5EF4-FFF2-40B4-BE49-F238E27FC236}">
                <a16:creationId xmlns:a16="http://schemas.microsoft.com/office/drawing/2014/main" id="{C4B22A6F-213A-1B4C-BD7E-EFF3080AA9D4}"/>
              </a:ext>
            </a:extLst>
          </p:cNvPr>
          <p:cNvSpPr txBox="1"/>
          <p:nvPr/>
        </p:nvSpPr>
        <p:spPr>
          <a:xfrm>
            <a:off x="8107769" y="4722287"/>
            <a:ext cx="2355132" cy="584775"/>
          </a:xfrm>
          <a:prstGeom prst="rect">
            <a:avLst/>
          </a:prstGeom>
          <a:noFill/>
        </p:spPr>
        <p:txBody>
          <a:bodyPr wrap="none" rtlCol="0">
            <a:spAutoFit/>
          </a:bodyPr>
          <a:lstStyle/>
          <a:p>
            <a:pPr algn="just"/>
            <a:r>
              <a:rPr lang="ja-JP" altLang="en-US" sz="1600" dirty="0">
                <a:latin typeface="Calibri" panose="020F0502020204030204" pitchFamily="34" charset="0"/>
                <a:cs typeface="Times New Roman" panose="02020603050405020304" pitchFamily="18" charset="0"/>
              </a:rPr>
              <a:t>・抗原</a:t>
            </a:r>
            <a:r>
              <a:rPr lang="en-US" altLang="ja-JP" sz="1600" dirty="0">
                <a:latin typeface="Calibri" panose="020F0502020204030204" pitchFamily="34" charset="0"/>
                <a:cs typeface="Times New Roman" panose="02020603050405020304" pitchFamily="18" charset="0"/>
              </a:rPr>
              <a:t>A</a:t>
            </a:r>
            <a:r>
              <a:rPr lang="ja-JP" altLang="en-US" sz="1600" dirty="0">
                <a:latin typeface="Calibri" panose="020F0502020204030204" pitchFamily="34" charset="0"/>
                <a:cs typeface="Times New Roman" panose="02020603050405020304" pitchFamily="18" charset="0"/>
              </a:rPr>
              <a:t>に特異的に結合</a:t>
            </a:r>
            <a:endParaRPr lang="en-US" altLang="ja-JP" sz="1600" dirty="0">
              <a:latin typeface="Calibri" panose="020F0502020204030204" pitchFamily="34" charset="0"/>
              <a:cs typeface="Times New Roman" panose="02020603050405020304" pitchFamily="18" charset="0"/>
            </a:endParaRPr>
          </a:p>
          <a:p>
            <a:pPr algn="just"/>
            <a:r>
              <a:rPr lang="ja-JP" altLang="en-US" sz="1600" dirty="0">
                <a:latin typeface="Calibri" panose="020F0502020204030204" pitchFamily="34" charset="0"/>
                <a:cs typeface="Times New Roman" panose="02020603050405020304" pitchFamily="18" charset="0"/>
              </a:rPr>
              <a:t>・生産量が高い</a:t>
            </a:r>
          </a:p>
        </p:txBody>
      </p:sp>
      <p:grpSp>
        <p:nvGrpSpPr>
          <p:cNvPr id="158" name="グループ化 157">
            <a:extLst>
              <a:ext uri="{FF2B5EF4-FFF2-40B4-BE49-F238E27FC236}">
                <a16:creationId xmlns:a16="http://schemas.microsoft.com/office/drawing/2014/main" id="{2639A57F-1518-6640-8ADC-AB3CECAC1B97}"/>
              </a:ext>
            </a:extLst>
          </p:cNvPr>
          <p:cNvGrpSpPr/>
          <p:nvPr/>
        </p:nvGrpSpPr>
        <p:grpSpPr>
          <a:xfrm>
            <a:off x="6914441" y="4828273"/>
            <a:ext cx="1006424" cy="923582"/>
            <a:chOff x="5390441" y="4863334"/>
            <a:chExt cx="1006424" cy="923582"/>
          </a:xfrm>
        </p:grpSpPr>
        <p:sp>
          <p:nvSpPr>
            <p:cNvPr id="159" name="右矢印 158">
              <a:extLst>
                <a:ext uri="{FF2B5EF4-FFF2-40B4-BE49-F238E27FC236}">
                  <a16:creationId xmlns:a16="http://schemas.microsoft.com/office/drawing/2014/main" id="{07E6BF84-ED23-2046-8A47-F91AC3655D06}"/>
                </a:ext>
              </a:extLst>
            </p:cNvPr>
            <p:cNvSpPr/>
            <p:nvPr/>
          </p:nvSpPr>
          <p:spPr>
            <a:xfrm rot="20783510" flipV="1">
              <a:off x="5390960" y="5439186"/>
              <a:ext cx="1005730" cy="347730"/>
            </a:xfrm>
            <a:prstGeom prst="rightArrow">
              <a:avLst/>
            </a:prstGeom>
            <a:solidFill>
              <a:schemeClr val="accent2">
                <a:lumMod val="20000"/>
                <a:lumOff val="8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0" name="右矢印 159">
              <a:extLst>
                <a:ext uri="{FF2B5EF4-FFF2-40B4-BE49-F238E27FC236}">
                  <a16:creationId xmlns:a16="http://schemas.microsoft.com/office/drawing/2014/main" id="{D458232C-D8D4-2E40-A0B1-F9C22C009CA5}"/>
                </a:ext>
              </a:extLst>
            </p:cNvPr>
            <p:cNvSpPr/>
            <p:nvPr/>
          </p:nvSpPr>
          <p:spPr>
            <a:xfrm rot="816490">
              <a:off x="5390441" y="4863334"/>
              <a:ext cx="1006424" cy="347730"/>
            </a:xfrm>
            <a:prstGeom prst="rightArrow">
              <a:avLst/>
            </a:prstGeom>
            <a:solidFill>
              <a:schemeClr val="accent5">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161" name="図 160">
            <a:extLst>
              <a:ext uri="{FF2B5EF4-FFF2-40B4-BE49-F238E27FC236}">
                <a16:creationId xmlns:a16="http://schemas.microsoft.com/office/drawing/2014/main" id="{A6E83785-E881-4847-A318-1CAC0AA8F898}"/>
              </a:ext>
            </a:extLst>
          </p:cNvPr>
          <p:cNvPicPr>
            <a:picLocks noChangeAspect="1"/>
          </p:cNvPicPr>
          <p:nvPr/>
        </p:nvPicPr>
        <p:blipFill>
          <a:blip r:embed="rId3"/>
          <a:stretch>
            <a:fillRect/>
          </a:stretch>
        </p:blipFill>
        <p:spPr>
          <a:xfrm>
            <a:off x="8989275" y="3899521"/>
            <a:ext cx="592121" cy="806589"/>
          </a:xfrm>
          <a:prstGeom prst="rect">
            <a:avLst/>
          </a:prstGeom>
        </p:spPr>
      </p:pic>
      <p:sp>
        <p:nvSpPr>
          <p:cNvPr id="162" name="テキスト ボックス 161">
            <a:extLst>
              <a:ext uri="{FF2B5EF4-FFF2-40B4-BE49-F238E27FC236}">
                <a16:creationId xmlns:a16="http://schemas.microsoft.com/office/drawing/2014/main" id="{CC7D41DE-803A-7A48-99AF-7C77C4C1BAEC}"/>
              </a:ext>
            </a:extLst>
          </p:cNvPr>
          <p:cNvSpPr txBox="1"/>
          <p:nvPr/>
        </p:nvSpPr>
        <p:spPr>
          <a:xfrm>
            <a:off x="8112577" y="6172639"/>
            <a:ext cx="2345514" cy="584775"/>
          </a:xfrm>
          <a:prstGeom prst="rect">
            <a:avLst/>
          </a:prstGeom>
          <a:noFill/>
        </p:spPr>
        <p:txBody>
          <a:bodyPr wrap="none" rtlCol="0">
            <a:spAutoFit/>
          </a:bodyPr>
          <a:lstStyle/>
          <a:p>
            <a:pPr algn="just"/>
            <a:r>
              <a:rPr lang="ja-JP" altLang="en-US" sz="1600" dirty="0">
                <a:latin typeface="Calibri" panose="020F0502020204030204" pitchFamily="34" charset="0"/>
                <a:cs typeface="Times New Roman" panose="02020603050405020304" pitchFamily="18" charset="0"/>
              </a:rPr>
              <a:t>・抗原</a:t>
            </a:r>
            <a:r>
              <a:rPr lang="en-US" altLang="ja-JP" sz="1600" dirty="0">
                <a:latin typeface="Calibri" panose="020F0502020204030204" pitchFamily="34" charset="0"/>
                <a:cs typeface="Times New Roman" panose="02020603050405020304" pitchFamily="18" charset="0"/>
              </a:rPr>
              <a:t>C</a:t>
            </a:r>
            <a:r>
              <a:rPr lang="ja-JP" altLang="en-US" sz="1600" dirty="0">
                <a:latin typeface="Calibri" panose="020F0502020204030204" pitchFamily="34" charset="0"/>
                <a:cs typeface="Times New Roman" panose="02020603050405020304" pitchFamily="18" charset="0"/>
              </a:rPr>
              <a:t>に特異的に結合</a:t>
            </a:r>
            <a:endParaRPr lang="en-US" altLang="ja-JP" sz="1600" dirty="0">
              <a:latin typeface="Calibri" panose="020F0502020204030204" pitchFamily="34" charset="0"/>
              <a:cs typeface="Times New Roman" panose="02020603050405020304" pitchFamily="18" charset="0"/>
            </a:endParaRPr>
          </a:p>
          <a:p>
            <a:pPr algn="just"/>
            <a:r>
              <a:rPr lang="ja-JP" altLang="en-US" sz="1600" dirty="0">
                <a:latin typeface="Calibri" panose="020F0502020204030204" pitchFamily="34" charset="0"/>
                <a:cs typeface="Times New Roman" panose="02020603050405020304" pitchFamily="18" charset="0"/>
              </a:rPr>
              <a:t>・熱安定性が高い</a:t>
            </a:r>
          </a:p>
        </p:txBody>
      </p:sp>
      <p:sp>
        <p:nvSpPr>
          <p:cNvPr id="163" name="正方形/長方形 162">
            <a:extLst>
              <a:ext uri="{FF2B5EF4-FFF2-40B4-BE49-F238E27FC236}">
                <a16:creationId xmlns:a16="http://schemas.microsoft.com/office/drawing/2014/main" id="{B1E6DC71-949D-604C-A9FD-1789D9109F57}"/>
              </a:ext>
            </a:extLst>
          </p:cNvPr>
          <p:cNvSpPr/>
          <p:nvPr/>
        </p:nvSpPr>
        <p:spPr>
          <a:xfrm>
            <a:off x="8194938" y="5348420"/>
            <a:ext cx="2180795" cy="1362074"/>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4" name="正方形/長方形 163">
            <a:extLst>
              <a:ext uri="{FF2B5EF4-FFF2-40B4-BE49-F238E27FC236}">
                <a16:creationId xmlns:a16="http://schemas.microsoft.com/office/drawing/2014/main" id="{791E01C9-3CA5-F44B-9B47-3EF9DEB20951}"/>
              </a:ext>
            </a:extLst>
          </p:cNvPr>
          <p:cNvSpPr/>
          <p:nvPr/>
        </p:nvSpPr>
        <p:spPr>
          <a:xfrm>
            <a:off x="8185350" y="3876808"/>
            <a:ext cx="2199971" cy="136207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65" name="図 164">
            <a:extLst>
              <a:ext uri="{FF2B5EF4-FFF2-40B4-BE49-F238E27FC236}">
                <a16:creationId xmlns:a16="http://schemas.microsoft.com/office/drawing/2014/main" id="{EEFF5C02-3038-B443-B74F-6EA3A574370B}"/>
              </a:ext>
            </a:extLst>
          </p:cNvPr>
          <p:cNvPicPr>
            <a:picLocks noChangeAspect="1"/>
          </p:cNvPicPr>
          <p:nvPr/>
        </p:nvPicPr>
        <p:blipFill>
          <a:blip r:embed="rId4"/>
          <a:stretch>
            <a:fillRect/>
          </a:stretch>
        </p:blipFill>
        <p:spPr>
          <a:xfrm>
            <a:off x="8979432" y="5377239"/>
            <a:ext cx="618271" cy="820746"/>
          </a:xfrm>
          <a:prstGeom prst="rect">
            <a:avLst/>
          </a:prstGeom>
        </p:spPr>
      </p:pic>
      <p:pic>
        <p:nvPicPr>
          <p:cNvPr id="166" name="図 165">
            <a:extLst>
              <a:ext uri="{FF2B5EF4-FFF2-40B4-BE49-F238E27FC236}">
                <a16:creationId xmlns:a16="http://schemas.microsoft.com/office/drawing/2014/main" id="{BFE608FD-7041-1A42-B866-A86A0742ADC8}"/>
              </a:ext>
            </a:extLst>
          </p:cNvPr>
          <p:cNvPicPr>
            <a:picLocks noChangeAspect="1"/>
          </p:cNvPicPr>
          <p:nvPr/>
        </p:nvPicPr>
        <p:blipFill>
          <a:blip r:embed="rId5"/>
          <a:stretch>
            <a:fillRect/>
          </a:stretch>
        </p:blipFill>
        <p:spPr>
          <a:xfrm>
            <a:off x="2372552" y="961844"/>
            <a:ext cx="648803" cy="857613"/>
          </a:xfrm>
          <a:prstGeom prst="rect">
            <a:avLst/>
          </a:prstGeom>
        </p:spPr>
      </p:pic>
      <p:pic>
        <p:nvPicPr>
          <p:cNvPr id="167" name="図 166">
            <a:extLst>
              <a:ext uri="{FF2B5EF4-FFF2-40B4-BE49-F238E27FC236}">
                <a16:creationId xmlns:a16="http://schemas.microsoft.com/office/drawing/2014/main" id="{2111F75F-97AB-9A42-B085-41D089BD8955}"/>
              </a:ext>
            </a:extLst>
          </p:cNvPr>
          <p:cNvPicPr>
            <a:picLocks noChangeAspect="1"/>
          </p:cNvPicPr>
          <p:nvPr/>
        </p:nvPicPr>
        <p:blipFill>
          <a:blip r:embed="rId6"/>
          <a:stretch>
            <a:fillRect/>
          </a:stretch>
        </p:blipFill>
        <p:spPr>
          <a:xfrm>
            <a:off x="4946594" y="956022"/>
            <a:ext cx="563871" cy="975219"/>
          </a:xfrm>
          <a:prstGeom prst="rect">
            <a:avLst/>
          </a:prstGeom>
        </p:spPr>
      </p:pic>
      <p:pic>
        <p:nvPicPr>
          <p:cNvPr id="168" name="図 167">
            <a:extLst>
              <a:ext uri="{FF2B5EF4-FFF2-40B4-BE49-F238E27FC236}">
                <a16:creationId xmlns:a16="http://schemas.microsoft.com/office/drawing/2014/main" id="{D5585EA4-F849-FE47-8873-B0C2FC3E4B34}"/>
              </a:ext>
            </a:extLst>
          </p:cNvPr>
          <p:cNvPicPr>
            <a:picLocks noChangeAspect="1"/>
          </p:cNvPicPr>
          <p:nvPr/>
        </p:nvPicPr>
        <p:blipFill>
          <a:blip r:embed="rId7"/>
          <a:stretch>
            <a:fillRect/>
          </a:stretch>
        </p:blipFill>
        <p:spPr>
          <a:xfrm>
            <a:off x="7702422" y="1229573"/>
            <a:ext cx="1264563" cy="1678421"/>
          </a:xfrm>
          <a:prstGeom prst="rect">
            <a:avLst/>
          </a:prstGeom>
        </p:spPr>
      </p:pic>
    </p:spTree>
    <p:extLst>
      <p:ext uri="{BB962C8B-B14F-4D97-AF65-F5344CB8AC3E}">
        <p14:creationId xmlns:p14="http://schemas.microsoft.com/office/powerpoint/2010/main" val="31497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
                                        </p:tgtEl>
                                        <p:attrNameLst>
                                          <p:attrName>style.visibility</p:attrName>
                                        </p:attrNameLst>
                                      </p:cBhvr>
                                      <p:to>
                                        <p:strVal val="visible"/>
                                      </p:to>
                                    </p:set>
                                    <p:animEffect transition="in" filter="fade">
                                      <p:cBhvr>
                                        <p:cTn id="13" dur="500"/>
                                        <p:tgtEl>
                                          <p:spTgt spid="164"/>
                                        </p:tgtEl>
                                      </p:cBhvr>
                                    </p:animEffect>
                                  </p:childTnLst>
                                </p:cTn>
                              </p:par>
                              <p:par>
                                <p:cTn id="14" presetID="10" presetClass="entr" presetSubtype="0" fill="hold" nodeType="with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500"/>
                                        <p:tgtEl>
                                          <p:spTgt spid="1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7"/>
                                        </p:tgtEl>
                                        <p:attrNameLst>
                                          <p:attrName>style.visibility</p:attrName>
                                        </p:attrNameLst>
                                      </p:cBhvr>
                                      <p:to>
                                        <p:strVal val="visible"/>
                                      </p:to>
                                    </p:set>
                                    <p:animEffect transition="in" filter="fade">
                                      <p:cBhvr>
                                        <p:cTn id="19" dur="500"/>
                                        <p:tgtEl>
                                          <p:spTgt spid="15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fade">
                                      <p:cBhvr>
                                        <p:cTn id="27" dur="500"/>
                                        <p:tgtEl>
                                          <p:spTgt spid="1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2"/>
                                        </p:tgtEl>
                                        <p:attrNameLst>
                                          <p:attrName>style.visibility</p:attrName>
                                        </p:attrNameLst>
                                      </p:cBhvr>
                                      <p:to>
                                        <p:strVal val="visible"/>
                                      </p:to>
                                    </p:set>
                                    <p:animEffect transition="in" filter="fade">
                                      <p:cBhvr>
                                        <p:cTn id="30" dur="500"/>
                                        <p:tgtEl>
                                          <p:spTgt spid="1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3"/>
                                        </p:tgtEl>
                                        <p:attrNameLst>
                                          <p:attrName>style.visibility</p:attrName>
                                        </p:attrNameLst>
                                      </p:cBhvr>
                                      <p:to>
                                        <p:strVal val="visible"/>
                                      </p:to>
                                    </p:set>
                                    <p:animEffect transition="in" filter="fade">
                                      <p:cBhvr>
                                        <p:cTn id="33" dur="500"/>
                                        <p:tgtEl>
                                          <p:spTgt spid="163"/>
                                        </p:tgtEl>
                                      </p:cBhvr>
                                    </p:animEffect>
                                  </p:childTnLst>
                                </p:cTn>
                              </p:par>
                              <p:par>
                                <p:cTn id="34" presetID="10" presetClass="entr" presetSubtype="0" fill="hold" nodeType="withEffect">
                                  <p:stCondLst>
                                    <p:cond delay="0"/>
                                  </p:stCondLst>
                                  <p:childTnLst>
                                    <p:set>
                                      <p:cBhvr>
                                        <p:cTn id="35" dur="1" fill="hold">
                                          <p:stCondLst>
                                            <p:cond delay="0"/>
                                          </p:stCondLst>
                                        </p:cTn>
                                        <p:tgtEl>
                                          <p:spTgt spid="165"/>
                                        </p:tgtEl>
                                        <p:attrNameLst>
                                          <p:attrName>style.visibility</p:attrName>
                                        </p:attrNameLst>
                                      </p:cBhvr>
                                      <p:to>
                                        <p:strVal val="visible"/>
                                      </p:to>
                                    </p:set>
                                    <p:animEffect transition="in" filter="fade">
                                      <p:cBhvr>
                                        <p:cTn id="36"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animBg="1"/>
      <p:bldP spid="119" grpId="0" animBg="1"/>
      <p:bldP spid="120" grpId="0" animBg="1"/>
      <p:bldP spid="157" grpId="0"/>
      <p:bldP spid="162" grpId="0"/>
      <p:bldP spid="163" grpId="0" animBg="1"/>
      <p:bldP spid="16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50DD6A-5CB0-FC4D-870F-EDD5D388DD77}"/>
              </a:ext>
            </a:extLst>
          </p:cNvPr>
          <p:cNvSpPr>
            <a:spLocks noGrp="1"/>
          </p:cNvSpPr>
          <p:nvPr>
            <p:ph type="title"/>
          </p:nvPr>
        </p:nvSpPr>
        <p:spPr/>
        <p:txBody>
          <a:bodyPr/>
          <a:lstStyle/>
          <a:p>
            <a:r>
              <a:rPr kumimoji="1" lang="en-US" altLang="ja-JP" dirty="0">
                <a:solidFill>
                  <a:srgbClr val="0432FF"/>
                </a:solidFill>
              </a:rPr>
              <a:t>FR-switched </a:t>
            </a:r>
            <a:r>
              <a:rPr kumimoji="1" lang="en-US" altLang="ja-JP" dirty="0" err="1">
                <a:solidFill>
                  <a:srgbClr val="0432FF"/>
                </a:solidFill>
              </a:rPr>
              <a:t>scFv</a:t>
            </a:r>
            <a:endParaRPr kumimoji="1" lang="ja-JP" altLang="en-US">
              <a:solidFill>
                <a:srgbClr val="0432FF"/>
              </a:solidFill>
            </a:endParaRPr>
          </a:p>
        </p:txBody>
      </p:sp>
      <p:sp>
        <p:nvSpPr>
          <p:cNvPr id="4" name="テキスト ボックス 3">
            <a:extLst>
              <a:ext uri="{FF2B5EF4-FFF2-40B4-BE49-F238E27FC236}">
                <a16:creationId xmlns:a16="http://schemas.microsoft.com/office/drawing/2014/main" id="{DA78A6E8-297A-604E-99B9-5492E89417DE}"/>
              </a:ext>
            </a:extLst>
          </p:cNvPr>
          <p:cNvSpPr txBox="1"/>
          <p:nvPr/>
        </p:nvSpPr>
        <p:spPr>
          <a:xfrm>
            <a:off x="4353048" y="826494"/>
            <a:ext cx="3485907" cy="400110"/>
          </a:xfrm>
          <a:prstGeom prst="rect">
            <a:avLst/>
          </a:prstGeom>
          <a:noFill/>
        </p:spPr>
        <p:txBody>
          <a:bodyPr wrap="square" rtlCol="0">
            <a:spAutoFit/>
          </a:bodyPr>
          <a:lstStyle/>
          <a:p>
            <a:pPr algn="ctr"/>
            <a:r>
              <a:rPr lang="en-US" altLang="ja-JP" sz="2000" b="1" dirty="0">
                <a:cs typeface="Times New Roman" panose="02020603050405020304" pitchFamily="18" charset="0"/>
              </a:rPr>
              <a:t>A1R/B1R</a:t>
            </a:r>
            <a:endParaRPr lang="en-US" altLang="ja-JP" sz="2000" b="1" dirty="0">
              <a:solidFill>
                <a:schemeClr val="accent5"/>
              </a:solidFill>
              <a:cs typeface="Times New Roman" panose="02020603050405020304" pitchFamily="18" charset="0"/>
            </a:endParaRPr>
          </a:p>
        </p:txBody>
      </p:sp>
      <p:sp>
        <p:nvSpPr>
          <p:cNvPr id="5" name="角丸四角形 4">
            <a:extLst>
              <a:ext uri="{FF2B5EF4-FFF2-40B4-BE49-F238E27FC236}">
                <a16:creationId xmlns:a16="http://schemas.microsoft.com/office/drawing/2014/main" id="{C1D51137-3901-C845-851A-DBB79453FE60}"/>
              </a:ext>
            </a:extLst>
          </p:cNvPr>
          <p:cNvSpPr/>
          <p:nvPr/>
        </p:nvSpPr>
        <p:spPr>
          <a:xfrm>
            <a:off x="1606552" y="4440604"/>
            <a:ext cx="8978899" cy="1108800"/>
          </a:xfrm>
          <a:prstGeom prst="roundRect">
            <a:avLst/>
          </a:prstGeom>
          <a:solidFill>
            <a:schemeClr val="accent4">
              <a:lumMod val="20000"/>
              <a:lumOff val="8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 name="角丸四角形 5">
            <a:extLst>
              <a:ext uri="{FF2B5EF4-FFF2-40B4-BE49-F238E27FC236}">
                <a16:creationId xmlns:a16="http://schemas.microsoft.com/office/drawing/2014/main" id="{7501B2A9-43C0-474D-859F-1C3155D699DA}"/>
              </a:ext>
            </a:extLst>
          </p:cNvPr>
          <p:cNvSpPr/>
          <p:nvPr/>
        </p:nvSpPr>
        <p:spPr>
          <a:xfrm>
            <a:off x="1606551" y="1497595"/>
            <a:ext cx="8978898" cy="1108800"/>
          </a:xfrm>
          <a:prstGeom prst="roundRect">
            <a:avLst/>
          </a:prstGeom>
          <a:solidFill>
            <a:schemeClr val="accent2">
              <a:lumMod val="20000"/>
              <a:lumOff val="80000"/>
              <a:alpha val="3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角丸四角形 6">
            <a:extLst>
              <a:ext uri="{FF2B5EF4-FFF2-40B4-BE49-F238E27FC236}">
                <a16:creationId xmlns:a16="http://schemas.microsoft.com/office/drawing/2014/main" id="{ACB2B351-A05E-6548-BF59-A85ECA2B4F79}"/>
              </a:ext>
            </a:extLst>
          </p:cNvPr>
          <p:cNvSpPr/>
          <p:nvPr/>
        </p:nvSpPr>
        <p:spPr>
          <a:xfrm>
            <a:off x="1606552" y="2978512"/>
            <a:ext cx="8978899" cy="1109208"/>
          </a:xfrm>
          <a:prstGeom prst="roundRect">
            <a:avLst/>
          </a:prstGeom>
          <a:solidFill>
            <a:schemeClr val="accent5">
              <a:lumMod val="20000"/>
              <a:lumOff val="80000"/>
              <a:alpha val="35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8" name="円/楕円 7">
            <a:extLst>
              <a:ext uri="{FF2B5EF4-FFF2-40B4-BE49-F238E27FC236}">
                <a16:creationId xmlns:a16="http://schemas.microsoft.com/office/drawing/2014/main" id="{7A58D5AA-3C21-2D43-807C-3C44379B3B3B}"/>
              </a:ext>
            </a:extLst>
          </p:cNvPr>
          <p:cNvSpPr/>
          <p:nvPr/>
        </p:nvSpPr>
        <p:spPr>
          <a:xfrm>
            <a:off x="1615377" y="4178981"/>
            <a:ext cx="5699822" cy="510170"/>
          </a:xfrm>
          <a:prstGeom prst="ellipse">
            <a:avLst/>
          </a:prstGeom>
          <a:solidFill>
            <a:schemeClr val="accent4">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cs typeface="Times New Roman" panose="02020603050405020304" pitchFamily="18" charset="0"/>
              </a:rPr>
              <a:t>FR-switched </a:t>
            </a:r>
            <a:r>
              <a:rPr lang="en-US" altLang="ja-JP" sz="2400" b="1" dirty="0" err="1">
                <a:solidFill>
                  <a:schemeClr val="tx1"/>
                </a:solidFill>
                <a:cs typeface="Times New Roman" panose="02020603050405020304" pitchFamily="18" charset="0"/>
              </a:rPr>
              <a:t>scFv</a:t>
            </a:r>
            <a:r>
              <a:rPr lang="en-US" altLang="ja-JP" sz="2400" b="1" dirty="0">
                <a:solidFill>
                  <a:schemeClr val="tx1"/>
                </a:solidFill>
                <a:cs typeface="Times New Roman" panose="02020603050405020304" pitchFamily="18" charset="0"/>
              </a:rPr>
              <a:t> A1R/B1R</a:t>
            </a:r>
            <a:endParaRPr lang="ja-JP" altLang="en-US" sz="2400" b="1" dirty="0">
              <a:solidFill>
                <a:schemeClr val="tx1"/>
              </a:solidFill>
              <a:cs typeface="Times New Roman" panose="02020603050405020304" pitchFamily="18" charset="0"/>
            </a:endParaRPr>
          </a:p>
        </p:txBody>
      </p:sp>
      <p:grpSp>
        <p:nvGrpSpPr>
          <p:cNvPr id="9" name="グループ化 8">
            <a:extLst>
              <a:ext uri="{FF2B5EF4-FFF2-40B4-BE49-F238E27FC236}">
                <a16:creationId xmlns:a16="http://schemas.microsoft.com/office/drawing/2014/main" id="{09C94A80-3D4B-0044-A4B2-ACF078E264F7}"/>
              </a:ext>
            </a:extLst>
          </p:cNvPr>
          <p:cNvGrpSpPr/>
          <p:nvPr/>
        </p:nvGrpSpPr>
        <p:grpSpPr>
          <a:xfrm>
            <a:off x="1970259" y="1794530"/>
            <a:ext cx="8251482" cy="666469"/>
            <a:chOff x="709724" y="1794529"/>
            <a:chExt cx="8251482" cy="666469"/>
          </a:xfrm>
        </p:grpSpPr>
        <p:sp>
          <p:nvSpPr>
            <p:cNvPr id="10" name="テキスト ボックス 9">
              <a:extLst>
                <a:ext uri="{FF2B5EF4-FFF2-40B4-BE49-F238E27FC236}">
                  <a16:creationId xmlns:a16="http://schemas.microsoft.com/office/drawing/2014/main" id="{B5B2761E-80B2-0E43-9CBD-D51C9B11E82E}"/>
                </a:ext>
              </a:extLst>
            </p:cNvPr>
            <p:cNvSpPr txBox="1"/>
            <p:nvPr/>
          </p:nvSpPr>
          <p:spPr>
            <a:xfrm>
              <a:off x="709724" y="1794529"/>
              <a:ext cx="490272" cy="307777"/>
            </a:xfrm>
            <a:prstGeom prst="rect">
              <a:avLst/>
            </a:prstGeom>
            <a:noFill/>
          </p:spPr>
          <p:txBody>
            <a:bodyPr wrap="square" rtlCol="0">
              <a:spAutoFit/>
            </a:bodyPr>
            <a:lstStyle/>
            <a:p>
              <a:pPr algn="ctr"/>
              <a:r>
                <a:rPr lang="en-US" altLang="ja-JP" sz="1400" dirty="0"/>
                <a:t>VH</a:t>
              </a:r>
            </a:p>
          </p:txBody>
        </p:sp>
        <p:sp>
          <p:nvSpPr>
            <p:cNvPr id="11" name="テキスト ボックス 10">
              <a:extLst>
                <a:ext uri="{FF2B5EF4-FFF2-40B4-BE49-F238E27FC236}">
                  <a16:creationId xmlns:a16="http://schemas.microsoft.com/office/drawing/2014/main" id="{AC6EBAAA-8F5E-4A40-A5D3-8CB8CA9AC8A5}"/>
                </a:ext>
              </a:extLst>
            </p:cNvPr>
            <p:cNvSpPr txBox="1"/>
            <p:nvPr/>
          </p:nvSpPr>
          <p:spPr>
            <a:xfrm>
              <a:off x="4896833" y="1794529"/>
              <a:ext cx="490272" cy="307777"/>
            </a:xfrm>
            <a:prstGeom prst="rect">
              <a:avLst/>
            </a:prstGeom>
            <a:noFill/>
          </p:spPr>
          <p:txBody>
            <a:bodyPr wrap="square" rtlCol="0">
              <a:spAutoFit/>
            </a:bodyPr>
            <a:lstStyle/>
            <a:p>
              <a:pPr algn="ctr"/>
              <a:r>
                <a:rPr lang="en-US" altLang="ja-JP" sz="1400" dirty="0"/>
                <a:t>VL</a:t>
              </a:r>
            </a:p>
          </p:txBody>
        </p:sp>
        <p:sp>
          <p:nvSpPr>
            <p:cNvPr id="12" name="正方形/長方形 11">
              <a:extLst>
                <a:ext uri="{FF2B5EF4-FFF2-40B4-BE49-F238E27FC236}">
                  <a16:creationId xmlns:a16="http://schemas.microsoft.com/office/drawing/2014/main" id="{C6D6E8C6-492D-2146-AC54-79E3888272D1}"/>
                </a:ext>
              </a:extLst>
            </p:cNvPr>
            <p:cNvSpPr/>
            <p:nvPr/>
          </p:nvSpPr>
          <p:spPr>
            <a:xfrm>
              <a:off x="1047069" y="2029198"/>
              <a:ext cx="468221"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13" name="正方形/長方形 12">
              <a:extLst>
                <a:ext uri="{FF2B5EF4-FFF2-40B4-BE49-F238E27FC236}">
                  <a16:creationId xmlns:a16="http://schemas.microsoft.com/office/drawing/2014/main" id="{04511CA3-1B9E-8641-9470-8EDB25059135}"/>
                </a:ext>
              </a:extLst>
            </p:cNvPr>
            <p:cNvSpPr/>
            <p:nvPr/>
          </p:nvSpPr>
          <p:spPr>
            <a:xfrm>
              <a:off x="2107812" y="2029198"/>
              <a:ext cx="468923"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FR2</a:t>
              </a:r>
            </a:p>
          </p:txBody>
        </p:sp>
        <p:sp>
          <p:nvSpPr>
            <p:cNvPr id="14" name="正方形/長方形 13">
              <a:extLst>
                <a:ext uri="{FF2B5EF4-FFF2-40B4-BE49-F238E27FC236}">
                  <a16:creationId xmlns:a16="http://schemas.microsoft.com/office/drawing/2014/main" id="{09AE7C68-5D80-D74F-B535-9007B514C539}"/>
                </a:ext>
              </a:extLst>
            </p:cNvPr>
            <p:cNvSpPr/>
            <p:nvPr/>
          </p:nvSpPr>
          <p:spPr>
            <a:xfrm>
              <a:off x="3166895" y="2029198"/>
              <a:ext cx="538254"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15" name="正方形/長方形 14">
              <a:extLst>
                <a:ext uri="{FF2B5EF4-FFF2-40B4-BE49-F238E27FC236}">
                  <a16:creationId xmlns:a16="http://schemas.microsoft.com/office/drawing/2014/main" id="{4B05785E-EB8F-1243-911F-68DAD3993041}"/>
                </a:ext>
              </a:extLst>
            </p:cNvPr>
            <p:cNvSpPr/>
            <p:nvPr/>
          </p:nvSpPr>
          <p:spPr>
            <a:xfrm>
              <a:off x="4297345" y="2029198"/>
              <a:ext cx="480473"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FR4</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16" name="正方形/長方形 15">
              <a:extLst>
                <a:ext uri="{FF2B5EF4-FFF2-40B4-BE49-F238E27FC236}">
                  <a16:creationId xmlns:a16="http://schemas.microsoft.com/office/drawing/2014/main" id="{BD931726-F571-9941-A7F9-C358ED2D7CC7}"/>
                </a:ext>
              </a:extLst>
            </p:cNvPr>
            <p:cNvSpPr/>
            <p:nvPr/>
          </p:nvSpPr>
          <p:spPr>
            <a:xfrm>
              <a:off x="1514113" y="2029198"/>
              <a:ext cx="595462"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CDR1</a:t>
              </a:r>
            </a:p>
          </p:txBody>
        </p:sp>
        <p:sp>
          <p:nvSpPr>
            <p:cNvPr id="17" name="正方形/長方形 16">
              <a:extLst>
                <a:ext uri="{FF2B5EF4-FFF2-40B4-BE49-F238E27FC236}">
                  <a16:creationId xmlns:a16="http://schemas.microsoft.com/office/drawing/2014/main" id="{41E2D352-DD20-0B45-865A-3717DCDF3EEB}"/>
                </a:ext>
              </a:extLst>
            </p:cNvPr>
            <p:cNvSpPr/>
            <p:nvPr/>
          </p:nvSpPr>
          <p:spPr>
            <a:xfrm>
              <a:off x="2573680" y="2029198"/>
              <a:ext cx="594376"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18" name="正方形/長方形 17">
              <a:extLst>
                <a:ext uri="{FF2B5EF4-FFF2-40B4-BE49-F238E27FC236}">
                  <a16:creationId xmlns:a16="http://schemas.microsoft.com/office/drawing/2014/main" id="{D6BB7983-75F9-B441-86D3-222A71CCC65C}"/>
                </a:ext>
              </a:extLst>
            </p:cNvPr>
            <p:cNvSpPr/>
            <p:nvPr/>
          </p:nvSpPr>
          <p:spPr>
            <a:xfrm>
              <a:off x="3702519" y="2029198"/>
              <a:ext cx="596900"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19" name="正方形/長方形 18">
              <a:extLst>
                <a:ext uri="{FF2B5EF4-FFF2-40B4-BE49-F238E27FC236}">
                  <a16:creationId xmlns:a16="http://schemas.microsoft.com/office/drawing/2014/main" id="{6D8AF9D6-9578-AE41-AC49-901A493493B7}"/>
                </a:ext>
              </a:extLst>
            </p:cNvPr>
            <p:cNvSpPr/>
            <p:nvPr/>
          </p:nvSpPr>
          <p:spPr>
            <a:xfrm>
              <a:off x="5238779" y="2029198"/>
              <a:ext cx="468221"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20" name="正方形/長方形 19">
              <a:extLst>
                <a:ext uri="{FF2B5EF4-FFF2-40B4-BE49-F238E27FC236}">
                  <a16:creationId xmlns:a16="http://schemas.microsoft.com/office/drawing/2014/main" id="{5089BD77-0E24-EF4C-97BF-025588275394}"/>
                </a:ext>
              </a:extLst>
            </p:cNvPr>
            <p:cNvSpPr/>
            <p:nvPr/>
          </p:nvSpPr>
          <p:spPr>
            <a:xfrm>
              <a:off x="6297550" y="2029198"/>
              <a:ext cx="468923"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21" name="正方形/長方形 20">
              <a:extLst>
                <a:ext uri="{FF2B5EF4-FFF2-40B4-BE49-F238E27FC236}">
                  <a16:creationId xmlns:a16="http://schemas.microsoft.com/office/drawing/2014/main" id="{16DEDD36-B49E-484E-BBF1-16D8D4F386AD}"/>
                </a:ext>
              </a:extLst>
            </p:cNvPr>
            <p:cNvSpPr/>
            <p:nvPr/>
          </p:nvSpPr>
          <p:spPr>
            <a:xfrm>
              <a:off x="7356633" y="2029198"/>
              <a:ext cx="538254"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22" name="正方形/長方形 21">
              <a:extLst>
                <a:ext uri="{FF2B5EF4-FFF2-40B4-BE49-F238E27FC236}">
                  <a16:creationId xmlns:a16="http://schemas.microsoft.com/office/drawing/2014/main" id="{2EFD5028-E8CD-4540-88DF-6C001237A530}"/>
                </a:ext>
              </a:extLst>
            </p:cNvPr>
            <p:cNvSpPr/>
            <p:nvPr/>
          </p:nvSpPr>
          <p:spPr>
            <a:xfrm>
              <a:off x="8480733" y="2029198"/>
              <a:ext cx="480473"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FR4</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23" name="正方形/長方形 22">
              <a:extLst>
                <a:ext uri="{FF2B5EF4-FFF2-40B4-BE49-F238E27FC236}">
                  <a16:creationId xmlns:a16="http://schemas.microsoft.com/office/drawing/2014/main" id="{E6FD8B36-7B7D-5E43-8E95-68AC6ABC3DDD}"/>
                </a:ext>
              </a:extLst>
            </p:cNvPr>
            <p:cNvSpPr/>
            <p:nvPr/>
          </p:nvSpPr>
          <p:spPr>
            <a:xfrm>
              <a:off x="5703851" y="2029198"/>
              <a:ext cx="595462"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24" name="正方形/長方形 23">
              <a:extLst>
                <a:ext uri="{FF2B5EF4-FFF2-40B4-BE49-F238E27FC236}">
                  <a16:creationId xmlns:a16="http://schemas.microsoft.com/office/drawing/2014/main" id="{C28DEA35-9E5E-524E-865C-C5F59A93CA92}"/>
                </a:ext>
              </a:extLst>
            </p:cNvPr>
            <p:cNvSpPr/>
            <p:nvPr/>
          </p:nvSpPr>
          <p:spPr>
            <a:xfrm>
              <a:off x="6763418" y="2029198"/>
              <a:ext cx="594376"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25" name="正方形/長方形 24">
              <a:extLst>
                <a:ext uri="{FF2B5EF4-FFF2-40B4-BE49-F238E27FC236}">
                  <a16:creationId xmlns:a16="http://schemas.microsoft.com/office/drawing/2014/main" id="{00C95085-5985-7741-A89B-90233C015C11}"/>
                </a:ext>
              </a:extLst>
            </p:cNvPr>
            <p:cNvSpPr/>
            <p:nvPr/>
          </p:nvSpPr>
          <p:spPr>
            <a:xfrm>
              <a:off x="7885907" y="2029198"/>
              <a:ext cx="596900"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26" name="直線コネクタ 25">
              <a:extLst>
                <a:ext uri="{FF2B5EF4-FFF2-40B4-BE49-F238E27FC236}">
                  <a16:creationId xmlns:a16="http://schemas.microsoft.com/office/drawing/2014/main" id="{30AB3B7A-91FB-BC4D-8FCE-2D384CE39018}"/>
                </a:ext>
              </a:extLst>
            </p:cNvPr>
            <p:cNvCxnSpPr/>
            <p:nvPr/>
          </p:nvCxnSpPr>
          <p:spPr>
            <a:xfrm>
              <a:off x="4781318" y="2245098"/>
              <a:ext cx="46222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2485DFC9-B133-F34F-B5C4-37E784E8C694}"/>
              </a:ext>
            </a:extLst>
          </p:cNvPr>
          <p:cNvGrpSpPr/>
          <p:nvPr/>
        </p:nvGrpSpPr>
        <p:grpSpPr>
          <a:xfrm>
            <a:off x="1967878" y="3262940"/>
            <a:ext cx="8256244" cy="679312"/>
            <a:chOff x="709724" y="3262940"/>
            <a:chExt cx="8256244" cy="679312"/>
          </a:xfrm>
        </p:grpSpPr>
        <p:sp>
          <p:nvSpPr>
            <p:cNvPr id="28" name="テキスト ボックス 27">
              <a:extLst>
                <a:ext uri="{FF2B5EF4-FFF2-40B4-BE49-F238E27FC236}">
                  <a16:creationId xmlns:a16="http://schemas.microsoft.com/office/drawing/2014/main" id="{2F477FBE-6220-2049-8A31-B9FA647FA202}"/>
                </a:ext>
              </a:extLst>
            </p:cNvPr>
            <p:cNvSpPr txBox="1"/>
            <p:nvPr/>
          </p:nvSpPr>
          <p:spPr>
            <a:xfrm>
              <a:off x="709724" y="3262940"/>
              <a:ext cx="490272" cy="307777"/>
            </a:xfrm>
            <a:prstGeom prst="rect">
              <a:avLst/>
            </a:prstGeom>
            <a:noFill/>
          </p:spPr>
          <p:txBody>
            <a:bodyPr wrap="square" rtlCol="0">
              <a:spAutoFit/>
            </a:bodyPr>
            <a:lstStyle/>
            <a:p>
              <a:pPr algn="ctr"/>
              <a:r>
                <a:rPr lang="en-US" altLang="ja-JP" sz="1400" dirty="0"/>
                <a:t>VH</a:t>
              </a:r>
            </a:p>
          </p:txBody>
        </p:sp>
        <p:sp>
          <p:nvSpPr>
            <p:cNvPr id="29" name="テキスト ボックス 28">
              <a:extLst>
                <a:ext uri="{FF2B5EF4-FFF2-40B4-BE49-F238E27FC236}">
                  <a16:creationId xmlns:a16="http://schemas.microsoft.com/office/drawing/2014/main" id="{CFE61D33-8CC6-484A-8324-F11BD1B16B7E}"/>
                </a:ext>
              </a:extLst>
            </p:cNvPr>
            <p:cNvSpPr txBox="1"/>
            <p:nvPr/>
          </p:nvSpPr>
          <p:spPr>
            <a:xfrm>
              <a:off x="4896833" y="3262940"/>
              <a:ext cx="490272" cy="307777"/>
            </a:xfrm>
            <a:prstGeom prst="rect">
              <a:avLst/>
            </a:prstGeom>
            <a:noFill/>
          </p:spPr>
          <p:txBody>
            <a:bodyPr wrap="square" rtlCol="0">
              <a:spAutoFit/>
            </a:bodyPr>
            <a:lstStyle/>
            <a:p>
              <a:pPr algn="ctr"/>
              <a:r>
                <a:rPr lang="en-US" altLang="ja-JP" sz="1400" dirty="0"/>
                <a:t>VL</a:t>
              </a:r>
            </a:p>
          </p:txBody>
        </p:sp>
        <p:sp>
          <p:nvSpPr>
            <p:cNvPr id="30" name="正方形/長方形 29">
              <a:extLst>
                <a:ext uri="{FF2B5EF4-FFF2-40B4-BE49-F238E27FC236}">
                  <a16:creationId xmlns:a16="http://schemas.microsoft.com/office/drawing/2014/main" id="{402E9DC4-4ED9-7A4D-90FE-DE67504E3BB8}"/>
                </a:ext>
              </a:extLst>
            </p:cNvPr>
            <p:cNvSpPr/>
            <p:nvPr/>
          </p:nvSpPr>
          <p:spPr>
            <a:xfrm>
              <a:off x="5234016" y="3510452"/>
              <a:ext cx="468221"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1" name="正方形/長方形 30">
              <a:extLst>
                <a:ext uri="{FF2B5EF4-FFF2-40B4-BE49-F238E27FC236}">
                  <a16:creationId xmlns:a16="http://schemas.microsoft.com/office/drawing/2014/main" id="{ED5F19A7-4A21-4E49-AD7F-B204B58312E8}"/>
                </a:ext>
              </a:extLst>
            </p:cNvPr>
            <p:cNvSpPr/>
            <p:nvPr/>
          </p:nvSpPr>
          <p:spPr>
            <a:xfrm>
              <a:off x="6292787" y="3510452"/>
              <a:ext cx="468923"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2" name="正方形/長方形 31">
              <a:extLst>
                <a:ext uri="{FF2B5EF4-FFF2-40B4-BE49-F238E27FC236}">
                  <a16:creationId xmlns:a16="http://schemas.microsoft.com/office/drawing/2014/main" id="{42D732EC-A948-C141-A312-8E15E7F239F5}"/>
                </a:ext>
              </a:extLst>
            </p:cNvPr>
            <p:cNvSpPr/>
            <p:nvPr/>
          </p:nvSpPr>
          <p:spPr>
            <a:xfrm>
              <a:off x="7351870" y="3510452"/>
              <a:ext cx="538254"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3" name="正方形/長方形 32">
              <a:extLst>
                <a:ext uri="{FF2B5EF4-FFF2-40B4-BE49-F238E27FC236}">
                  <a16:creationId xmlns:a16="http://schemas.microsoft.com/office/drawing/2014/main" id="{EA774AEF-5CD7-B140-87D9-D0E44F5AA3DC}"/>
                </a:ext>
              </a:extLst>
            </p:cNvPr>
            <p:cNvSpPr/>
            <p:nvPr/>
          </p:nvSpPr>
          <p:spPr>
            <a:xfrm>
              <a:off x="8485495" y="3510452"/>
              <a:ext cx="480473"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FR4</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4" name="正方形/長方形 33">
              <a:extLst>
                <a:ext uri="{FF2B5EF4-FFF2-40B4-BE49-F238E27FC236}">
                  <a16:creationId xmlns:a16="http://schemas.microsoft.com/office/drawing/2014/main" id="{037F7BE1-E56D-1B4F-A2E1-B6D4AFF5D21A}"/>
                </a:ext>
              </a:extLst>
            </p:cNvPr>
            <p:cNvSpPr/>
            <p:nvPr/>
          </p:nvSpPr>
          <p:spPr>
            <a:xfrm>
              <a:off x="5699088" y="3510452"/>
              <a:ext cx="595462"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5" name="正方形/長方形 34">
              <a:extLst>
                <a:ext uri="{FF2B5EF4-FFF2-40B4-BE49-F238E27FC236}">
                  <a16:creationId xmlns:a16="http://schemas.microsoft.com/office/drawing/2014/main" id="{6E560B20-30B0-7F43-A625-A4BDE30D35CA}"/>
                </a:ext>
              </a:extLst>
            </p:cNvPr>
            <p:cNvSpPr/>
            <p:nvPr/>
          </p:nvSpPr>
          <p:spPr>
            <a:xfrm>
              <a:off x="6758655" y="3510452"/>
              <a:ext cx="594376"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6" name="正方形/長方形 35">
              <a:extLst>
                <a:ext uri="{FF2B5EF4-FFF2-40B4-BE49-F238E27FC236}">
                  <a16:creationId xmlns:a16="http://schemas.microsoft.com/office/drawing/2014/main" id="{3AF432E8-64DE-D54E-9F0B-8A86A5A89B8D}"/>
                </a:ext>
              </a:extLst>
            </p:cNvPr>
            <p:cNvSpPr/>
            <p:nvPr/>
          </p:nvSpPr>
          <p:spPr>
            <a:xfrm>
              <a:off x="7890669" y="3510452"/>
              <a:ext cx="596900"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7" name="正方形/長方形 36">
              <a:extLst>
                <a:ext uri="{FF2B5EF4-FFF2-40B4-BE49-F238E27FC236}">
                  <a16:creationId xmlns:a16="http://schemas.microsoft.com/office/drawing/2014/main" id="{2D654B67-0DDE-E946-A559-C440B1DB2B7C}"/>
                </a:ext>
              </a:extLst>
            </p:cNvPr>
            <p:cNvSpPr/>
            <p:nvPr/>
          </p:nvSpPr>
          <p:spPr>
            <a:xfrm>
              <a:off x="1046467" y="3510452"/>
              <a:ext cx="468221"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8" name="正方形/長方形 37">
              <a:extLst>
                <a:ext uri="{FF2B5EF4-FFF2-40B4-BE49-F238E27FC236}">
                  <a16:creationId xmlns:a16="http://schemas.microsoft.com/office/drawing/2014/main" id="{526BDC4F-1876-3E4B-A77B-1A7E3829DB7A}"/>
                </a:ext>
              </a:extLst>
            </p:cNvPr>
            <p:cNvSpPr/>
            <p:nvPr/>
          </p:nvSpPr>
          <p:spPr>
            <a:xfrm>
              <a:off x="2105238" y="3510452"/>
              <a:ext cx="468923"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39" name="正方形/長方形 38">
              <a:extLst>
                <a:ext uri="{FF2B5EF4-FFF2-40B4-BE49-F238E27FC236}">
                  <a16:creationId xmlns:a16="http://schemas.microsoft.com/office/drawing/2014/main" id="{97DEBD5A-808B-D34E-81EF-03535E79AD26}"/>
                </a:ext>
              </a:extLst>
            </p:cNvPr>
            <p:cNvSpPr/>
            <p:nvPr/>
          </p:nvSpPr>
          <p:spPr>
            <a:xfrm>
              <a:off x="3164321" y="3510452"/>
              <a:ext cx="538254"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40" name="正方形/長方形 39">
              <a:extLst>
                <a:ext uri="{FF2B5EF4-FFF2-40B4-BE49-F238E27FC236}">
                  <a16:creationId xmlns:a16="http://schemas.microsoft.com/office/drawing/2014/main" id="{D8870B3C-3EFB-5D4B-9D71-E9C92EC7F6CF}"/>
                </a:ext>
              </a:extLst>
            </p:cNvPr>
            <p:cNvSpPr/>
            <p:nvPr/>
          </p:nvSpPr>
          <p:spPr>
            <a:xfrm>
              <a:off x="4297946" y="3510452"/>
              <a:ext cx="480473" cy="431800"/>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FR4</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41" name="正方形/長方形 40">
              <a:extLst>
                <a:ext uri="{FF2B5EF4-FFF2-40B4-BE49-F238E27FC236}">
                  <a16:creationId xmlns:a16="http://schemas.microsoft.com/office/drawing/2014/main" id="{1EC8B4E0-DD40-144B-B9A8-4629DB8245A8}"/>
                </a:ext>
              </a:extLst>
            </p:cNvPr>
            <p:cNvSpPr/>
            <p:nvPr/>
          </p:nvSpPr>
          <p:spPr>
            <a:xfrm>
              <a:off x="1511539" y="3510452"/>
              <a:ext cx="595462"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42" name="正方形/長方形 41">
              <a:extLst>
                <a:ext uri="{FF2B5EF4-FFF2-40B4-BE49-F238E27FC236}">
                  <a16:creationId xmlns:a16="http://schemas.microsoft.com/office/drawing/2014/main" id="{A1E0C015-64E2-944B-8906-7736A5E8AD57}"/>
                </a:ext>
              </a:extLst>
            </p:cNvPr>
            <p:cNvSpPr/>
            <p:nvPr/>
          </p:nvSpPr>
          <p:spPr>
            <a:xfrm>
              <a:off x="2571106" y="3510452"/>
              <a:ext cx="594376"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43" name="正方形/長方形 42">
              <a:extLst>
                <a:ext uri="{FF2B5EF4-FFF2-40B4-BE49-F238E27FC236}">
                  <a16:creationId xmlns:a16="http://schemas.microsoft.com/office/drawing/2014/main" id="{9711612E-2611-EA43-A50D-AB5F9A22B75D}"/>
                </a:ext>
              </a:extLst>
            </p:cNvPr>
            <p:cNvSpPr/>
            <p:nvPr/>
          </p:nvSpPr>
          <p:spPr>
            <a:xfrm>
              <a:off x="3703120" y="3510452"/>
              <a:ext cx="596900" cy="43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A50BED8E-1BD2-5644-B5C7-D620341A202B}"/>
                </a:ext>
              </a:extLst>
            </p:cNvPr>
            <p:cNvCxnSpPr/>
            <p:nvPr/>
          </p:nvCxnSpPr>
          <p:spPr>
            <a:xfrm>
              <a:off x="4775520" y="3726352"/>
              <a:ext cx="4584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グループ化 44">
            <a:extLst>
              <a:ext uri="{FF2B5EF4-FFF2-40B4-BE49-F238E27FC236}">
                <a16:creationId xmlns:a16="http://schemas.microsoft.com/office/drawing/2014/main" id="{D3FAA113-3C9D-E449-B121-121AB34A9CFC}"/>
              </a:ext>
            </a:extLst>
          </p:cNvPr>
          <p:cNvGrpSpPr/>
          <p:nvPr/>
        </p:nvGrpSpPr>
        <p:grpSpPr>
          <a:xfrm>
            <a:off x="1967878" y="4738234"/>
            <a:ext cx="8256244" cy="676900"/>
            <a:chOff x="709724" y="4738234"/>
            <a:chExt cx="8256244" cy="676900"/>
          </a:xfrm>
        </p:grpSpPr>
        <p:sp>
          <p:nvSpPr>
            <p:cNvPr id="46" name="テキスト ボックス 45">
              <a:extLst>
                <a:ext uri="{FF2B5EF4-FFF2-40B4-BE49-F238E27FC236}">
                  <a16:creationId xmlns:a16="http://schemas.microsoft.com/office/drawing/2014/main" id="{E8C0E2CD-BA9C-2048-876F-BDBB9A1EA769}"/>
                </a:ext>
              </a:extLst>
            </p:cNvPr>
            <p:cNvSpPr txBox="1"/>
            <p:nvPr/>
          </p:nvSpPr>
          <p:spPr>
            <a:xfrm>
              <a:off x="709724" y="4738234"/>
              <a:ext cx="490272" cy="307777"/>
            </a:xfrm>
            <a:prstGeom prst="rect">
              <a:avLst/>
            </a:prstGeom>
            <a:noFill/>
          </p:spPr>
          <p:txBody>
            <a:bodyPr wrap="square" rtlCol="0">
              <a:spAutoFit/>
            </a:bodyPr>
            <a:lstStyle/>
            <a:p>
              <a:pPr algn="ctr"/>
              <a:r>
                <a:rPr lang="en-US" altLang="ja-JP" sz="1400" dirty="0"/>
                <a:t>VH</a:t>
              </a:r>
            </a:p>
          </p:txBody>
        </p:sp>
        <p:sp>
          <p:nvSpPr>
            <p:cNvPr id="47" name="テキスト ボックス 46">
              <a:extLst>
                <a:ext uri="{FF2B5EF4-FFF2-40B4-BE49-F238E27FC236}">
                  <a16:creationId xmlns:a16="http://schemas.microsoft.com/office/drawing/2014/main" id="{647E38F7-6B83-0B47-96A5-12854DF057ED}"/>
                </a:ext>
              </a:extLst>
            </p:cNvPr>
            <p:cNvSpPr txBox="1"/>
            <p:nvPr/>
          </p:nvSpPr>
          <p:spPr>
            <a:xfrm>
              <a:off x="4896833" y="4738234"/>
              <a:ext cx="490272" cy="307777"/>
            </a:xfrm>
            <a:prstGeom prst="rect">
              <a:avLst/>
            </a:prstGeom>
            <a:noFill/>
          </p:spPr>
          <p:txBody>
            <a:bodyPr wrap="square" rtlCol="0">
              <a:spAutoFit/>
            </a:bodyPr>
            <a:lstStyle/>
            <a:p>
              <a:pPr algn="ctr"/>
              <a:r>
                <a:rPr lang="en-US" altLang="ja-JP" sz="1400" dirty="0"/>
                <a:t>VL</a:t>
              </a:r>
            </a:p>
          </p:txBody>
        </p:sp>
        <p:sp>
          <p:nvSpPr>
            <p:cNvPr id="48" name="正方形/長方形 47">
              <a:extLst>
                <a:ext uri="{FF2B5EF4-FFF2-40B4-BE49-F238E27FC236}">
                  <a16:creationId xmlns:a16="http://schemas.microsoft.com/office/drawing/2014/main" id="{05C162C1-8505-D943-B94E-BD4627C7C1C8}"/>
                </a:ext>
              </a:extLst>
            </p:cNvPr>
            <p:cNvSpPr/>
            <p:nvPr/>
          </p:nvSpPr>
          <p:spPr>
            <a:xfrm>
              <a:off x="1046467" y="4983334"/>
              <a:ext cx="468221"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49" name="正方形/長方形 48">
              <a:extLst>
                <a:ext uri="{FF2B5EF4-FFF2-40B4-BE49-F238E27FC236}">
                  <a16:creationId xmlns:a16="http://schemas.microsoft.com/office/drawing/2014/main" id="{ACE12E3F-B2BB-184F-A7F1-DC3C6A13C9A5}"/>
                </a:ext>
              </a:extLst>
            </p:cNvPr>
            <p:cNvSpPr/>
            <p:nvPr/>
          </p:nvSpPr>
          <p:spPr>
            <a:xfrm>
              <a:off x="2105238" y="4983334"/>
              <a:ext cx="468923"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0" name="正方形/長方形 49">
              <a:extLst>
                <a:ext uri="{FF2B5EF4-FFF2-40B4-BE49-F238E27FC236}">
                  <a16:creationId xmlns:a16="http://schemas.microsoft.com/office/drawing/2014/main" id="{65E81D10-2DEA-0549-A12D-70AF282E54E2}"/>
                </a:ext>
              </a:extLst>
            </p:cNvPr>
            <p:cNvSpPr/>
            <p:nvPr/>
          </p:nvSpPr>
          <p:spPr>
            <a:xfrm>
              <a:off x="3164321" y="4983334"/>
              <a:ext cx="538254"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1" name="正方形/長方形 50">
              <a:extLst>
                <a:ext uri="{FF2B5EF4-FFF2-40B4-BE49-F238E27FC236}">
                  <a16:creationId xmlns:a16="http://schemas.microsoft.com/office/drawing/2014/main" id="{8610A6BC-4F33-7041-A31E-C4635B678A1B}"/>
                </a:ext>
              </a:extLst>
            </p:cNvPr>
            <p:cNvSpPr/>
            <p:nvPr/>
          </p:nvSpPr>
          <p:spPr>
            <a:xfrm>
              <a:off x="4297946" y="4983334"/>
              <a:ext cx="480473"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FR4</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2" name="正方形/長方形 51">
              <a:extLst>
                <a:ext uri="{FF2B5EF4-FFF2-40B4-BE49-F238E27FC236}">
                  <a16:creationId xmlns:a16="http://schemas.microsoft.com/office/drawing/2014/main" id="{43B38D54-472B-3E4A-A440-DDADEDD7335B}"/>
                </a:ext>
              </a:extLst>
            </p:cNvPr>
            <p:cNvSpPr/>
            <p:nvPr/>
          </p:nvSpPr>
          <p:spPr>
            <a:xfrm>
              <a:off x="1511539" y="4983334"/>
              <a:ext cx="595462"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3" name="正方形/長方形 52">
              <a:extLst>
                <a:ext uri="{FF2B5EF4-FFF2-40B4-BE49-F238E27FC236}">
                  <a16:creationId xmlns:a16="http://schemas.microsoft.com/office/drawing/2014/main" id="{81D539AF-7DBB-D042-888E-7946062A81B1}"/>
                </a:ext>
              </a:extLst>
            </p:cNvPr>
            <p:cNvSpPr/>
            <p:nvPr/>
          </p:nvSpPr>
          <p:spPr>
            <a:xfrm>
              <a:off x="2571106" y="4983334"/>
              <a:ext cx="594376"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4" name="正方形/長方形 53">
              <a:extLst>
                <a:ext uri="{FF2B5EF4-FFF2-40B4-BE49-F238E27FC236}">
                  <a16:creationId xmlns:a16="http://schemas.microsoft.com/office/drawing/2014/main" id="{F31DDBD6-4B24-E146-85AD-3B536A1A5A01}"/>
                </a:ext>
              </a:extLst>
            </p:cNvPr>
            <p:cNvSpPr/>
            <p:nvPr/>
          </p:nvSpPr>
          <p:spPr>
            <a:xfrm>
              <a:off x="3703120" y="4983334"/>
              <a:ext cx="596900"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5" name="正方形/長方形 54">
              <a:extLst>
                <a:ext uri="{FF2B5EF4-FFF2-40B4-BE49-F238E27FC236}">
                  <a16:creationId xmlns:a16="http://schemas.microsoft.com/office/drawing/2014/main" id="{8CDAB391-5D68-5242-B61A-8CDC421A235A}"/>
                </a:ext>
              </a:extLst>
            </p:cNvPr>
            <p:cNvSpPr/>
            <p:nvPr/>
          </p:nvSpPr>
          <p:spPr>
            <a:xfrm>
              <a:off x="5234016" y="4983334"/>
              <a:ext cx="468221"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6" name="正方形/長方形 55">
              <a:extLst>
                <a:ext uri="{FF2B5EF4-FFF2-40B4-BE49-F238E27FC236}">
                  <a16:creationId xmlns:a16="http://schemas.microsoft.com/office/drawing/2014/main" id="{EB1C9A31-AF13-D34E-8F42-B9AD7BF007B6}"/>
                </a:ext>
              </a:extLst>
            </p:cNvPr>
            <p:cNvSpPr/>
            <p:nvPr/>
          </p:nvSpPr>
          <p:spPr>
            <a:xfrm>
              <a:off x="6292787" y="4983334"/>
              <a:ext cx="468923"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7" name="正方形/長方形 56">
              <a:extLst>
                <a:ext uri="{FF2B5EF4-FFF2-40B4-BE49-F238E27FC236}">
                  <a16:creationId xmlns:a16="http://schemas.microsoft.com/office/drawing/2014/main" id="{721E9AE4-6205-B048-93CC-C03FFA3681A6}"/>
                </a:ext>
              </a:extLst>
            </p:cNvPr>
            <p:cNvSpPr/>
            <p:nvPr/>
          </p:nvSpPr>
          <p:spPr>
            <a:xfrm>
              <a:off x="7351870" y="4983334"/>
              <a:ext cx="538254"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8" name="正方形/長方形 57">
              <a:extLst>
                <a:ext uri="{FF2B5EF4-FFF2-40B4-BE49-F238E27FC236}">
                  <a16:creationId xmlns:a16="http://schemas.microsoft.com/office/drawing/2014/main" id="{706CA7F7-52B1-FE43-83DF-416BB89FA0E5}"/>
                </a:ext>
              </a:extLst>
            </p:cNvPr>
            <p:cNvSpPr/>
            <p:nvPr/>
          </p:nvSpPr>
          <p:spPr>
            <a:xfrm>
              <a:off x="8485495" y="4983334"/>
              <a:ext cx="480473" cy="431800"/>
            </a:xfrm>
            <a:prstGeom prst="rect">
              <a:avLst/>
            </a:prstGeom>
            <a:solidFill>
              <a:srgbClr val="4472C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FR4</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59" name="正方形/長方形 58">
              <a:extLst>
                <a:ext uri="{FF2B5EF4-FFF2-40B4-BE49-F238E27FC236}">
                  <a16:creationId xmlns:a16="http://schemas.microsoft.com/office/drawing/2014/main" id="{CCF1B3BD-BBD9-5E43-B747-287FE7D2D8DB}"/>
                </a:ext>
              </a:extLst>
            </p:cNvPr>
            <p:cNvSpPr/>
            <p:nvPr/>
          </p:nvSpPr>
          <p:spPr>
            <a:xfrm>
              <a:off x="5699088" y="4983334"/>
              <a:ext cx="595462"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CDR1</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60" name="正方形/長方形 59">
              <a:extLst>
                <a:ext uri="{FF2B5EF4-FFF2-40B4-BE49-F238E27FC236}">
                  <a16:creationId xmlns:a16="http://schemas.microsoft.com/office/drawing/2014/main" id="{9D643825-EE1F-1045-8E04-D86B617DFC95}"/>
                </a:ext>
              </a:extLst>
            </p:cNvPr>
            <p:cNvSpPr/>
            <p:nvPr/>
          </p:nvSpPr>
          <p:spPr>
            <a:xfrm>
              <a:off x="6758655" y="4983334"/>
              <a:ext cx="594376"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CDR2</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sp>
          <p:nvSpPr>
            <p:cNvPr id="61" name="正方形/長方形 60">
              <a:extLst>
                <a:ext uri="{FF2B5EF4-FFF2-40B4-BE49-F238E27FC236}">
                  <a16:creationId xmlns:a16="http://schemas.microsoft.com/office/drawing/2014/main" id="{D9575D49-446A-AB49-A007-FA5BFE8C3504}"/>
                </a:ext>
              </a:extLst>
            </p:cNvPr>
            <p:cNvSpPr/>
            <p:nvPr/>
          </p:nvSpPr>
          <p:spPr>
            <a:xfrm>
              <a:off x="7890669" y="4983334"/>
              <a:ext cx="596900" cy="43180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latin typeface="Times New Roman" panose="02020603050405020304" pitchFamily="18" charset="0"/>
                  <a:cs typeface="Times New Roman" panose="02020603050405020304" pitchFamily="18" charset="0"/>
                </a:rPr>
                <a:t>CDR3</a:t>
              </a:r>
              <a:endParaRPr lang="ja-JP" altLang="en-US" sz="1200" b="1" dirty="0">
                <a:solidFill>
                  <a:schemeClr val="tx1"/>
                </a:solidFill>
                <a:latin typeface="Times New Roman" panose="02020603050405020304" pitchFamily="18" charset="0"/>
                <a:cs typeface="Times New Roman" panose="02020603050405020304" pitchFamily="18" charset="0"/>
              </a:endParaRPr>
            </a:p>
          </p:txBody>
        </p:sp>
        <p:cxnSp>
          <p:nvCxnSpPr>
            <p:cNvPr id="62" name="直線コネクタ 61">
              <a:extLst>
                <a:ext uri="{FF2B5EF4-FFF2-40B4-BE49-F238E27FC236}">
                  <a16:creationId xmlns:a16="http://schemas.microsoft.com/office/drawing/2014/main" id="{7F97C98E-11EB-2F4C-A837-F6C4D08BFDAB}"/>
                </a:ext>
              </a:extLst>
            </p:cNvPr>
            <p:cNvCxnSpPr/>
            <p:nvPr/>
          </p:nvCxnSpPr>
          <p:spPr>
            <a:xfrm>
              <a:off x="4775520" y="5199234"/>
              <a:ext cx="4584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円/楕円 62">
            <a:extLst>
              <a:ext uri="{FF2B5EF4-FFF2-40B4-BE49-F238E27FC236}">
                <a16:creationId xmlns:a16="http://schemas.microsoft.com/office/drawing/2014/main" id="{CB2BFBB3-F9D2-9945-8381-7B0BDFC2E4C5}"/>
              </a:ext>
            </a:extLst>
          </p:cNvPr>
          <p:cNvSpPr/>
          <p:nvPr/>
        </p:nvSpPr>
        <p:spPr>
          <a:xfrm>
            <a:off x="1615376" y="1248672"/>
            <a:ext cx="5699824" cy="510170"/>
          </a:xfrm>
          <a:prstGeom prst="ellipse">
            <a:avLst/>
          </a:prstGeom>
          <a:solidFill>
            <a:schemeClr val="accent2">
              <a:lumMod val="60000"/>
              <a:lumOff val="4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cs typeface="Times New Roman" panose="02020603050405020304" pitchFamily="18" charset="0"/>
              </a:rPr>
              <a:t>Original</a:t>
            </a:r>
            <a:r>
              <a:rPr lang="ja-JP" altLang="en-US" sz="2400" b="1" dirty="0">
                <a:solidFill>
                  <a:schemeClr val="tx1"/>
                </a:solidFill>
                <a:cs typeface="Times New Roman" panose="02020603050405020304" pitchFamily="18" charset="0"/>
              </a:rPr>
              <a:t> </a:t>
            </a:r>
            <a:r>
              <a:rPr lang="en-US" altLang="ja-JP" sz="2400" b="1" dirty="0" err="1">
                <a:solidFill>
                  <a:schemeClr val="tx1"/>
                </a:solidFill>
                <a:cs typeface="Times New Roman" panose="02020603050405020304" pitchFamily="18" charset="0"/>
              </a:rPr>
              <a:t>scFv</a:t>
            </a:r>
            <a:r>
              <a:rPr lang="en-US" altLang="ja-JP" sz="2400" b="1" dirty="0">
                <a:solidFill>
                  <a:schemeClr val="tx1"/>
                </a:solidFill>
                <a:cs typeface="Times New Roman" panose="02020603050405020304" pitchFamily="18" charset="0"/>
              </a:rPr>
              <a:t> A1R</a:t>
            </a:r>
            <a:r>
              <a:rPr lang="ja-JP" altLang="en-US" sz="2400" b="1" dirty="0">
                <a:solidFill>
                  <a:schemeClr val="tx1"/>
                </a:solidFill>
                <a:cs typeface="Times New Roman" panose="02020603050405020304" pitchFamily="18" charset="0"/>
              </a:rPr>
              <a:t> </a:t>
            </a:r>
            <a:r>
              <a:rPr lang="en-US" altLang="ja-JP" sz="2400" b="1" dirty="0">
                <a:solidFill>
                  <a:schemeClr val="tx1"/>
                </a:solidFill>
                <a:cs typeface="Times New Roman" panose="02020603050405020304" pitchFamily="18" charset="0"/>
              </a:rPr>
              <a:t>(CDR</a:t>
            </a:r>
            <a:r>
              <a:rPr lang="ja-JP" altLang="en-US" sz="2400" b="1" dirty="0">
                <a:solidFill>
                  <a:schemeClr val="tx1"/>
                </a:solidFill>
                <a:cs typeface="Times New Roman" panose="02020603050405020304" pitchFamily="18" charset="0"/>
              </a:rPr>
              <a:t> </a:t>
            </a:r>
            <a:r>
              <a:rPr lang="en-US" altLang="ja-JP" sz="2400" b="1" dirty="0">
                <a:solidFill>
                  <a:schemeClr val="tx1"/>
                </a:solidFill>
                <a:cs typeface="Times New Roman" panose="02020603050405020304" pitchFamily="18" charset="0"/>
              </a:rPr>
              <a:t>region)</a:t>
            </a:r>
            <a:endParaRPr lang="ja-JP" altLang="en-US" sz="2400" b="1" dirty="0">
              <a:solidFill>
                <a:schemeClr val="tx1"/>
              </a:solidFill>
              <a:cs typeface="Times New Roman" panose="02020603050405020304" pitchFamily="18" charset="0"/>
            </a:endParaRPr>
          </a:p>
        </p:txBody>
      </p:sp>
      <p:sp>
        <p:nvSpPr>
          <p:cNvPr id="64" name="円/楕円 63">
            <a:extLst>
              <a:ext uri="{FF2B5EF4-FFF2-40B4-BE49-F238E27FC236}">
                <a16:creationId xmlns:a16="http://schemas.microsoft.com/office/drawing/2014/main" id="{E12CD407-92C2-2C47-B87E-68C31517ADBE}"/>
              </a:ext>
            </a:extLst>
          </p:cNvPr>
          <p:cNvSpPr/>
          <p:nvPr/>
        </p:nvSpPr>
        <p:spPr>
          <a:xfrm>
            <a:off x="1615377" y="2712444"/>
            <a:ext cx="5699823" cy="524735"/>
          </a:xfrm>
          <a:prstGeom prst="ellipse">
            <a:avLst/>
          </a:prstGeom>
          <a:solidFill>
            <a:schemeClr val="accent5">
              <a:lumMod val="60000"/>
              <a:lumOff val="4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400" b="1" dirty="0">
                <a:solidFill>
                  <a:schemeClr val="tx1"/>
                </a:solidFill>
                <a:cs typeface="Times New Roman" panose="02020603050405020304" pitchFamily="18" charset="0"/>
              </a:rPr>
              <a:t>Original</a:t>
            </a:r>
            <a:r>
              <a:rPr lang="ja-JP" altLang="en-US" sz="2400" b="1" dirty="0">
                <a:solidFill>
                  <a:schemeClr val="tx1"/>
                </a:solidFill>
                <a:cs typeface="Times New Roman" panose="02020603050405020304" pitchFamily="18" charset="0"/>
              </a:rPr>
              <a:t> </a:t>
            </a:r>
            <a:r>
              <a:rPr lang="en-US" altLang="ja-JP" sz="2400" b="1" dirty="0" err="1">
                <a:solidFill>
                  <a:schemeClr val="tx1"/>
                </a:solidFill>
                <a:cs typeface="Times New Roman" panose="02020603050405020304" pitchFamily="18" charset="0"/>
              </a:rPr>
              <a:t>scFv</a:t>
            </a:r>
            <a:r>
              <a:rPr lang="en-US" altLang="ja-JP" sz="2400" b="1" dirty="0">
                <a:solidFill>
                  <a:schemeClr val="tx1"/>
                </a:solidFill>
                <a:cs typeface="Times New Roman" panose="02020603050405020304" pitchFamily="18" charset="0"/>
              </a:rPr>
              <a:t> B1R</a:t>
            </a:r>
            <a:r>
              <a:rPr lang="ja-JP" altLang="en-US" sz="2400" b="1" dirty="0">
                <a:solidFill>
                  <a:schemeClr val="tx1"/>
                </a:solidFill>
                <a:cs typeface="Times New Roman" panose="02020603050405020304" pitchFamily="18" charset="0"/>
              </a:rPr>
              <a:t> </a:t>
            </a:r>
            <a:r>
              <a:rPr lang="en-US" altLang="ja-JP" sz="2400" b="1" dirty="0">
                <a:solidFill>
                  <a:schemeClr val="tx1"/>
                </a:solidFill>
                <a:cs typeface="Times New Roman" panose="02020603050405020304" pitchFamily="18" charset="0"/>
              </a:rPr>
              <a:t>(FR</a:t>
            </a:r>
            <a:r>
              <a:rPr lang="ja-JP" altLang="en-US" sz="2400" b="1" dirty="0">
                <a:solidFill>
                  <a:schemeClr val="tx1"/>
                </a:solidFill>
                <a:cs typeface="Times New Roman" panose="02020603050405020304" pitchFamily="18" charset="0"/>
              </a:rPr>
              <a:t> </a:t>
            </a:r>
            <a:r>
              <a:rPr lang="en-US" altLang="ja-JP" sz="2400" b="1" dirty="0">
                <a:solidFill>
                  <a:schemeClr val="tx1"/>
                </a:solidFill>
                <a:cs typeface="Times New Roman" panose="02020603050405020304" pitchFamily="18" charset="0"/>
              </a:rPr>
              <a:t>region)</a:t>
            </a:r>
            <a:endParaRPr lang="ja-JP" altLang="en-US" sz="2400" b="1" dirty="0">
              <a:solidFill>
                <a:schemeClr val="tx1"/>
              </a:solidFill>
              <a:cs typeface="Times New Roman" panose="02020603050405020304" pitchFamily="18" charset="0"/>
            </a:endParaRPr>
          </a:p>
        </p:txBody>
      </p:sp>
      <p:sp>
        <p:nvSpPr>
          <p:cNvPr id="65" name="屈折矢印 64">
            <a:extLst>
              <a:ext uri="{FF2B5EF4-FFF2-40B4-BE49-F238E27FC236}">
                <a16:creationId xmlns:a16="http://schemas.microsoft.com/office/drawing/2014/main" id="{6CF9E23D-497B-6A49-93C7-EE34CBC568B5}"/>
              </a:ext>
            </a:extLst>
          </p:cNvPr>
          <p:cNvSpPr/>
          <p:nvPr/>
        </p:nvSpPr>
        <p:spPr>
          <a:xfrm rot="5400000">
            <a:off x="4906108" y="5197349"/>
            <a:ext cx="503066" cy="938642"/>
          </a:xfrm>
          <a:prstGeom prst="bentUpArrow">
            <a:avLst>
              <a:gd name="adj1" fmla="val 18683"/>
              <a:gd name="adj2" fmla="val 25658"/>
              <a:gd name="adj3" fmla="val 4316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7" name="図 66">
            <a:extLst>
              <a:ext uri="{FF2B5EF4-FFF2-40B4-BE49-F238E27FC236}">
                <a16:creationId xmlns:a16="http://schemas.microsoft.com/office/drawing/2014/main" id="{C7BEA8F8-DAED-4146-B24C-9DD922783663}"/>
              </a:ext>
            </a:extLst>
          </p:cNvPr>
          <p:cNvPicPr>
            <a:picLocks noChangeAspect="1"/>
          </p:cNvPicPr>
          <p:nvPr/>
        </p:nvPicPr>
        <p:blipFill>
          <a:blip r:embed="rId2"/>
          <a:stretch>
            <a:fillRect/>
          </a:stretch>
        </p:blipFill>
        <p:spPr>
          <a:xfrm>
            <a:off x="5529592" y="5651965"/>
            <a:ext cx="1132819" cy="1167409"/>
          </a:xfrm>
          <a:prstGeom prst="rect">
            <a:avLst/>
          </a:prstGeom>
        </p:spPr>
      </p:pic>
      <p:sp>
        <p:nvSpPr>
          <p:cNvPr id="69" name="テキスト ボックス 68">
            <a:extLst>
              <a:ext uri="{FF2B5EF4-FFF2-40B4-BE49-F238E27FC236}">
                <a16:creationId xmlns:a16="http://schemas.microsoft.com/office/drawing/2014/main" id="{861274D2-F0F1-6545-8064-64387E9447F0}"/>
              </a:ext>
            </a:extLst>
          </p:cNvPr>
          <p:cNvSpPr txBox="1"/>
          <p:nvPr/>
        </p:nvSpPr>
        <p:spPr>
          <a:xfrm>
            <a:off x="6861708" y="5774003"/>
            <a:ext cx="3732568" cy="923330"/>
          </a:xfrm>
          <a:prstGeom prst="rect">
            <a:avLst/>
          </a:prstGeom>
          <a:noFill/>
        </p:spPr>
        <p:txBody>
          <a:bodyPr wrap="square" rtlCol="0">
            <a:spAutoFit/>
          </a:bodyPr>
          <a:lstStyle/>
          <a:p>
            <a:pPr algn="just"/>
            <a:r>
              <a:rPr lang="en-US" altLang="ja-JP" dirty="0">
                <a:cs typeface="Times New Roman" panose="02020603050405020304" pitchFamily="18" charset="0"/>
              </a:rPr>
              <a:t>FR-switched </a:t>
            </a:r>
            <a:r>
              <a:rPr lang="en-US" altLang="ja-JP" dirty="0" err="1">
                <a:cs typeface="Times New Roman" panose="02020603050405020304" pitchFamily="18" charset="0"/>
              </a:rPr>
              <a:t>scFv</a:t>
            </a:r>
            <a:r>
              <a:rPr lang="ja-JP" altLang="en-US" dirty="0">
                <a:cs typeface="Times New Roman" panose="02020603050405020304" pitchFamily="18" charset="0"/>
              </a:rPr>
              <a:t>遺伝子を全合成し、</a:t>
            </a:r>
            <a:endParaRPr lang="en-US" altLang="ja-JP" dirty="0">
              <a:cs typeface="Times New Roman" panose="02020603050405020304" pitchFamily="18" charset="0"/>
            </a:endParaRPr>
          </a:p>
          <a:p>
            <a:pPr algn="just"/>
            <a:r>
              <a:rPr lang="ja-JP" altLang="en-US">
                <a:cs typeface="Times New Roman" panose="02020603050405020304" pitchFamily="18" charset="0"/>
              </a:rPr>
              <a:t>発現ベクターにクローニング</a:t>
            </a:r>
            <a:endParaRPr lang="en-US" altLang="ja-JP" dirty="0">
              <a:cs typeface="Times New Roman" panose="02020603050405020304" pitchFamily="18" charset="0"/>
            </a:endParaRPr>
          </a:p>
        </p:txBody>
      </p:sp>
      <p:sp>
        <p:nvSpPr>
          <p:cNvPr id="70" name="テキスト ボックス 69">
            <a:extLst>
              <a:ext uri="{FF2B5EF4-FFF2-40B4-BE49-F238E27FC236}">
                <a16:creationId xmlns:a16="http://schemas.microsoft.com/office/drawing/2014/main" id="{788B78D1-0F34-8C44-A7CA-B9A3F8091308}"/>
              </a:ext>
            </a:extLst>
          </p:cNvPr>
          <p:cNvSpPr txBox="1"/>
          <p:nvPr/>
        </p:nvSpPr>
        <p:spPr>
          <a:xfrm>
            <a:off x="3461314" y="826494"/>
            <a:ext cx="3485907" cy="400110"/>
          </a:xfrm>
          <a:prstGeom prst="rect">
            <a:avLst/>
          </a:prstGeom>
          <a:noFill/>
        </p:spPr>
        <p:txBody>
          <a:bodyPr wrap="square" rtlCol="0">
            <a:spAutoFit/>
          </a:bodyPr>
          <a:lstStyle/>
          <a:p>
            <a:pPr algn="ctr"/>
            <a:r>
              <a:rPr lang="ja-JP" altLang="en-US" sz="2000" b="1" dirty="0">
                <a:cs typeface="Times New Roman" panose="02020603050405020304" pitchFamily="18" charset="0"/>
              </a:rPr>
              <a:t>例）</a:t>
            </a:r>
            <a:endParaRPr lang="en-US" altLang="ja-JP" sz="2000" b="1" dirty="0">
              <a:cs typeface="Times New Roman" panose="02020603050405020304" pitchFamily="18" charset="0"/>
            </a:endParaRPr>
          </a:p>
        </p:txBody>
      </p:sp>
      <p:sp>
        <p:nvSpPr>
          <p:cNvPr id="71" name="正方形/長方形 70">
            <a:extLst>
              <a:ext uri="{FF2B5EF4-FFF2-40B4-BE49-F238E27FC236}">
                <a16:creationId xmlns:a16="http://schemas.microsoft.com/office/drawing/2014/main" id="{B21E498A-EF40-F145-BCC7-63CA2B30B00A}"/>
              </a:ext>
            </a:extLst>
          </p:cNvPr>
          <p:cNvSpPr/>
          <p:nvPr/>
        </p:nvSpPr>
        <p:spPr>
          <a:xfrm>
            <a:off x="2719388" y="1985040"/>
            <a:ext cx="704851" cy="52338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正方形/長方形 71">
            <a:extLst>
              <a:ext uri="{FF2B5EF4-FFF2-40B4-BE49-F238E27FC236}">
                <a16:creationId xmlns:a16="http://schemas.microsoft.com/office/drawing/2014/main" id="{2E25288F-B96E-FB41-B33D-45D98D38A8F5}"/>
              </a:ext>
            </a:extLst>
          </p:cNvPr>
          <p:cNvSpPr/>
          <p:nvPr/>
        </p:nvSpPr>
        <p:spPr>
          <a:xfrm>
            <a:off x="3774023" y="1985040"/>
            <a:ext cx="704851" cy="52338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3" name="正方形/長方形 72">
            <a:extLst>
              <a:ext uri="{FF2B5EF4-FFF2-40B4-BE49-F238E27FC236}">
                <a16:creationId xmlns:a16="http://schemas.microsoft.com/office/drawing/2014/main" id="{85C228E5-C20B-8C48-A070-315B41108CD2}"/>
              </a:ext>
            </a:extLst>
          </p:cNvPr>
          <p:cNvSpPr/>
          <p:nvPr/>
        </p:nvSpPr>
        <p:spPr>
          <a:xfrm>
            <a:off x="4913044" y="1985040"/>
            <a:ext cx="704851" cy="52338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4" name="正方形/長方形 73">
            <a:extLst>
              <a:ext uri="{FF2B5EF4-FFF2-40B4-BE49-F238E27FC236}">
                <a16:creationId xmlns:a16="http://schemas.microsoft.com/office/drawing/2014/main" id="{BC414E1A-CD3C-B14B-A543-16CA72DED943}"/>
              </a:ext>
            </a:extLst>
          </p:cNvPr>
          <p:cNvSpPr/>
          <p:nvPr/>
        </p:nvSpPr>
        <p:spPr>
          <a:xfrm>
            <a:off x="6909691" y="1985040"/>
            <a:ext cx="704851" cy="52338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4E7522EB-1127-E842-ACE4-1703952F947C}"/>
              </a:ext>
            </a:extLst>
          </p:cNvPr>
          <p:cNvSpPr/>
          <p:nvPr/>
        </p:nvSpPr>
        <p:spPr>
          <a:xfrm>
            <a:off x="7967195" y="1985040"/>
            <a:ext cx="704851" cy="52338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6" name="正方形/長方形 75">
            <a:extLst>
              <a:ext uri="{FF2B5EF4-FFF2-40B4-BE49-F238E27FC236}">
                <a16:creationId xmlns:a16="http://schemas.microsoft.com/office/drawing/2014/main" id="{20496783-3FC7-B24F-912C-712D120FCF71}"/>
              </a:ext>
            </a:extLst>
          </p:cNvPr>
          <p:cNvSpPr/>
          <p:nvPr/>
        </p:nvSpPr>
        <p:spPr>
          <a:xfrm>
            <a:off x="9086313" y="1985040"/>
            <a:ext cx="704851" cy="52338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7" name="正方形/長方形 76">
            <a:extLst>
              <a:ext uri="{FF2B5EF4-FFF2-40B4-BE49-F238E27FC236}">
                <a16:creationId xmlns:a16="http://schemas.microsoft.com/office/drawing/2014/main" id="{EEF0FDC1-A5E1-D34B-B2F3-872A2D17E0D5}"/>
              </a:ext>
            </a:extLst>
          </p:cNvPr>
          <p:cNvSpPr/>
          <p:nvPr/>
        </p:nvSpPr>
        <p:spPr>
          <a:xfrm>
            <a:off x="2233737" y="3454744"/>
            <a:ext cx="585741"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8" name="正方形/長方形 77">
            <a:extLst>
              <a:ext uri="{FF2B5EF4-FFF2-40B4-BE49-F238E27FC236}">
                <a16:creationId xmlns:a16="http://schemas.microsoft.com/office/drawing/2014/main" id="{EA7FB059-6753-4E40-8FE4-66491472B097}"/>
              </a:ext>
            </a:extLst>
          </p:cNvPr>
          <p:cNvSpPr/>
          <p:nvPr/>
        </p:nvSpPr>
        <p:spPr>
          <a:xfrm>
            <a:off x="3294194" y="3463727"/>
            <a:ext cx="585741"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9" name="正方形/長方形 78">
            <a:extLst>
              <a:ext uri="{FF2B5EF4-FFF2-40B4-BE49-F238E27FC236}">
                <a16:creationId xmlns:a16="http://schemas.microsoft.com/office/drawing/2014/main" id="{58E4382F-E39B-5F40-9486-B2DBA4DB6B28}"/>
              </a:ext>
            </a:extLst>
          </p:cNvPr>
          <p:cNvSpPr/>
          <p:nvPr/>
        </p:nvSpPr>
        <p:spPr>
          <a:xfrm>
            <a:off x="4370050" y="3463727"/>
            <a:ext cx="636411"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正方形/長方形 79">
            <a:extLst>
              <a:ext uri="{FF2B5EF4-FFF2-40B4-BE49-F238E27FC236}">
                <a16:creationId xmlns:a16="http://schemas.microsoft.com/office/drawing/2014/main" id="{9CABC800-2539-8D47-B6CA-10BF10D42F8A}"/>
              </a:ext>
            </a:extLst>
          </p:cNvPr>
          <p:cNvSpPr/>
          <p:nvPr/>
        </p:nvSpPr>
        <p:spPr>
          <a:xfrm>
            <a:off x="5510260" y="3463727"/>
            <a:ext cx="585741"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1" name="正方形/長方形 80">
            <a:extLst>
              <a:ext uri="{FF2B5EF4-FFF2-40B4-BE49-F238E27FC236}">
                <a16:creationId xmlns:a16="http://schemas.microsoft.com/office/drawing/2014/main" id="{61B6DFDE-27A6-8746-A6BC-250B8BC03EC0}"/>
              </a:ext>
            </a:extLst>
          </p:cNvPr>
          <p:cNvSpPr/>
          <p:nvPr/>
        </p:nvSpPr>
        <p:spPr>
          <a:xfrm>
            <a:off x="6429478" y="3462249"/>
            <a:ext cx="585741"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2" name="正方形/長方形 81">
            <a:extLst>
              <a:ext uri="{FF2B5EF4-FFF2-40B4-BE49-F238E27FC236}">
                <a16:creationId xmlns:a16="http://schemas.microsoft.com/office/drawing/2014/main" id="{51D8D864-880E-B145-B787-33AF9555675D}"/>
              </a:ext>
            </a:extLst>
          </p:cNvPr>
          <p:cNvSpPr/>
          <p:nvPr/>
        </p:nvSpPr>
        <p:spPr>
          <a:xfrm>
            <a:off x="7491736" y="3452575"/>
            <a:ext cx="585741"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正方形/長方形 82">
            <a:extLst>
              <a:ext uri="{FF2B5EF4-FFF2-40B4-BE49-F238E27FC236}">
                <a16:creationId xmlns:a16="http://schemas.microsoft.com/office/drawing/2014/main" id="{4DE42A8B-38F7-9C4E-8808-EBF72621F3A9}"/>
              </a:ext>
            </a:extLst>
          </p:cNvPr>
          <p:cNvSpPr/>
          <p:nvPr/>
        </p:nvSpPr>
        <p:spPr>
          <a:xfrm>
            <a:off x="8543133" y="3462249"/>
            <a:ext cx="666367"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4" name="正方形/長方形 83">
            <a:extLst>
              <a:ext uri="{FF2B5EF4-FFF2-40B4-BE49-F238E27FC236}">
                <a16:creationId xmlns:a16="http://schemas.microsoft.com/office/drawing/2014/main" id="{D72ADF80-9527-084D-B568-027E0946AA40}"/>
              </a:ext>
            </a:extLst>
          </p:cNvPr>
          <p:cNvSpPr/>
          <p:nvPr/>
        </p:nvSpPr>
        <p:spPr>
          <a:xfrm>
            <a:off x="9687899" y="3462249"/>
            <a:ext cx="585741" cy="523382"/>
          </a:xfrm>
          <a:prstGeom prst="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5" name="テキスト ボックス 84">
            <a:extLst>
              <a:ext uri="{FF2B5EF4-FFF2-40B4-BE49-F238E27FC236}">
                <a16:creationId xmlns:a16="http://schemas.microsoft.com/office/drawing/2014/main" id="{597309D7-B135-5645-B481-CD41D4E14C1C}"/>
              </a:ext>
            </a:extLst>
          </p:cNvPr>
          <p:cNvSpPr txBox="1"/>
          <p:nvPr/>
        </p:nvSpPr>
        <p:spPr>
          <a:xfrm>
            <a:off x="7251126" y="1171250"/>
            <a:ext cx="3483550" cy="523220"/>
          </a:xfrm>
          <a:prstGeom prst="rect">
            <a:avLst/>
          </a:prstGeom>
          <a:noFill/>
        </p:spPr>
        <p:txBody>
          <a:bodyPr wrap="square" rtlCol="0">
            <a:spAutoFit/>
          </a:bodyPr>
          <a:lstStyle/>
          <a:p>
            <a:r>
              <a:rPr lang="en-US" altLang="ja-JP" sz="1400" dirty="0"/>
              <a:t>※IMGT</a:t>
            </a:r>
            <a:r>
              <a:rPr lang="ja-JP" altLang="en-US" sz="1400" dirty="0"/>
              <a:t>データベースに基づき</a:t>
            </a:r>
            <a:r>
              <a:rPr lang="en-US" altLang="ja-JP" sz="1400" dirty="0"/>
              <a:t>CDR</a:t>
            </a:r>
            <a:r>
              <a:rPr lang="ja-JP" altLang="en-US" sz="1400" dirty="0"/>
              <a:t>・</a:t>
            </a:r>
            <a:r>
              <a:rPr lang="en-US" altLang="ja-JP" sz="1400" dirty="0"/>
              <a:t>FR</a:t>
            </a:r>
            <a:r>
              <a:rPr lang="ja-JP" altLang="en-US" sz="1400" dirty="0"/>
              <a:t>を決定</a:t>
            </a:r>
            <a:endParaRPr lang="en-US" altLang="ja-JP" sz="1400" dirty="0"/>
          </a:p>
        </p:txBody>
      </p:sp>
    </p:spTree>
    <p:extLst>
      <p:ext uri="{BB962C8B-B14F-4D97-AF65-F5344CB8AC3E}">
        <p14:creationId xmlns:p14="http://schemas.microsoft.com/office/powerpoint/2010/main" val="272081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10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10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1000"/>
                                        <p:tgtEl>
                                          <p:spTgt spid="7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1000"/>
                                        <p:tgtEl>
                                          <p:spTgt spid="7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fade">
                                      <p:cBhvr>
                                        <p:cTn id="25" dur="1000"/>
                                        <p:tgtEl>
                                          <p:spTgt spid="7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1000"/>
                                        <p:tgtEl>
                                          <p:spTgt spid="7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1000"/>
                                        <p:tgtEl>
                                          <p:spTgt spid="7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fade">
                                      <p:cBhvr>
                                        <p:cTn id="34" dur="1000"/>
                                        <p:tgtEl>
                                          <p:spTgt spid="8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1000"/>
                                        <p:tgtEl>
                                          <p:spTgt spid="8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1000"/>
                                        <p:tgtEl>
                                          <p:spTgt spid="8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1000"/>
                                        <p:tgtEl>
                                          <p:spTgt spid="8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4"/>
                                        </p:tgtEl>
                                        <p:attrNameLst>
                                          <p:attrName>style.visibility</p:attrName>
                                        </p:attrNameLst>
                                      </p:cBhvr>
                                      <p:to>
                                        <p:strVal val="visible"/>
                                      </p:to>
                                    </p:set>
                                    <p:animEffect transition="in" filter="fade">
                                      <p:cBhvr>
                                        <p:cTn id="46" dur="1000"/>
                                        <p:tgtEl>
                                          <p:spTgt spid="8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par>
                                <p:cTn id="52" presetID="10" presetClass="entr" presetSubtype="0"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100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1000"/>
                                        <p:tgtEl>
                                          <p:spTgt spid="6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5" grpId="0" animBg="1"/>
      <p:bldP spid="69" grpId="0"/>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C77835-4960-DA4A-BB56-2068BC374C0D}"/>
              </a:ext>
            </a:extLst>
          </p:cNvPr>
          <p:cNvSpPr>
            <a:spLocks noGrp="1"/>
          </p:cNvSpPr>
          <p:nvPr>
            <p:ph type="title"/>
          </p:nvPr>
        </p:nvSpPr>
        <p:spPr/>
        <p:txBody>
          <a:bodyPr>
            <a:normAutofit/>
          </a:bodyPr>
          <a:lstStyle/>
          <a:p>
            <a:r>
              <a:rPr lang="en-US" altLang="ja-JP" sz="3600" dirty="0">
                <a:solidFill>
                  <a:srgbClr val="0432FF"/>
                </a:solidFill>
              </a:rPr>
              <a:t>CDR</a:t>
            </a:r>
            <a:r>
              <a:rPr lang="ja-JP" altLang="en-US" sz="3600">
                <a:solidFill>
                  <a:srgbClr val="0432FF"/>
                </a:solidFill>
              </a:rPr>
              <a:t>の再定義と最適化</a:t>
            </a:r>
          </a:p>
        </p:txBody>
      </p:sp>
      <p:pic>
        <p:nvPicPr>
          <p:cNvPr id="4" name="図 3">
            <a:extLst>
              <a:ext uri="{FF2B5EF4-FFF2-40B4-BE49-F238E27FC236}">
                <a16:creationId xmlns:a16="http://schemas.microsoft.com/office/drawing/2014/main" id="{1E10B621-A6EA-4A4A-B59C-8FECD0BB096D}"/>
              </a:ext>
            </a:extLst>
          </p:cNvPr>
          <p:cNvPicPr>
            <a:picLocks noChangeAspect="1"/>
          </p:cNvPicPr>
          <p:nvPr/>
        </p:nvPicPr>
        <p:blipFill rotWithShape="1">
          <a:blip r:embed="rId2"/>
          <a:srcRect l="15486" t="40148" r="37570"/>
          <a:stretch/>
        </p:blipFill>
        <p:spPr>
          <a:xfrm>
            <a:off x="1992273" y="2925557"/>
            <a:ext cx="8618974" cy="945931"/>
          </a:xfrm>
          <a:prstGeom prst="rect">
            <a:avLst/>
          </a:prstGeom>
        </p:spPr>
      </p:pic>
      <p:pic>
        <p:nvPicPr>
          <p:cNvPr id="5" name="図 4">
            <a:extLst>
              <a:ext uri="{FF2B5EF4-FFF2-40B4-BE49-F238E27FC236}">
                <a16:creationId xmlns:a16="http://schemas.microsoft.com/office/drawing/2014/main" id="{55E321FB-E24F-5743-9CDB-FB56192A2CDC}"/>
              </a:ext>
            </a:extLst>
          </p:cNvPr>
          <p:cNvPicPr>
            <a:picLocks noChangeAspect="1"/>
          </p:cNvPicPr>
          <p:nvPr/>
        </p:nvPicPr>
        <p:blipFill rotWithShape="1">
          <a:blip r:embed="rId3"/>
          <a:srcRect l="1288" t="27714" r="95691" b="61044"/>
          <a:stretch/>
        </p:blipFill>
        <p:spPr>
          <a:xfrm>
            <a:off x="1580754" y="3200332"/>
            <a:ext cx="416719" cy="290513"/>
          </a:xfrm>
          <a:prstGeom prst="rect">
            <a:avLst/>
          </a:prstGeom>
        </p:spPr>
      </p:pic>
      <p:pic>
        <p:nvPicPr>
          <p:cNvPr id="6" name="図 5">
            <a:extLst>
              <a:ext uri="{FF2B5EF4-FFF2-40B4-BE49-F238E27FC236}">
                <a16:creationId xmlns:a16="http://schemas.microsoft.com/office/drawing/2014/main" id="{3C353072-3C54-F949-9B70-31F005305423}"/>
              </a:ext>
            </a:extLst>
          </p:cNvPr>
          <p:cNvPicPr>
            <a:picLocks noChangeAspect="1"/>
          </p:cNvPicPr>
          <p:nvPr/>
        </p:nvPicPr>
        <p:blipFill rotWithShape="1">
          <a:blip r:embed="rId2"/>
          <a:srcRect l="970"/>
          <a:stretch/>
        </p:blipFill>
        <p:spPr>
          <a:xfrm>
            <a:off x="1568326" y="1054520"/>
            <a:ext cx="9055348" cy="787121"/>
          </a:xfrm>
          <a:prstGeom prst="rect">
            <a:avLst/>
          </a:prstGeom>
        </p:spPr>
      </p:pic>
      <p:sp>
        <p:nvSpPr>
          <p:cNvPr id="7" name="正方形/長方形 6">
            <a:extLst>
              <a:ext uri="{FF2B5EF4-FFF2-40B4-BE49-F238E27FC236}">
                <a16:creationId xmlns:a16="http://schemas.microsoft.com/office/drawing/2014/main" id="{F23231F9-521E-5548-B493-6CD0238B4F86}"/>
              </a:ext>
            </a:extLst>
          </p:cNvPr>
          <p:cNvSpPr/>
          <p:nvPr/>
        </p:nvSpPr>
        <p:spPr>
          <a:xfrm>
            <a:off x="2908300" y="1030912"/>
            <a:ext cx="4267200" cy="924889"/>
          </a:xfrm>
          <a:prstGeom prst="rect">
            <a:avLst/>
          </a:prstGeom>
          <a:solidFill>
            <a:schemeClr val="accent4">
              <a:lumMod val="60000"/>
              <a:lumOff val="40000"/>
              <a:alpha val="2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8" name="直線コネクタ 7">
            <a:extLst>
              <a:ext uri="{FF2B5EF4-FFF2-40B4-BE49-F238E27FC236}">
                <a16:creationId xmlns:a16="http://schemas.microsoft.com/office/drawing/2014/main" id="{9AA2B826-754C-CE45-8E2D-9DC222205188}"/>
              </a:ext>
            </a:extLst>
          </p:cNvPr>
          <p:cNvCxnSpPr/>
          <p:nvPr/>
        </p:nvCxnSpPr>
        <p:spPr>
          <a:xfrm flipH="1">
            <a:off x="2026277" y="1955801"/>
            <a:ext cx="882025" cy="107073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2BF1D210-B4F7-E247-B56B-C631B9DD168C}"/>
              </a:ext>
            </a:extLst>
          </p:cNvPr>
          <p:cNvCxnSpPr/>
          <p:nvPr/>
        </p:nvCxnSpPr>
        <p:spPr>
          <a:xfrm>
            <a:off x="7175501" y="1955801"/>
            <a:ext cx="3415227" cy="1096493"/>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DE031F69-A46B-0A49-9C5D-6B0EA4BE11D1}"/>
              </a:ext>
            </a:extLst>
          </p:cNvPr>
          <p:cNvSpPr/>
          <p:nvPr/>
        </p:nvSpPr>
        <p:spPr>
          <a:xfrm>
            <a:off x="2245343" y="2968909"/>
            <a:ext cx="3193835" cy="766143"/>
          </a:xfrm>
          <a:prstGeom prst="rect">
            <a:avLst/>
          </a:prstGeom>
          <a:solidFill>
            <a:schemeClr val="accent2">
              <a:alpha val="3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D4A50506-622C-6C4D-A7F9-0F51CD389EB0}"/>
              </a:ext>
            </a:extLst>
          </p:cNvPr>
          <p:cNvSpPr/>
          <p:nvPr/>
        </p:nvSpPr>
        <p:spPr>
          <a:xfrm>
            <a:off x="6758108" y="2968909"/>
            <a:ext cx="3472010" cy="766143"/>
          </a:xfrm>
          <a:prstGeom prst="rect">
            <a:avLst/>
          </a:prstGeom>
          <a:solidFill>
            <a:schemeClr val="accent2">
              <a:alpha val="3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12" name="直線コネクタ 11">
            <a:extLst>
              <a:ext uri="{FF2B5EF4-FFF2-40B4-BE49-F238E27FC236}">
                <a16:creationId xmlns:a16="http://schemas.microsoft.com/office/drawing/2014/main" id="{625CB6EA-403A-934D-8C48-96329CF1EF4D}"/>
              </a:ext>
            </a:extLst>
          </p:cNvPr>
          <p:cNvCxnSpPr/>
          <p:nvPr/>
        </p:nvCxnSpPr>
        <p:spPr>
          <a:xfrm>
            <a:off x="4827998" y="3755962"/>
            <a:ext cx="499652" cy="4272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3F99D487-1B2B-7546-AF81-4711BD0CE5FD}"/>
              </a:ext>
            </a:extLst>
          </p:cNvPr>
          <p:cNvSpPr txBox="1"/>
          <p:nvPr/>
        </p:nvSpPr>
        <p:spPr>
          <a:xfrm>
            <a:off x="2589273" y="4159047"/>
            <a:ext cx="7013458" cy="461665"/>
          </a:xfrm>
          <a:prstGeom prst="rect">
            <a:avLst/>
          </a:prstGeom>
          <a:noFill/>
        </p:spPr>
        <p:txBody>
          <a:bodyPr wrap="none" rtlCol="0">
            <a:spAutoFit/>
          </a:bodyPr>
          <a:lstStyle/>
          <a:p>
            <a:pPr algn="ctr"/>
            <a:r>
              <a:rPr lang="ja-JP" altLang="en-US" sz="2400" b="1" dirty="0"/>
              <a:t>変異アミノ酸部分を含む拡張型</a:t>
            </a:r>
            <a:r>
              <a:rPr lang="en-US" altLang="ja-JP" sz="2400" b="1" dirty="0"/>
              <a:t>CDR</a:t>
            </a:r>
            <a:r>
              <a:rPr lang="ja-JP" altLang="en-US" sz="2400" b="1" dirty="0"/>
              <a:t>を新たに定義</a:t>
            </a:r>
          </a:p>
        </p:txBody>
      </p:sp>
      <p:sp>
        <p:nvSpPr>
          <p:cNvPr id="14" name="テキスト ボックス 13">
            <a:extLst>
              <a:ext uri="{FF2B5EF4-FFF2-40B4-BE49-F238E27FC236}">
                <a16:creationId xmlns:a16="http://schemas.microsoft.com/office/drawing/2014/main" id="{D391F1A7-3471-244E-991C-E5AC6D2A1823}"/>
              </a:ext>
            </a:extLst>
          </p:cNvPr>
          <p:cNvSpPr txBox="1"/>
          <p:nvPr/>
        </p:nvSpPr>
        <p:spPr>
          <a:xfrm>
            <a:off x="3101722" y="2566728"/>
            <a:ext cx="1176925" cy="523220"/>
          </a:xfrm>
          <a:prstGeom prst="rect">
            <a:avLst/>
          </a:prstGeom>
          <a:noFill/>
        </p:spPr>
        <p:txBody>
          <a:bodyPr wrap="none" rtlCol="0">
            <a:spAutoFit/>
          </a:bodyPr>
          <a:lstStyle/>
          <a:p>
            <a:pPr algn="ctr"/>
            <a:r>
              <a:rPr lang="en-US" altLang="ja-JP" sz="2800" b="1" dirty="0">
                <a:solidFill>
                  <a:srgbClr val="8FAADC"/>
                </a:solidFill>
              </a:rPr>
              <a:t>CDR1</a:t>
            </a:r>
            <a:endParaRPr lang="ja-JP" altLang="en-US" sz="2800" b="1" dirty="0">
              <a:solidFill>
                <a:srgbClr val="8FAADC"/>
              </a:solidFill>
            </a:endParaRPr>
          </a:p>
        </p:txBody>
      </p:sp>
      <p:sp>
        <p:nvSpPr>
          <p:cNvPr id="15" name="テキスト ボックス 14">
            <a:extLst>
              <a:ext uri="{FF2B5EF4-FFF2-40B4-BE49-F238E27FC236}">
                <a16:creationId xmlns:a16="http://schemas.microsoft.com/office/drawing/2014/main" id="{A1E88F1F-E20A-8042-BE51-A592255F685E}"/>
              </a:ext>
            </a:extLst>
          </p:cNvPr>
          <p:cNvSpPr txBox="1"/>
          <p:nvPr/>
        </p:nvSpPr>
        <p:spPr>
          <a:xfrm>
            <a:off x="8039692" y="2566728"/>
            <a:ext cx="1176925" cy="523220"/>
          </a:xfrm>
          <a:prstGeom prst="rect">
            <a:avLst/>
          </a:prstGeom>
          <a:noFill/>
        </p:spPr>
        <p:txBody>
          <a:bodyPr wrap="none" rtlCol="0">
            <a:spAutoFit/>
          </a:bodyPr>
          <a:lstStyle/>
          <a:p>
            <a:pPr algn="ctr"/>
            <a:r>
              <a:rPr lang="en-US" altLang="ja-JP" sz="2800" b="1" dirty="0">
                <a:solidFill>
                  <a:srgbClr val="8FAADC"/>
                </a:solidFill>
              </a:rPr>
              <a:t>CDR2</a:t>
            </a:r>
            <a:endParaRPr lang="ja-JP" altLang="en-US" sz="2800" b="1" dirty="0">
              <a:solidFill>
                <a:srgbClr val="8FAADC"/>
              </a:solidFill>
            </a:endParaRPr>
          </a:p>
        </p:txBody>
      </p:sp>
      <p:sp>
        <p:nvSpPr>
          <p:cNvPr id="16" name="テキスト ボックス 15">
            <a:extLst>
              <a:ext uri="{FF2B5EF4-FFF2-40B4-BE49-F238E27FC236}">
                <a16:creationId xmlns:a16="http://schemas.microsoft.com/office/drawing/2014/main" id="{1BB713EA-19C6-E84F-B709-3859F3E17876}"/>
              </a:ext>
            </a:extLst>
          </p:cNvPr>
          <p:cNvSpPr txBox="1"/>
          <p:nvPr/>
        </p:nvSpPr>
        <p:spPr>
          <a:xfrm>
            <a:off x="2654484" y="3698397"/>
            <a:ext cx="2071401" cy="523220"/>
          </a:xfrm>
          <a:prstGeom prst="rect">
            <a:avLst/>
          </a:prstGeom>
          <a:noFill/>
        </p:spPr>
        <p:txBody>
          <a:bodyPr wrap="none" rtlCol="0">
            <a:spAutoFit/>
          </a:bodyPr>
          <a:lstStyle/>
          <a:p>
            <a:pPr algn="ctr"/>
            <a:r>
              <a:rPr lang="en-US" altLang="ja-JP" sz="2800" b="1" dirty="0">
                <a:solidFill>
                  <a:srgbClr val="FF0000"/>
                </a:solidFill>
              </a:rPr>
              <a:t>New CDR1</a:t>
            </a:r>
            <a:endParaRPr lang="ja-JP" altLang="en-US" sz="2800" b="1" dirty="0">
              <a:solidFill>
                <a:srgbClr val="FF0000"/>
              </a:solidFill>
            </a:endParaRPr>
          </a:p>
        </p:txBody>
      </p:sp>
      <p:sp>
        <p:nvSpPr>
          <p:cNvPr id="17" name="テキスト ボックス 16">
            <a:extLst>
              <a:ext uri="{FF2B5EF4-FFF2-40B4-BE49-F238E27FC236}">
                <a16:creationId xmlns:a16="http://schemas.microsoft.com/office/drawing/2014/main" id="{5653BF65-4566-0248-B5A5-5C9EA5129CEC}"/>
              </a:ext>
            </a:extLst>
          </p:cNvPr>
          <p:cNvSpPr txBox="1"/>
          <p:nvPr/>
        </p:nvSpPr>
        <p:spPr>
          <a:xfrm>
            <a:off x="7592454" y="3698397"/>
            <a:ext cx="2071401" cy="523220"/>
          </a:xfrm>
          <a:prstGeom prst="rect">
            <a:avLst/>
          </a:prstGeom>
          <a:noFill/>
        </p:spPr>
        <p:txBody>
          <a:bodyPr wrap="none" rtlCol="0">
            <a:spAutoFit/>
          </a:bodyPr>
          <a:lstStyle/>
          <a:p>
            <a:pPr algn="ctr"/>
            <a:r>
              <a:rPr lang="en-US" altLang="ja-JP" sz="2800" b="1" dirty="0">
                <a:solidFill>
                  <a:srgbClr val="FF0000"/>
                </a:solidFill>
              </a:rPr>
              <a:t>New CDR2</a:t>
            </a:r>
            <a:endParaRPr lang="ja-JP" altLang="en-US" sz="2800" b="1" dirty="0">
              <a:solidFill>
                <a:srgbClr val="FF0000"/>
              </a:solidFill>
            </a:endParaRPr>
          </a:p>
        </p:txBody>
      </p:sp>
      <p:cxnSp>
        <p:nvCxnSpPr>
          <p:cNvPr id="18" name="直線コネクタ 17">
            <a:extLst>
              <a:ext uri="{FF2B5EF4-FFF2-40B4-BE49-F238E27FC236}">
                <a16:creationId xmlns:a16="http://schemas.microsoft.com/office/drawing/2014/main" id="{DC5932BD-3A2A-414B-8CA6-F11F29FB7C99}"/>
              </a:ext>
            </a:extLst>
          </p:cNvPr>
          <p:cNvCxnSpPr/>
          <p:nvPr/>
        </p:nvCxnSpPr>
        <p:spPr>
          <a:xfrm flipH="1">
            <a:off x="6839795" y="3755962"/>
            <a:ext cx="499652" cy="4272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6023CA40-CA11-D24A-9F5B-DD704648B404}"/>
              </a:ext>
            </a:extLst>
          </p:cNvPr>
          <p:cNvGrpSpPr/>
          <p:nvPr/>
        </p:nvGrpSpPr>
        <p:grpSpPr>
          <a:xfrm>
            <a:off x="1479674" y="4585323"/>
            <a:ext cx="9144000" cy="2132473"/>
            <a:chOff x="-44326" y="4817144"/>
            <a:chExt cx="9144000" cy="2132473"/>
          </a:xfrm>
        </p:grpSpPr>
        <p:sp>
          <p:nvSpPr>
            <p:cNvPr id="20" name="下矢印 19">
              <a:extLst>
                <a:ext uri="{FF2B5EF4-FFF2-40B4-BE49-F238E27FC236}">
                  <a16:creationId xmlns:a16="http://schemas.microsoft.com/office/drawing/2014/main" id="{013B88ED-74D5-CE4B-86D1-02666B0E7407}"/>
                </a:ext>
              </a:extLst>
            </p:cNvPr>
            <p:cNvSpPr/>
            <p:nvPr/>
          </p:nvSpPr>
          <p:spPr>
            <a:xfrm>
              <a:off x="4224337" y="5756048"/>
              <a:ext cx="695325" cy="378280"/>
            </a:xfrm>
            <a:prstGeom prst="downArrow">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1" name="図 20">
              <a:extLst>
                <a:ext uri="{FF2B5EF4-FFF2-40B4-BE49-F238E27FC236}">
                  <a16:creationId xmlns:a16="http://schemas.microsoft.com/office/drawing/2014/main" id="{2C84ED4A-B497-D44C-ACE0-6FF39BA83C34}"/>
                </a:ext>
              </a:extLst>
            </p:cNvPr>
            <p:cNvPicPr>
              <a:picLocks noChangeAspect="1"/>
            </p:cNvPicPr>
            <p:nvPr/>
          </p:nvPicPr>
          <p:blipFill>
            <a:blip r:embed="rId4"/>
            <a:stretch>
              <a:fillRect/>
            </a:stretch>
          </p:blipFill>
          <p:spPr>
            <a:xfrm>
              <a:off x="-44326" y="6160086"/>
              <a:ext cx="9144000" cy="789531"/>
            </a:xfrm>
            <a:prstGeom prst="rect">
              <a:avLst/>
            </a:prstGeom>
          </p:spPr>
        </p:pic>
        <p:pic>
          <p:nvPicPr>
            <p:cNvPr id="22" name="図 21">
              <a:extLst>
                <a:ext uri="{FF2B5EF4-FFF2-40B4-BE49-F238E27FC236}">
                  <a16:creationId xmlns:a16="http://schemas.microsoft.com/office/drawing/2014/main" id="{EE6686AC-E1E8-3E4C-B3AC-22B74C87003E}"/>
                </a:ext>
              </a:extLst>
            </p:cNvPr>
            <p:cNvPicPr>
              <a:picLocks noChangeAspect="1"/>
            </p:cNvPicPr>
            <p:nvPr/>
          </p:nvPicPr>
          <p:blipFill rotWithShape="1">
            <a:blip r:embed="rId2"/>
            <a:srcRect l="970"/>
            <a:stretch/>
          </p:blipFill>
          <p:spPr>
            <a:xfrm>
              <a:off x="31899" y="4817144"/>
              <a:ext cx="9055348" cy="787121"/>
            </a:xfrm>
            <a:prstGeom prst="rect">
              <a:avLst/>
            </a:prstGeom>
          </p:spPr>
        </p:pic>
      </p:grpSp>
    </p:spTree>
    <p:extLst>
      <p:ext uri="{BB962C8B-B14F-4D97-AF65-F5344CB8AC3E}">
        <p14:creationId xmlns:p14="http://schemas.microsoft.com/office/powerpoint/2010/main" val="296425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C896BC-6BF2-FC43-91F0-BD56E0C5F7E2}"/>
              </a:ext>
            </a:extLst>
          </p:cNvPr>
          <p:cNvSpPr>
            <a:spLocks noGrp="1"/>
          </p:cNvSpPr>
          <p:nvPr>
            <p:ph type="title"/>
          </p:nvPr>
        </p:nvSpPr>
        <p:spPr/>
        <p:txBody>
          <a:bodyPr>
            <a:noAutofit/>
          </a:bodyPr>
          <a:lstStyle/>
          <a:p>
            <a:r>
              <a:rPr lang="en-US" altLang="ja-JP" sz="3600" dirty="0">
                <a:solidFill>
                  <a:srgbClr val="0432FF"/>
                </a:solidFill>
              </a:rPr>
              <a:t>FR-switching</a:t>
            </a:r>
            <a:r>
              <a:rPr lang="ja-JP" altLang="en-US" sz="3600">
                <a:solidFill>
                  <a:srgbClr val="0432FF"/>
                </a:solidFill>
              </a:rPr>
              <a:t>による</a:t>
            </a:r>
            <a:r>
              <a:rPr lang="en-US" altLang="ja-JP" sz="3600" dirty="0" err="1">
                <a:solidFill>
                  <a:srgbClr val="0432FF"/>
                </a:solidFill>
              </a:rPr>
              <a:t>scFv</a:t>
            </a:r>
            <a:r>
              <a:rPr lang="ja-JP" altLang="en-US" sz="3600">
                <a:solidFill>
                  <a:srgbClr val="0432FF"/>
                </a:solidFill>
              </a:rPr>
              <a:t>の特異性変換</a:t>
            </a:r>
          </a:p>
        </p:txBody>
      </p:sp>
      <p:sp>
        <p:nvSpPr>
          <p:cNvPr id="21" name="テキスト ボックス 20">
            <a:extLst>
              <a:ext uri="{FF2B5EF4-FFF2-40B4-BE49-F238E27FC236}">
                <a16:creationId xmlns:a16="http://schemas.microsoft.com/office/drawing/2014/main" id="{6D0923F0-F67A-7B48-A359-630C4A16DCF3}"/>
              </a:ext>
            </a:extLst>
          </p:cNvPr>
          <p:cNvSpPr txBox="1"/>
          <p:nvPr/>
        </p:nvSpPr>
        <p:spPr>
          <a:xfrm>
            <a:off x="2247148" y="5701624"/>
            <a:ext cx="7960187" cy="1015663"/>
          </a:xfrm>
          <a:prstGeom prst="rect">
            <a:avLst/>
          </a:prstGeom>
          <a:noFill/>
        </p:spPr>
        <p:txBody>
          <a:bodyPr wrap="square" rtlCol="0">
            <a:spAutoFit/>
          </a:bodyPr>
          <a:lstStyle/>
          <a:p>
            <a:r>
              <a:rPr lang="ja-JP" altLang="en-US" sz="2000" b="1" dirty="0"/>
              <a:t>・拡張した</a:t>
            </a:r>
            <a:r>
              <a:rPr lang="en-US" altLang="ja-JP" sz="2000" b="1" dirty="0"/>
              <a:t>FR</a:t>
            </a:r>
            <a:r>
              <a:rPr lang="ja-JP" altLang="en-US" sz="2000" b="1" dirty="0"/>
              <a:t>領域内の数アミノ酸が抗原結合に大きく寄与</a:t>
            </a:r>
            <a:r>
              <a:rPr lang="ja-JP" altLang="en-US" sz="2000" b="1"/>
              <a:t>している。</a:t>
            </a:r>
            <a:endParaRPr lang="en-US" altLang="ja-JP" sz="2000" b="1" dirty="0"/>
          </a:p>
          <a:p>
            <a:r>
              <a:rPr lang="ja-JP" altLang="en-US" sz="2000" b="1"/>
              <a:t>・新定義の</a:t>
            </a:r>
            <a:r>
              <a:rPr lang="en-US" altLang="ja-JP" sz="2000" b="1" dirty="0"/>
              <a:t>CDR</a:t>
            </a:r>
            <a:r>
              <a:rPr lang="ja-JP" altLang="en-US" sz="2000" b="1" dirty="0"/>
              <a:t>領域</a:t>
            </a:r>
            <a:r>
              <a:rPr lang="ja-JP" altLang="en-US" sz="2000" b="1"/>
              <a:t>を用いた</a:t>
            </a:r>
            <a:r>
              <a:rPr lang="en-US" altLang="ja-JP" sz="2000" b="1" dirty="0"/>
              <a:t>FR-switching</a:t>
            </a:r>
            <a:r>
              <a:rPr lang="ja-JP" altLang="en-US" sz="2000" b="1"/>
              <a:t>技術の</a:t>
            </a:r>
            <a:r>
              <a:rPr lang="ja-JP" altLang="en-US" sz="2000" b="1" dirty="0"/>
              <a:t>有用性</a:t>
            </a:r>
            <a:r>
              <a:rPr lang="ja-JP" altLang="en-US" sz="2000" b="1"/>
              <a:t>が示された。</a:t>
            </a:r>
            <a:endParaRPr lang="en-US" altLang="ja-JP" sz="2000" b="1" dirty="0"/>
          </a:p>
        </p:txBody>
      </p:sp>
      <p:grpSp>
        <p:nvGrpSpPr>
          <p:cNvPr id="38" name="グループ化 37">
            <a:extLst>
              <a:ext uri="{FF2B5EF4-FFF2-40B4-BE49-F238E27FC236}">
                <a16:creationId xmlns:a16="http://schemas.microsoft.com/office/drawing/2014/main" id="{AE895C2B-71CC-C74B-95E3-ABC1703F44B6}"/>
              </a:ext>
            </a:extLst>
          </p:cNvPr>
          <p:cNvGrpSpPr/>
          <p:nvPr/>
        </p:nvGrpSpPr>
        <p:grpSpPr>
          <a:xfrm>
            <a:off x="1793225" y="1445741"/>
            <a:ext cx="8754016" cy="3616833"/>
            <a:chOff x="269225" y="2163576"/>
            <a:chExt cx="8754016" cy="2627149"/>
          </a:xfrm>
        </p:grpSpPr>
        <p:graphicFrame>
          <p:nvGraphicFramePr>
            <p:cNvPr id="20" name="グラフ 19">
              <a:extLst>
                <a:ext uri="{FF2B5EF4-FFF2-40B4-BE49-F238E27FC236}">
                  <a16:creationId xmlns:a16="http://schemas.microsoft.com/office/drawing/2014/main" id="{19C463B8-4F11-C84C-97DC-2E78829C7139}"/>
                </a:ext>
              </a:extLst>
            </p:cNvPr>
            <p:cNvGraphicFramePr>
              <a:graphicFrameLocks/>
            </p:cNvGraphicFramePr>
            <p:nvPr/>
          </p:nvGraphicFramePr>
          <p:xfrm>
            <a:off x="4703241" y="2450725"/>
            <a:ext cx="4320000" cy="2340000"/>
          </p:xfrm>
          <a:graphic>
            <a:graphicData uri="http://schemas.openxmlformats.org/drawingml/2006/chart">
              <c:chart xmlns:c="http://schemas.openxmlformats.org/drawingml/2006/chart" xmlns:r="http://schemas.openxmlformats.org/officeDocument/2006/relationships" r:id="rId2"/>
            </a:graphicData>
          </a:graphic>
        </p:graphicFrame>
        <p:cxnSp>
          <p:nvCxnSpPr>
            <p:cNvPr id="26" name="直線矢印コネクタ 25">
              <a:extLst>
                <a:ext uri="{FF2B5EF4-FFF2-40B4-BE49-F238E27FC236}">
                  <a16:creationId xmlns:a16="http://schemas.microsoft.com/office/drawing/2014/main" id="{2C2E2B01-7802-114A-AADB-8A16BC2A486B}"/>
                </a:ext>
              </a:extLst>
            </p:cNvPr>
            <p:cNvCxnSpPr/>
            <p:nvPr/>
          </p:nvCxnSpPr>
          <p:spPr>
            <a:xfrm flipH="1" flipV="1">
              <a:off x="5901034" y="3217072"/>
              <a:ext cx="277517" cy="289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11">
              <a:extLst>
                <a:ext uri="{FF2B5EF4-FFF2-40B4-BE49-F238E27FC236}">
                  <a16:creationId xmlns:a16="http://schemas.microsoft.com/office/drawing/2014/main" id="{E2E44CC9-070E-8543-AE90-5E20D5B121B5}"/>
                </a:ext>
              </a:extLst>
            </p:cNvPr>
            <p:cNvSpPr txBox="1"/>
            <p:nvPr/>
          </p:nvSpPr>
          <p:spPr>
            <a:xfrm>
              <a:off x="6015737" y="3513337"/>
              <a:ext cx="2441694" cy="245915"/>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600" dirty="0">
                  <a:solidFill>
                    <a:srgbClr val="FF0000"/>
                  </a:solidFill>
                </a:rPr>
                <a:t>十分な抗原親和性を確認</a:t>
              </a:r>
            </a:p>
          </p:txBody>
        </p:sp>
        <p:graphicFrame>
          <p:nvGraphicFramePr>
            <p:cNvPr id="28" name="グラフ 27">
              <a:extLst>
                <a:ext uri="{FF2B5EF4-FFF2-40B4-BE49-F238E27FC236}">
                  <a16:creationId xmlns:a16="http://schemas.microsoft.com/office/drawing/2014/main" id="{93EC69C2-0BE7-EA4C-B56F-2432A541AA81}"/>
                </a:ext>
              </a:extLst>
            </p:cNvPr>
            <p:cNvGraphicFramePr>
              <a:graphicFrameLocks/>
            </p:cNvGraphicFramePr>
            <p:nvPr/>
          </p:nvGraphicFramePr>
          <p:xfrm>
            <a:off x="269225" y="2450725"/>
            <a:ext cx="4320000" cy="2340000"/>
          </p:xfrm>
          <a:graphic>
            <a:graphicData uri="http://schemas.openxmlformats.org/drawingml/2006/chart">
              <c:chart xmlns:c="http://schemas.openxmlformats.org/drawingml/2006/chart" xmlns:r="http://schemas.openxmlformats.org/officeDocument/2006/relationships" r:id="rId3"/>
            </a:graphicData>
          </a:graphic>
        </p:graphicFrame>
        <p:cxnSp>
          <p:nvCxnSpPr>
            <p:cNvPr id="29" name="直線矢印コネクタ 28">
              <a:extLst>
                <a:ext uri="{FF2B5EF4-FFF2-40B4-BE49-F238E27FC236}">
                  <a16:creationId xmlns:a16="http://schemas.microsoft.com/office/drawing/2014/main" id="{2EF24296-6B87-AA42-AE7A-98D971DCE2CF}"/>
                </a:ext>
              </a:extLst>
            </p:cNvPr>
            <p:cNvCxnSpPr>
              <a:cxnSpLocks/>
            </p:cNvCxnSpPr>
            <p:nvPr/>
          </p:nvCxnSpPr>
          <p:spPr>
            <a:xfrm flipH="1">
              <a:off x="1256325" y="3620725"/>
              <a:ext cx="517228" cy="55006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11">
              <a:extLst>
                <a:ext uri="{FF2B5EF4-FFF2-40B4-BE49-F238E27FC236}">
                  <a16:creationId xmlns:a16="http://schemas.microsoft.com/office/drawing/2014/main" id="{08F52A28-97AB-844C-9444-512AD6586048}"/>
                </a:ext>
              </a:extLst>
            </p:cNvPr>
            <p:cNvSpPr txBox="1"/>
            <p:nvPr/>
          </p:nvSpPr>
          <p:spPr>
            <a:xfrm>
              <a:off x="1450275" y="3361623"/>
              <a:ext cx="2704588" cy="245915"/>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altLang="ja-JP" sz="1600" dirty="0">
                  <a:solidFill>
                    <a:schemeClr val="accent6"/>
                  </a:solidFill>
                </a:rPr>
                <a:t>FR</a:t>
              </a:r>
              <a:r>
                <a:rPr lang="ja-JP" altLang="en-US" sz="1600" dirty="0">
                  <a:solidFill>
                    <a:schemeClr val="accent6"/>
                  </a:solidFill>
                </a:rPr>
                <a:t>由来</a:t>
              </a:r>
              <a:r>
                <a:rPr lang="ja-JP" altLang="en-US" sz="1600">
                  <a:solidFill>
                    <a:schemeClr val="accent6"/>
                  </a:solidFill>
                </a:rPr>
                <a:t>の抗原結合性は喪失</a:t>
              </a:r>
              <a:endParaRPr lang="ja-JP" altLang="en-US" sz="1600" dirty="0">
                <a:solidFill>
                  <a:schemeClr val="accent6"/>
                </a:solidFill>
              </a:endParaRPr>
            </a:p>
          </p:txBody>
        </p:sp>
        <p:sp>
          <p:nvSpPr>
            <p:cNvPr id="32" name="テキスト ボックス 11">
              <a:extLst>
                <a:ext uri="{FF2B5EF4-FFF2-40B4-BE49-F238E27FC236}">
                  <a16:creationId xmlns:a16="http://schemas.microsoft.com/office/drawing/2014/main" id="{730A8137-A239-4140-BD1D-5359633CB5BB}"/>
                </a:ext>
              </a:extLst>
            </p:cNvPr>
            <p:cNvSpPr txBox="1"/>
            <p:nvPr/>
          </p:nvSpPr>
          <p:spPr>
            <a:xfrm>
              <a:off x="994767" y="2163576"/>
              <a:ext cx="2656497" cy="26827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800" b="1">
                  <a:solidFill>
                    <a:srgbClr val="0432FF"/>
                  </a:solidFill>
                </a:rPr>
                <a:t>抗原</a:t>
              </a:r>
              <a:r>
                <a:rPr lang="en-US" altLang="ja-JP" sz="1800" b="1" dirty="0">
                  <a:solidFill>
                    <a:srgbClr val="0432FF"/>
                  </a:solidFill>
                </a:rPr>
                <a:t>B</a:t>
              </a:r>
              <a:r>
                <a:rPr lang="ja-JP" altLang="en-US" sz="1800" b="1">
                  <a:solidFill>
                    <a:srgbClr val="0432FF"/>
                  </a:solidFill>
                </a:rPr>
                <a:t>への結合性を喪失</a:t>
              </a:r>
              <a:endParaRPr lang="ja-JP" altLang="en-US" sz="1800" b="1" dirty="0">
                <a:solidFill>
                  <a:srgbClr val="0432FF"/>
                </a:solidFill>
              </a:endParaRPr>
            </a:p>
          </p:txBody>
        </p:sp>
        <p:sp>
          <p:nvSpPr>
            <p:cNvPr id="37" name="テキスト ボックス 11">
              <a:extLst>
                <a:ext uri="{FF2B5EF4-FFF2-40B4-BE49-F238E27FC236}">
                  <a16:creationId xmlns:a16="http://schemas.microsoft.com/office/drawing/2014/main" id="{03C2BA14-5BCF-E344-940D-CF85C910DEBE}"/>
                </a:ext>
              </a:extLst>
            </p:cNvPr>
            <p:cNvSpPr txBox="1"/>
            <p:nvPr/>
          </p:nvSpPr>
          <p:spPr>
            <a:xfrm>
              <a:off x="5534193" y="2168199"/>
              <a:ext cx="2658100" cy="26827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800" b="1">
                  <a:solidFill>
                    <a:srgbClr val="FF0000"/>
                  </a:solidFill>
                </a:rPr>
                <a:t>抗原</a:t>
              </a:r>
              <a:r>
                <a:rPr lang="en-US" altLang="ja-JP" sz="1800" b="1" dirty="0">
                  <a:solidFill>
                    <a:srgbClr val="FF0000"/>
                  </a:solidFill>
                </a:rPr>
                <a:t>C</a:t>
              </a:r>
              <a:r>
                <a:rPr lang="ja-JP" altLang="en-US" sz="1800" b="1">
                  <a:solidFill>
                    <a:srgbClr val="FF0000"/>
                  </a:solidFill>
                </a:rPr>
                <a:t>への結合性を獲得</a:t>
              </a:r>
              <a:endParaRPr lang="ja-JP" altLang="en-US" sz="1800" b="1" dirty="0">
                <a:solidFill>
                  <a:srgbClr val="FF0000"/>
                </a:solidFill>
              </a:endParaRPr>
            </a:p>
          </p:txBody>
        </p:sp>
      </p:grpSp>
    </p:spTree>
    <p:extLst>
      <p:ext uri="{BB962C8B-B14F-4D97-AF65-F5344CB8AC3E}">
        <p14:creationId xmlns:p14="http://schemas.microsoft.com/office/powerpoint/2010/main" val="11313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C896BC-6BF2-FC43-91F0-BD56E0C5F7E2}"/>
              </a:ext>
            </a:extLst>
          </p:cNvPr>
          <p:cNvSpPr>
            <a:spLocks noGrp="1"/>
          </p:cNvSpPr>
          <p:nvPr>
            <p:ph type="title"/>
          </p:nvPr>
        </p:nvSpPr>
        <p:spPr/>
        <p:txBody>
          <a:bodyPr>
            <a:noAutofit/>
          </a:bodyPr>
          <a:lstStyle/>
          <a:p>
            <a:r>
              <a:rPr lang="en-US" altLang="ja-JP" sz="3600" dirty="0">
                <a:solidFill>
                  <a:srgbClr val="0432FF"/>
                </a:solidFill>
              </a:rPr>
              <a:t>FR-switched </a:t>
            </a:r>
            <a:r>
              <a:rPr lang="en-US" altLang="ja-JP" sz="3600" dirty="0" err="1">
                <a:solidFill>
                  <a:srgbClr val="0432FF"/>
                </a:solidFill>
              </a:rPr>
              <a:t>scFv</a:t>
            </a:r>
            <a:r>
              <a:rPr lang="ja-JP" altLang="en-US" sz="3600">
                <a:solidFill>
                  <a:srgbClr val="0432FF"/>
                </a:solidFill>
              </a:rPr>
              <a:t>の抗原親和力</a:t>
            </a:r>
          </a:p>
        </p:txBody>
      </p:sp>
      <p:sp>
        <p:nvSpPr>
          <p:cNvPr id="13" name="テキスト ボックス 12">
            <a:extLst>
              <a:ext uri="{FF2B5EF4-FFF2-40B4-BE49-F238E27FC236}">
                <a16:creationId xmlns:a16="http://schemas.microsoft.com/office/drawing/2014/main" id="{A4C586CE-56ED-5D4B-93A5-BCF329C9F211}"/>
              </a:ext>
            </a:extLst>
          </p:cNvPr>
          <p:cNvSpPr txBox="1"/>
          <p:nvPr/>
        </p:nvSpPr>
        <p:spPr>
          <a:xfrm>
            <a:off x="1652604" y="5728703"/>
            <a:ext cx="8886792" cy="830997"/>
          </a:xfrm>
          <a:prstGeom prst="rect">
            <a:avLst/>
          </a:prstGeom>
          <a:noFill/>
        </p:spPr>
        <p:txBody>
          <a:bodyPr wrap="square" rtlCol="0">
            <a:spAutoFit/>
          </a:bodyPr>
          <a:lstStyle/>
          <a:p>
            <a:pPr algn="ctr"/>
            <a:r>
              <a:rPr lang="en-US" altLang="ja-JP" sz="2400" b="1" dirty="0"/>
              <a:t>C1R/B1R(V2)</a:t>
            </a:r>
            <a:r>
              <a:rPr lang="ja-JP" altLang="en-US" sz="2400" b="1" dirty="0"/>
              <a:t>はオリジナルクローン（</a:t>
            </a:r>
            <a:r>
              <a:rPr lang="en-US" altLang="ja-JP" sz="2400" b="1" dirty="0"/>
              <a:t>C1R</a:t>
            </a:r>
            <a:r>
              <a:rPr lang="ja-JP" altLang="en-US" sz="2400" b="1"/>
              <a:t>）と同等以上の</a:t>
            </a:r>
            <a:endParaRPr lang="en-US" altLang="ja-JP" sz="2400" b="1" dirty="0"/>
          </a:p>
          <a:p>
            <a:pPr algn="ctr"/>
            <a:r>
              <a:rPr lang="ja-JP" altLang="en-US" sz="2400" b="1"/>
              <a:t>抗原親和力を</a:t>
            </a:r>
            <a:r>
              <a:rPr lang="ja-JP" altLang="en-US" sz="2400" b="1" dirty="0"/>
              <a:t>有している事が明らかとなった</a:t>
            </a:r>
            <a:endParaRPr lang="en-US" altLang="ja-JP" sz="2400" b="1" dirty="0"/>
          </a:p>
        </p:txBody>
      </p:sp>
      <p:graphicFrame>
        <p:nvGraphicFramePr>
          <p:cNvPr id="14" name="グラフ 13">
            <a:extLst>
              <a:ext uri="{FF2B5EF4-FFF2-40B4-BE49-F238E27FC236}">
                <a16:creationId xmlns:a16="http://schemas.microsoft.com/office/drawing/2014/main" id="{221FC150-6E1B-8E45-BA2E-563C9DE2864D}"/>
              </a:ext>
            </a:extLst>
          </p:cNvPr>
          <p:cNvGraphicFramePr>
            <a:graphicFrameLocks/>
          </p:cNvGraphicFramePr>
          <p:nvPr/>
        </p:nvGraphicFramePr>
        <p:xfrm>
          <a:off x="5868761" y="1366331"/>
          <a:ext cx="4518000" cy="2772000"/>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a:extLst>
              <a:ext uri="{FF2B5EF4-FFF2-40B4-BE49-F238E27FC236}">
                <a16:creationId xmlns:a16="http://schemas.microsoft.com/office/drawing/2014/main" id="{EE9B7C62-2B1F-504F-8F18-335CBA8B92FD}"/>
              </a:ext>
            </a:extLst>
          </p:cNvPr>
          <p:cNvSpPr txBox="1"/>
          <p:nvPr/>
        </p:nvSpPr>
        <p:spPr>
          <a:xfrm>
            <a:off x="7483046" y="1469778"/>
            <a:ext cx="1696298" cy="369332"/>
          </a:xfrm>
          <a:prstGeom prst="rect">
            <a:avLst/>
          </a:prstGeom>
          <a:noFill/>
        </p:spPr>
        <p:txBody>
          <a:bodyPr wrap="none" rtlCol="0">
            <a:spAutoFit/>
          </a:bodyPr>
          <a:lstStyle/>
          <a:p>
            <a:pPr algn="ctr"/>
            <a:r>
              <a:rPr lang="en-US" altLang="ja-JP" b="1" dirty="0"/>
              <a:t>C1R/B1R(</a:t>
            </a:r>
            <a:r>
              <a:rPr lang="en-US" altLang="ja-JP" b="1" dirty="0">
                <a:solidFill>
                  <a:srgbClr val="FF0000"/>
                </a:solidFill>
              </a:rPr>
              <a:t>V2</a:t>
            </a:r>
            <a:r>
              <a:rPr lang="en-US" altLang="ja-JP" b="1" dirty="0"/>
              <a:t>)</a:t>
            </a:r>
            <a:endParaRPr lang="ja-JP" altLang="en-US" b="1" dirty="0"/>
          </a:p>
        </p:txBody>
      </p:sp>
      <p:graphicFrame>
        <p:nvGraphicFramePr>
          <p:cNvPr id="16" name="グラフ 15">
            <a:extLst>
              <a:ext uri="{FF2B5EF4-FFF2-40B4-BE49-F238E27FC236}">
                <a16:creationId xmlns:a16="http://schemas.microsoft.com/office/drawing/2014/main" id="{76F9D158-1E44-E748-9480-27C553374BE5}"/>
              </a:ext>
            </a:extLst>
          </p:cNvPr>
          <p:cNvGraphicFramePr>
            <a:graphicFrameLocks/>
          </p:cNvGraphicFramePr>
          <p:nvPr/>
        </p:nvGraphicFramePr>
        <p:xfrm>
          <a:off x="1626481" y="1366332"/>
          <a:ext cx="4517572" cy="2772292"/>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01A7B3C6-3906-8D4C-90C9-A3677BF476A0}"/>
              </a:ext>
            </a:extLst>
          </p:cNvPr>
          <p:cNvSpPr txBox="1"/>
          <p:nvPr/>
        </p:nvSpPr>
        <p:spPr>
          <a:xfrm>
            <a:off x="3642611" y="1469778"/>
            <a:ext cx="644728" cy="369332"/>
          </a:xfrm>
          <a:prstGeom prst="rect">
            <a:avLst/>
          </a:prstGeom>
          <a:noFill/>
        </p:spPr>
        <p:txBody>
          <a:bodyPr wrap="none" rtlCol="0">
            <a:spAutoFit/>
          </a:bodyPr>
          <a:lstStyle/>
          <a:p>
            <a:pPr algn="r"/>
            <a:r>
              <a:rPr lang="en-US" altLang="ja-JP" b="1" dirty="0"/>
              <a:t>C1R</a:t>
            </a:r>
            <a:endParaRPr lang="ja-JP" altLang="en-US" b="1" dirty="0"/>
          </a:p>
        </p:txBody>
      </p:sp>
      <p:graphicFrame>
        <p:nvGraphicFramePr>
          <p:cNvPr id="18" name="表 17">
            <a:extLst>
              <a:ext uri="{FF2B5EF4-FFF2-40B4-BE49-F238E27FC236}">
                <a16:creationId xmlns:a16="http://schemas.microsoft.com/office/drawing/2014/main" id="{699D3C53-0348-3A44-8491-9819CBDAC71F}"/>
              </a:ext>
            </a:extLst>
          </p:cNvPr>
          <p:cNvGraphicFramePr>
            <a:graphicFrameLocks noGrp="1"/>
          </p:cNvGraphicFramePr>
          <p:nvPr/>
        </p:nvGraphicFramePr>
        <p:xfrm>
          <a:off x="2575926" y="4256098"/>
          <a:ext cx="2872677" cy="1107440"/>
        </p:xfrm>
        <a:graphic>
          <a:graphicData uri="http://schemas.openxmlformats.org/drawingml/2006/table">
            <a:tbl>
              <a:tblPr firstRow="1" bandRow="1">
                <a:tableStyleId>{5940675A-B579-460E-94D1-54222C63F5DA}</a:tableStyleId>
              </a:tblPr>
              <a:tblGrid>
                <a:gridCol w="1461072">
                  <a:extLst>
                    <a:ext uri="{9D8B030D-6E8A-4147-A177-3AD203B41FA5}">
                      <a16:colId xmlns:a16="http://schemas.microsoft.com/office/drawing/2014/main" val="20000"/>
                    </a:ext>
                  </a:extLst>
                </a:gridCol>
                <a:gridCol w="1411605">
                  <a:extLst>
                    <a:ext uri="{9D8B030D-6E8A-4147-A177-3AD203B41FA5}">
                      <a16:colId xmlns:a16="http://schemas.microsoft.com/office/drawing/2014/main" val="20001"/>
                    </a:ext>
                  </a:extLst>
                </a:gridCol>
              </a:tblGrid>
              <a:tr h="330343">
                <a:tc>
                  <a:txBody>
                    <a:bodyPr/>
                    <a:lstStyle/>
                    <a:p>
                      <a:pPr algn="ctr"/>
                      <a:r>
                        <a:rPr lang="en-US" altLang="ja-JP" sz="1800" dirty="0" err="1"/>
                        <a:t>k</a:t>
                      </a:r>
                      <a:r>
                        <a:rPr lang="en-US" altLang="ja-JP" sz="1800" baseline="-25000" dirty="0" err="1"/>
                        <a:t>on</a:t>
                      </a:r>
                      <a:r>
                        <a:rPr lang="en-US" altLang="ja-JP" sz="1800" baseline="-25000" dirty="0"/>
                        <a:t> </a:t>
                      </a:r>
                      <a:r>
                        <a:rPr lang="en-US" altLang="ja-JP" sz="1800" baseline="0" dirty="0"/>
                        <a:t>(M</a:t>
                      </a:r>
                      <a:r>
                        <a:rPr lang="en-US" altLang="ja-JP" sz="1800" baseline="30000" dirty="0"/>
                        <a:t>-1</a:t>
                      </a:r>
                      <a:r>
                        <a:rPr lang="en-US" altLang="ja-JP" sz="1800" baseline="0" dirty="0"/>
                        <a:t> sec</a:t>
                      </a:r>
                      <a:r>
                        <a:rPr lang="en-US" altLang="ja-JP" sz="1800" baseline="30000" dirty="0"/>
                        <a:t>-1</a:t>
                      </a:r>
                      <a:r>
                        <a:rPr lang="en-US" altLang="ja-JP" sz="1800" baseline="0" dirty="0"/>
                        <a:t>)</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dirty="0"/>
                        <a:t>1.61 × 10</a:t>
                      </a:r>
                      <a:r>
                        <a:rPr lang="en-US" altLang="ja-JP" sz="1800" baseline="30000" dirty="0"/>
                        <a:t>5</a:t>
                      </a:r>
                    </a:p>
                  </a:txBody>
                  <a:tcPr/>
                </a:tc>
                <a:extLst>
                  <a:ext uri="{0D108BD9-81ED-4DB2-BD59-A6C34878D82A}">
                    <a16:rowId xmlns:a16="http://schemas.microsoft.com/office/drawing/2014/main" val="10000"/>
                  </a:ext>
                </a:extLst>
              </a:tr>
              <a:tr h="370840">
                <a:tc>
                  <a:txBody>
                    <a:bodyPr/>
                    <a:lstStyle/>
                    <a:p>
                      <a:pPr algn="ctr"/>
                      <a:r>
                        <a:rPr lang="en-US" altLang="ja-JP" sz="1800" dirty="0" err="1"/>
                        <a:t>k</a:t>
                      </a:r>
                      <a:r>
                        <a:rPr lang="en-US" altLang="ja-JP" sz="1800" baseline="-25000" dirty="0" err="1"/>
                        <a:t>off</a:t>
                      </a:r>
                      <a:r>
                        <a:rPr lang="en-US" altLang="ja-JP" sz="1800" dirty="0"/>
                        <a:t> (sec</a:t>
                      </a:r>
                      <a:r>
                        <a:rPr lang="en-US" altLang="ja-JP" sz="1800" baseline="30000" dirty="0"/>
                        <a:t>-1</a:t>
                      </a:r>
                      <a:r>
                        <a:rPr lang="en-US" altLang="ja-JP" sz="1800" dirty="0"/>
                        <a:t>)</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dirty="0"/>
                        <a:t>2.06 × 10</a:t>
                      </a:r>
                      <a:r>
                        <a:rPr lang="en-US" altLang="ja-JP" sz="1800" baseline="30000" dirty="0"/>
                        <a:t>-5</a:t>
                      </a:r>
                    </a:p>
                  </a:txBody>
                  <a:tcPr/>
                </a:tc>
                <a:extLst>
                  <a:ext uri="{0D108BD9-81ED-4DB2-BD59-A6C34878D82A}">
                    <a16:rowId xmlns:a16="http://schemas.microsoft.com/office/drawing/2014/main" val="10001"/>
                  </a:ext>
                </a:extLst>
              </a:tr>
              <a:tr h="370840">
                <a:tc>
                  <a:txBody>
                    <a:bodyPr/>
                    <a:lstStyle/>
                    <a:p>
                      <a:pPr algn="ctr"/>
                      <a:r>
                        <a:rPr lang="en-US" altLang="ja-JP" sz="1800" b="1" dirty="0"/>
                        <a:t>K</a:t>
                      </a:r>
                      <a:r>
                        <a:rPr lang="en-US" altLang="ja-JP" sz="1800" b="1" baseline="-25000" dirty="0"/>
                        <a:t>D</a:t>
                      </a:r>
                      <a:r>
                        <a:rPr lang="en-US" altLang="ja-JP" sz="1800" b="1" baseline="0" dirty="0"/>
                        <a:t> (M)</a:t>
                      </a:r>
                      <a:endParaRPr kumimoji="1" lang="ja-JP" altLang="en-US" dirty="0"/>
                    </a:p>
                  </a:txBody>
                  <a:tcPr/>
                </a:tc>
                <a:tc>
                  <a:txBody>
                    <a:bodyPr/>
                    <a:lstStyle/>
                    <a:p>
                      <a:pPr algn="ctr"/>
                      <a:r>
                        <a:rPr lang="en-US" altLang="ja-JP" sz="1800" b="1" dirty="0"/>
                        <a:t>1.28 × 10</a:t>
                      </a:r>
                      <a:r>
                        <a:rPr lang="en-US" altLang="ja-JP" sz="1800" b="1" baseline="30000" dirty="0"/>
                        <a:t>-10</a:t>
                      </a:r>
                      <a:endParaRPr kumimoji="1" lang="ja-JP" altLang="en-US" dirty="0"/>
                    </a:p>
                  </a:txBody>
                  <a:tcPr/>
                </a:tc>
                <a:extLst>
                  <a:ext uri="{0D108BD9-81ED-4DB2-BD59-A6C34878D82A}">
                    <a16:rowId xmlns:a16="http://schemas.microsoft.com/office/drawing/2014/main" val="10002"/>
                  </a:ext>
                </a:extLst>
              </a:tr>
            </a:tbl>
          </a:graphicData>
        </a:graphic>
      </p:graphicFrame>
      <p:graphicFrame>
        <p:nvGraphicFramePr>
          <p:cNvPr id="19" name="表 18">
            <a:extLst>
              <a:ext uri="{FF2B5EF4-FFF2-40B4-BE49-F238E27FC236}">
                <a16:creationId xmlns:a16="http://schemas.microsoft.com/office/drawing/2014/main" id="{11EFB3A7-70CD-E54B-A8B4-A242409B0E87}"/>
              </a:ext>
            </a:extLst>
          </p:cNvPr>
          <p:cNvGraphicFramePr>
            <a:graphicFrameLocks noGrp="1"/>
          </p:cNvGraphicFramePr>
          <p:nvPr/>
        </p:nvGraphicFramePr>
        <p:xfrm>
          <a:off x="6894858" y="4256098"/>
          <a:ext cx="2872677" cy="1107440"/>
        </p:xfrm>
        <a:graphic>
          <a:graphicData uri="http://schemas.openxmlformats.org/drawingml/2006/table">
            <a:tbl>
              <a:tblPr firstRow="1" bandRow="1">
                <a:tableStyleId>{5940675A-B579-460E-94D1-54222C63F5DA}</a:tableStyleId>
              </a:tblPr>
              <a:tblGrid>
                <a:gridCol w="1461072">
                  <a:extLst>
                    <a:ext uri="{9D8B030D-6E8A-4147-A177-3AD203B41FA5}">
                      <a16:colId xmlns:a16="http://schemas.microsoft.com/office/drawing/2014/main" val="20000"/>
                    </a:ext>
                  </a:extLst>
                </a:gridCol>
                <a:gridCol w="1411605">
                  <a:extLst>
                    <a:ext uri="{9D8B030D-6E8A-4147-A177-3AD203B41FA5}">
                      <a16:colId xmlns:a16="http://schemas.microsoft.com/office/drawing/2014/main" val="20001"/>
                    </a:ext>
                  </a:extLst>
                </a:gridCol>
              </a:tblGrid>
              <a:tr h="330343">
                <a:tc>
                  <a:txBody>
                    <a:bodyPr/>
                    <a:lstStyle/>
                    <a:p>
                      <a:pPr algn="ctr"/>
                      <a:r>
                        <a:rPr lang="en-US" altLang="ja-JP" sz="1800" dirty="0" err="1"/>
                        <a:t>k</a:t>
                      </a:r>
                      <a:r>
                        <a:rPr lang="en-US" altLang="ja-JP" sz="1800" baseline="-25000" dirty="0" err="1"/>
                        <a:t>on</a:t>
                      </a:r>
                      <a:r>
                        <a:rPr lang="en-US" altLang="ja-JP" sz="1800" baseline="-25000" dirty="0"/>
                        <a:t> </a:t>
                      </a:r>
                      <a:r>
                        <a:rPr lang="en-US" altLang="ja-JP" sz="1800" baseline="0" dirty="0"/>
                        <a:t>(M</a:t>
                      </a:r>
                      <a:r>
                        <a:rPr lang="en-US" altLang="ja-JP" sz="1800" baseline="30000" dirty="0"/>
                        <a:t>-1</a:t>
                      </a:r>
                      <a:r>
                        <a:rPr lang="en-US" altLang="ja-JP" sz="1800" baseline="0" dirty="0"/>
                        <a:t> sec</a:t>
                      </a:r>
                      <a:r>
                        <a:rPr lang="en-US" altLang="ja-JP" sz="1800" baseline="30000" dirty="0"/>
                        <a:t>-1</a:t>
                      </a:r>
                      <a:r>
                        <a:rPr lang="en-US" altLang="ja-JP" sz="1800" baseline="0" dirty="0"/>
                        <a:t>)</a:t>
                      </a:r>
                      <a:endParaRPr kumimoji="1" lang="ja-JP" altLang="en-US" dirty="0"/>
                    </a:p>
                  </a:txBody>
                  <a:tcPr/>
                </a:tc>
                <a:tc>
                  <a:txBody>
                    <a:bodyPr/>
                    <a:lstStyle/>
                    <a:p>
                      <a:pPr algn="ctr"/>
                      <a:r>
                        <a:rPr lang="en-US" altLang="ja-JP" sz="1800" dirty="0"/>
                        <a:t>1.67 × 10</a:t>
                      </a:r>
                      <a:r>
                        <a:rPr lang="en-US" altLang="ja-JP" sz="1800" baseline="30000" dirty="0"/>
                        <a:t>5</a:t>
                      </a:r>
                    </a:p>
                  </a:txBody>
                  <a:tcPr/>
                </a:tc>
                <a:extLst>
                  <a:ext uri="{0D108BD9-81ED-4DB2-BD59-A6C34878D82A}">
                    <a16:rowId xmlns:a16="http://schemas.microsoft.com/office/drawing/2014/main" val="10000"/>
                  </a:ext>
                </a:extLst>
              </a:tr>
              <a:tr h="370840">
                <a:tc>
                  <a:txBody>
                    <a:bodyPr/>
                    <a:lstStyle/>
                    <a:p>
                      <a:pPr algn="ctr"/>
                      <a:r>
                        <a:rPr lang="en-US" altLang="ja-JP" sz="1800" dirty="0" err="1"/>
                        <a:t>k</a:t>
                      </a:r>
                      <a:r>
                        <a:rPr lang="en-US" altLang="ja-JP" sz="1800" baseline="-25000" dirty="0" err="1"/>
                        <a:t>off</a:t>
                      </a:r>
                      <a:r>
                        <a:rPr lang="en-US" altLang="ja-JP" sz="1800" dirty="0"/>
                        <a:t> (sec</a:t>
                      </a:r>
                      <a:r>
                        <a:rPr lang="en-US" altLang="ja-JP" sz="1800" baseline="30000" dirty="0"/>
                        <a:t>-1</a:t>
                      </a:r>
                      <a:r>
                        <a:rPr lang="en-US" altLang="ja-JP" sz="1800" dirty="0"/>
                        <a:t>)</a:t>
                      </a:r>
                      <a:endParaRPr kumimoji="1" lang="ja-JP"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dirty="0"/>
                        <a:t>6.03 × 10</a:t>
                      </a:r>
                      <a:r>
                        <a:rPr lang="en-US" altLang="ja-JP" sz="1800" baseline="30000" dirty="0"/>
                        <a:t>-6</a:t>
                      </a:r>
                    </a:p>
                  </a:txBody>
                  <a:tcPr/>
                </a:tc>
                <a:extLst>
                  <a:ext uri="{0D108BD9-81ED-4DB2-BD59-A6C34878D82A}">
                    <a16:rowId xmlns:a16="http://schemas.microsoft.com/office/drawing/2014/main" val="10001"/>
                  </a:ext>
                </a:extLst>
              </a:tr>
              <a:tr h="370840">
                <a:tc>
                  <a:txBody>
                    <a:bodyPr/>
                    <a:lstStyle/>
                    <a:p>
                      <a:pPr algn="ctr"/>
                      <a:r>
                        <a:rPr lang="en-US" altLang="ja-JP" sz="1800" b="1" dirty="0">
                          <a:solidFill>
                            <a:srgbClr val="FF0000"/>
                          </a:solidFill>
                        </a:rPr>
                        <a:t>K</a:t>
                      </a:r>
                      <a:r>
                        <a:rPr lang="en-US" altLang="ja-JP" sz="1800" b="1" baseline="-25000" dirty="0">
                          <a:solidFill>
                            <a:srgbClr val="FF0000"/>
                          </a:solidFill>
                        </a:rPr>
                        <a:t>D</a:t>
                      </a:r>
                      <a:r>
                        <a:rPr lang="en-US" altLang="ja-JP" sz="1800" b="1" baseline="0" dirty="0">
                          <a:solidFill>
                            <a:srgbClr val="FF0000"/>
                          </a:solidFill>
                        </a:rPr>
                        <a:t> (M)</a:t>
                      </a:r>
                      <a:endParaRPr kumimoji="1" lang="ja-JP" altLang="en-US" dirty="0">
                        <a:solidFill>
                          <a:srgbClr val="FF0000"/>
                        </a:solidFill>
                      </a:endParaRPr>
                    </a:p>
                  </a:txBody>
                  <a:tcPr/>
                </a:tc>
                <a:tc>
                  <a:txBody>
                    <a:bodyPr/>
                    <a:lstStyle/>
                    <a:p>
                      <a:pPr algn="ctr"/>
                      <a:r>
                        <a:rPr lang="en-US" altLang="ja-JP" sz="1800" b="1" dirty="0">
                          <a:solidFill>
                            <a:srgbClr val="FF0000"/>
                          </a:solidFill>
                        </a:rPr>
                        <a:t>3.61 × 10</a:t>
                      </a:r>
                      <a:r>
                        <a:rPr lang="en-US" altLang="ja-JP" sz="1800" b="1" baseline="30000" dirty="0">
                          <a:solidFill>
                            <a:srgbClr val="FF0000"/>
                          </a:solidFill>
                        </a:rPr>
                        <a:t>-11</a:t>
                      </a:r>
                      <a:endParaRPr kumimoji="1" lang="ja-JP" altLang="en-US" dirty="0"/>
                    </a:p>
                  </a:txBody>
                  <a:tcPr/>
                </a:tc>
                <a:extLst>
                  <a:ext uri="{0D108BD9-81ED-4DB2-BD59-A6C34878D82A}">
                    <a16:rowId xmlns:a16="http://schemas.microsoft.com/office/drawing/2014/main" val="10002"/>
                  </a:ext>
                </a:extLst>
              </a:tr>
            </a:tbl>
          </a:graphicData>
        </a:graphic>
      </p:graphicFrame>
      <p:sp>
        <p:nvSpPr>
          <p:cNvPr id="22" name="テキスト ボックス 21">
            <a:extLst>
              <a:ext uri="{FF2B5EF4-FFF2-40B4-BE49-F238E27FC236}">
                <a16:creationId xmlns:a16="http://schemas.microsoft.com/office/drawing/2014/main" id="{29B8D3EB-E330-1C42-8569-5CDD668EBE02}"/>
              </a:ext>
            </a:extLst>
          </p:cNvPr>
          <p:cNvSpPr txBox="1"/>
          <p:nvPr/>
        </p:nvSpPr>
        <p:spPr>
          <a:xfrm>
            <a:off x="2467978" y="972633"/>
            <a:ext cx="4187365" cy="369332"/>
          </a:xfrm>
          <a:prstGeom prst="rect">
            <a:avLst/>
          </a:prstGeom>
          <a:noFill/>
        </p:spPr>
        <p:txBody>
          <a:bodyPr wrap="none" rtlCol="0">
            <a:spAutoFit/>
          </a:bodyPr>
          <a:lstStyle/>
          <a:p>
            <a:r>
              <a:rPr lang="ja-JP" altLang="en-US" b="1" dirty="0"/>
              <a:t>・</a:t>
            </a:r>
            <a:r>
              <a:rPr lang="en-US" altLang="ja-JP" b="1" dirty="0"/>
              <a:t> SPR</a:t>
            </a:r>
            <a:r>
              <a:rPr lang="ja-JP" altLang="en-US" b="1" dirty="0"/>
              <a:t>センサー</a:t>
            </a:r>
            <a:r>
              <a:rPr lang="ja-JP" altLang="en-US" b="1"/>
              <a:t>による親和定数の</a:t>
            </a:r>
            <a:r>
              <a:rPr lang="ja-JP" altLang="en-US" b="1" dirty="0"/>
              <a:t>測定</a:t>
            </a:r>
          </a:p>
        </p:txBody>
      </p:sp>
    </p:spTree>
    <p:extLst>
      <p:ext uri="{BB962C8B-B14F-4D97-AF65-F5344CB8AC3E}">
        <p14:creationId xmlns:p14="http://schemas.microsoft.com/office/powerpoint/2010/main" val="3405056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C5F18-2665-0D4E-8C91-2F9498F822F8}"/>
              </a:ext>
            </a:extLst>
          </p:cNvPr>
          <p:cNvSpPr>
            <a:spLocks noGrp="1"/>
          </p:cNvSpPr>
          <p:nvPr>
            <p:ph type="title"/>
          </p:nvPr>
        </p:nvSpPr>
        <p:spPr>
          <a:xfrm>
            <a:off x="2660541" y="105245"/>
            <a:ext cx="6882994" cy="843023"/>
          </a:xfrm>
        </p:spPr>
        <p:txBody>
          <a:bodyPr>
            <a:normAutofit fontScale="90000"/>
          </a:bodyPr>
          <a:lstStyle/>
          <a:p>
            <a:r>
              <a:rPr lang="en-US" altLang="ja-JP" sz="3600" dirty="0">
                <a:solidFill>
                  <a:srgbClr val="0432FF"/>
                </a:solidFill>
              </a:rPr>
              <a:t>FR-Switching Technology</a:t>
            </a:r>
            <a:r>
              <a:rPr lang="ja-JP" altLang="en-US" sz="3600">
                <a:solidFill>
                  <a:srgbClr val="0432FF"/>
                </a:solidFill>
              </a:rPr>
              <a:t>の汎用性</a:t>
            </a:r>
            <a:endParaRPr lang="ja-JP" altLang="en-US" sz="3600"/>
          </a:p>
        </p:txBody>
      </p:sp>
      <p:graphicFrame>
        <p:nvGraphicFramePr>
          <p:cNvPr id="4" name="グラフ 3">
            <a:extLst>
              <a:ext uri="{FF2B5EF4-FFF2-40B4-BE49-F238E27FC236}">
                <a16:creationId xmlns:a16="http://schemas.microsoft.com/office/drawing/2014/main" id="{C4B0784E-2297-B74D-AB07-FFD3E9C797B0}"/>
              </a:ext>
            </a:extLst>
          </p:cNvPr>
          <p:cNvGraphicFramePr>
            <a:graphicFrameLocks/>
          </p:cNvGraphicFramePr>
          <p:nvPr/>
        </p:nvGraphicFramePr>
        <p:xfrm>
          <a:off x="1625600" y="1564698"/>
          <a:ext cx="4320000" cy="23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グラフ 4">
            <a:extLst>
              <a:ext uri="{FF2B5EF4-FFF2-40B4-BE49-F238E27FC236}">
                <a16:creationId xmlns:a16="http://schemas.microsoft.com/office/drawing/2014/main" id="{31D286EA-EDAC-7D49-8F95-2DB0D44A5FAB}"/>
              </a:ext>
            </a:extLst>
          </p:cNvPr>
          <p:cNvGraphicFramePr>
            <a:graphicFrameLocks/>
          </p:cNvGraphicFramePr>
          <p:nvPr/>
        </p:nvGraphicFramePr>
        <p:xfrm>
          <a:off x="1625600" y="4407977"/>
          <a:ext cx="4320000" cy="23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グラフ 5">
            <a:extLst>
              <a:ext uri="{FF2B5EF4-FFF2-40B4-BE49-F238E27FC236}">
                <a16:creationId xmlns:a16="http://schemas.microsoft.com/office/drawing/2014/main" id="{79D3F848-0574-C746-8DF1-A518570762FA}"/>
              </a:ext>
            </a:extLst>
          </p:cNvPr>
          <p:cNvGraphicFramePr>
            <a:graphicFrameLocks/>
          </p:cNvGraphicFramePr>
          <p:nvPr/>
        </p:nvGraphicFramePr>
        <p:xfrm>
          <a:off x="5974923" y="1548956"/>
          <a:ext cx="4320000" cy="234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直線矢印コネクタ 6">
            <a:extLst>
              <a:ext uri="{FF2B5EF4-FFF2-40B4-BE49-F238E27FC236}">
                <a16:creationId xmlns:a16="http://schemas.microsoft.com/office/drawing/2014/main" id="{2857E6C3-029C-7246-8BCA-292983072960}"/>
              </a:ext>
            </a:extLst>
          </p:cNvPr>
          <p:cNvCxnSpPr/>
          <p:nvPr/>
        </p:nvCxnSpPr>
        <p:spPr>
          <a:xfrm flipH="1" flipV="1">
            <a:off x="2851188" y="4897146"/>
            <a:ext cx="277517" cy="289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11">
            <a:extLst>
              <a:ext uri="{FF2B5EF4-FFF2-40B4-BE49-F238E27FC236}">
                <a16:creationId xmlns:a16="http://schemas.microsoft.com/office/drawing/2014/main" id="{2879DFAF-2512-3D43-87C0-348A4AF10703}"/>
              </a:ext>
            </a:extLst>
          </p:cNvPr>
          <p:cNvSpPr txBox="1"/>
          <p:nvPr/>
        </p:nvSpPr>
        <p:spPr>
          <a:xfrm>
            <a:off x="2475138" y="5212789"/>
            <a:ext cx="2441694" cy="338554"/>
          </a:xfrm>
          <a:prstGeom prst="rect">
            <a:avLst/>
          </a:prstGeom>
          <a:noFill/>
          <a:ln>
            <a:no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600" dirty="0">
                <a:solidFill>
                  <a:srgbClr val="FF0000"/>
                </a:solidFill>
              </a:rPr>
              <a:t>十分な抗原親和性を確認</a:t>
            </a:r>
          </a:p>
        </p:txBody>
      </p:sp>
      <p:cxnSp>
        <p:nvCxnSpPr>
          <p:cNvPr id="9" name="直線コネクタ 8">
            <a:extLst>
              <a:ext uri="{FF2B5EF4-FFF2-40B4-BE49-F238E27FC236}">
                <a16:creationId xmlns:a16="http://schemas.microsoft.com/office/drawing/2014/main" id="{52889427-16EA-004B-82E0-45D543D2F957}"/>
              </a:ext>
            </a:extLst>
          </p:cNvPr>
          <p:cNvCxnSpPr/>
          <p:nvPr/>
        </p:nvCxnSpPr>
        <p:spPr>
          <a:xfrm>
            <a:off x="4384582" y="6722301"/>
            <a:ext cx="939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9B93FD3D-2BE2-6147-A8B1-C50BEFF28FFF}"/>
              </a:ext>
            </a:extLst>
          </p:cNvPr>
          <p:cNvSpPr txBox="1"/>
          <p:nvPr/>
        </p:nvSpPr>
        <p:spPr>
          <a:xfrm>
            <a:off x="1900875" y="1194747"/>
            <a:ext cx="1854996" cy="369332"/>
          </a:xfrm>
          <a:prstGeom prst="rect">
            <a:avLst/>
          </a:prstGeom>
          <a:noFill/>
        </p:spPr>
        <p:txBody>
          <a:bodyPr wrap="none" rtlCol="0">
            <a:spAutoFit/>
          </a:bodyPr>
          <a:lstStyle/>
          <a:p>
            <a:pPr algn="ctr"/>
            <a:r>
              <a:rPr lang="ja-JP" altLang="en-US" dirty="0"/>
              <a:t>・</a:t>
            </a:r>
            <a:r>
              <a:rPr lang="en-US" altLang="ja-JP" dirty="0"/>
              <a:t>A1R/B1R(V2)</a:t>
            </a:r>
            <a:endParaRPr lang="ja-JP" altLang="en-US" dirty="0"/>
          </a:p>
        </p:txBody>
      </p:sp>
      <p:sp>
        <p:nvSpPr>
          <p:cNvPr id="11" name="テキスト ボックス 10">
            <a:extLst>
              <a:ext uri="{FF2B5EF4-FFF2-40B4-BE49-F238E27FC236}">
                <a16:creationId xmlns:a16="http://schemas.microsoft.com/office/drawing/2014/main" id="{0FF1DEB4-EB31-684B-A6CA-A3D9B78CD20D}"/>
              </a:ext>
            </a:extLst>
          </p:cNvPr>
          <p:cNvSpPr txBox="1"/>
          <p:nvPr/>
        </p:nvSpPr>
        <p:spPr>
          <a:xfrm>
            <a:off x="1547294" y="4026847"/>
            <a:ext cx="1863011" cy="369332"/>
          </a:xfrm>
          <a:prstGeom prst="rect">
            <a:avLst/>
          </a:prstGeom>
          <a:noFill/>
        </p:spPr>
        <p:txBody>
          <a:bodyPr wrap="none" rtlCol="0">
            <a:spAutoFit/>
          </a:bodyPr>
          <a:lstStyle/>
          <a:p>
            <a:pPr algn="ctr"/>
            <a:r>
              <a:rPr lang="ja-JP" altLang="en-US" dirty="0"/>
              <a:t>・</a:t>
            </a:r>
            <a:r>
              <a:rPr lang="en-US" altLang="ja-JP" dirty="0"/>
              <a:t>C1R/C2R(V2)</a:t>
            </a:r>
            <a:endParaRPr lang="ja-JP" altLang="en-US" dirty="0"/>
          </a:p>
        </p:txBody>
      </p:sp>
      <p:sp>
        <p:nvSpPr>
          <p:cNvPr id="12" name="テキスト ボックス 11">
            <a:extLst>
              <a:ext uri="{FF2B5EF4-FFF2-40B4-BE49-F238E27FC236}">
                <a16:creationId xmlns:a16="http://schemas.microsoft.com/office/drawing/2014/main" id="{3FF6586C-59DA-6F46-9DC4-8665D8A85096}"/>
              </a:ext>
            </a:extLst>
          </p:cNvPr>
          <p:cNvSpPr txBox="1"/>
          <p:nvPr/>
        </p:nvSpPr>
        <p:spPr>
          <a:xfrm>
            <a:off x="5811557" y="1167826"/>
            <a:ext cx="1863011" cy="369332"/>
          </a:xfrm>
          <a:prstGeom prst="rect">
            <a:avLst/>
          </a:prstGeom>
          <a:noFill/>
        </p:spPr>
        <p:txBody>
          <a:bodyPr wrap="none" rtlCol="0">
            <a:spAutoFit/>
          </a:bodyPr>
          <a:lstStyle/>
          <a:p>
            <a:pPr algn="ctr"/>
            <a:r>
              <a:rPr lang="ja-JP" altLang="en-US" dirty="0"/>
              <a:t>・</a:t>
            </a:r>
            <a:r>
              <a:rPr lang="en-US" altLang="ja-JP" dirty="0"/>
              <a:t>C2R/B1R(V2)</a:t>
            </a:r>
            <a:endParaRPr lang="ja-JP" altLang="en-US" dirty="0"/>
          </a:p>
        </p:txBody>
      </p:sp>
      <p:sp>
        <p:nvSpPr>
          <p:cNvPr id="13" name="テキスト ボックス 12">
            <a:extLst>
              <a:ext uri="{FF2B5EF4-FFF2-40B4-BE49-F238E27FC236}">
                <a16:creationId xmlns:a16="http://schemas.microsoft.com/office/drawing/2014/main" id="{A9DFEFDD-2E7F-BF40-8E54-946ED33A5BE0}"/>
              </a:ext>
            </a:extLst>
          </p:cNvPr>
          <p:cNvSpPr txBox="1"/>
          <p:nvPr/>
        </p:nvSpPr>
        <p:spPr>
          <a:xfrm>
            <a:off x="6350017" y="4704958"/>
            <a:ext cx="3812135" cy="1323439"/>
          </a:xfrm>
          <a:prstGeom prst="rect">
            <a:avLst/>
          </a:prstGeom>
          <a:noFill/>
        </p:spPr>
        <p:txBody>
          <a:bodyPr wrap="square" rtlCol="0">
            <a:spAutoFit/>
          </a:bodyPr>
          <a:lstStyle/>
          <a:p>
            <a:r>
              <a:rPr lang="ja-JP" altLang="en-US" sz="2000"/>
              <a:t>様々な</a:t>
            </a:r>
            <a:r>
              <a:rPr lang="en-US" altLang="ja-JP" sz="2000" dirty="0"/>
              <a:t>Frame</a:t>
            </a:r>
            <a:r>
              <a:rPr lang="ja-JP" altLang="en-US" sz="2000"/>
              <a:t>内に</a:t>
            </a:r>
            <a:r>
              <a:rPr lang="en-US" altLang="ja-JP" sz="2000" dirty="0"/>
              <a:t>CDR</a:t>
            </a:r>
            <a:r>
              <a:rPr lang="ja-JP" altLang="en-US" sz="2000"/>
              <a:t>を移植し、</a:t>
            </a:r>
            <a:r>
              <a:rPr lang="en-US" altLang="ja-JP" sz="2000" dirty="0"/>
              <a:t>Original clone</a:t>
            </a:r>
            <a:r>
              <a:rPr lang="ja-JP" altLang="en-US" sz="2000"/>
              <a:t>と同等の抗原結合活性を発現することに成功した。</a:t>
            </a:r>
          </a:p>
        </p:txBody>
      </p:sp>
    </p:spTree>
    <p:extLst>
      <p:ext uri="{BB962C8B-B14F-4D97-AF65-F5344CB8AC3E}">
        <p14:creationId xmlns:p14="http://schemas.microsoft.com/office/powerpoint/2010/main" val="16560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7E024D-6760-BD4B-B8D6-B4394BFB6395}"/>
              </a:ext>
            </a:extLst>
          </p:cNvPr>
          <p:cNvSpPr>
            <a:spLocks noGrp="1"/>
          </p:cNvSpPr>
          <p:nvPr>
            <p:ph type="title"/>
          </p:nvPr>
        </p:nvSpPr>
        <p:spPr>
          <a:xfrm>
            <a:off x="2660541" y="105245"/>
            <a:ext cx="8007459" cy="843023"/>
          </a:xfrm>
        </p:spPr>
        <p:txBody>
          <a:bodyPr>
            <a:noAutofit/>
          </a:bodyPr>
          <a:lstStyle/>
          <a:p>
            <a:r>
              <a:rPr lang="en-US" altLang="ja-JP" sz="2800" dirty="0">
                <a:solidFill>
                  <a:srgbClr val="0432FF"/>
                </a:solidFill>
              </a:rPr>
              <a:t>FR Switching</a:t>
            </a:r>
            <a:r>
              <a:rPr lang="ja-JP" altLang="en-US" sz="2800">
                <a:solidFill>
                  <a:srgbClr val="0432FF"/>
                </a:solidFill>
              </a:rPr>
              <a:t> </a:t>
            </a:r>
            <a:r>
              <a:rPr lang="en-US" altLang="ja-JP" sz="2800" dirty="0">
                <a:solidFill>
                  <a:srgbClr val="0432FF"/>
                </a:solidFill>
              </a:rPr>
              <a:t>Tech</a:t>
            </a:r>
            <a:r>
              <a:rPr lang="ja-JP" altLang="en-US" sz="2800">
                <a:solidFill>
                  <a:srgbClr val="0432FF"/>
                </a:solidFill>
              </a:rPr>
              <a:t>によって新たな機能を付与する</a:t>
            </a:r>
          </a:p>
        </p:txBody>
      </p:sp>
      <p:sp>
        <p:nvSpPr>
          <p:cNvPr id="4" name="正方形/長方形 3">
            <a:extLst>
              <a:ext uri="{FF2B5EF4-FFF2-40B4-BE49-F238E27FC236}">
                <a16:creationId xmlns:a16="http://schemas.microsoft.com/office/drawing/2014/main" id="{7F21B904-0DB4-3D42-948A-10FF795FA302}"/>
              </a:ext>
            </a:extLst>
          </p:cNvPr>
          <p:cNvSpPr/>
          <p:nvPr/>
        </p:nvSpPr>
        <p:spPr>
          <a:xfrm>
            <a:off x="2552819" y="1591612"/>
            <a:ext cx="1002198" cy="584775"/>
          </a:xfrm>
          <a:prstGeom prst="rect">
            <a:avLst/>
          </a:prstGeom>
        </p:spPr>
        <p:txBody>
          <a:bodyPr wrap="none">
            <a:spAutoFit/>
          </a:bodyPr>
          <a:lstStyle/>
          <a:p>
            <a:pPr algn="ctr"/>
            <a:r>
              <a:rPr lang="en-US" altLang="ja-JP" sz="3200" b="1" dirty="0">
                <a:solidFill>
                  <a:srgbClr val="FF0000"/>
                </a:solidFill>
              </a:rPr>
              <a:t>C2R</a:t>
            </a:r>
            <a:endParaRPr lang="ja-JP" altLang="en-US" sz="3200" dirty="0">
              <a:solidFill>
                <a:srgbClr val="FF0000"/>
              </a:solidFill>
            </a:endParaRPr>
          </a:p>
        </p:txBody>
      </p:sp>
      <p:cxnSp>
        <p:nvCxnSpPr>
          <p:cNvPr id="5" name="直線コネクタ 4">
            <a:extLst>
              <a:ext uri="{FF2B5EF4-FFF2-40B4-BE49-F238E27FC236}">
                <a16:creationId xmlns:a16="http://schemas.microsoft.com/office/drawing/2014/main" id="{7593050B-9870-3549-8947-2C58705BC3C5}"/>
              </a:ext>
            </a:extLst>
          </p:cNvPr>
          <p:cNvCxnSpPr>
            <a:stCxn id="11" idx="3"/>
            <a:endCxn id="12" idx="1"/>
          </p:cNvCxnSpPr>
          <p:nvPr/>
        </p:nvCxnSpPr>
        <p:spPr>
          <a:xfrm flipV="1">
            <a:off x="4093880" y="1896877"/>
            <a:ext cx="3118440" cy="19182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5E24646C-6363-2940-AC32-05F30FC39F40}"/>
              </a:ext>
            </a:extLst>
          </p:cNvPr>
          <p:cNvCxnSpPr>
            <a:stCxn id="11" idx="3"/>
            <a:endCxn id="13" idx="1"/>
          </p:cNvCxnSpPr>
          <p:nvPr/>
        </p:nvCxnSpPr>
        <p:spPr>
          <a:xfrm flipV="1">
            <a:off x="4093880" y="3810425"/>
            <a:ext cx="3108208" cy="47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5C7A4E6-870C-434E-A20C-9E6D5843ED13}"/>
              </a:ext>
            </a:extLst>
          </p:cNvPr>
          <p:cNvCxnSpPr>
            <a:stCxn id="11" idx="3"/>
            <a:endCxn id="14" idx="1"/>
          </p:cNvCxnSpPr>
          <p:nvPr/>
        </p:nvCxnSpPr>
        <p:spPr>
          <a:xfrm>
            <a:off x="4093880" y="3815125"/>
            <a:ext cx="3114904" cy="19135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04424920-3B09-4946-857A-4F8CAD246F1A}"/>
              </a:ext>
            </a:extLst>
          </p:cNvPr>
          <p:cNvSpPr/>
          <p:nvPr/>
        </p:nvSpPr>
        <p:spPr>
          <a:xfrm>
            <a:off x="8319044" y="1604491"/>
            <a:ext cx="2012089" cy="584775"/>
          </a:xfrm>
          <a:prstGeom prst="rect">
            <a:avLst/>
          </a:prstGeom>
        </p:spPr>
        <p:txBody>
          <a:bodyPr wrap="none">
            <a:spAutoFit/>
          </a:bodyPr>
          <a:lstStyle/>
          <a:p>
            <a:pPr algn="ctr"/>
            <a:r>
              <a:rPr lang="en-US" altLang="ja-JP" sz="3200" b="1" dirty="0"/>
              <a:t>A1R/</a:t>
            </a:r>
            <a:r>
              <a:rPr lang="en-US" altLang="ja-JP" sz="3200" b="1" dirty="0">
                <a:solidFill>
                  <a:srgbClr val="FF0000"/>
                </a:solidFill>
              </a:rPr>
              <a:t>C2R</a:t>
            </a:r>
            <a:endParaRPr lang="ja-JP" altLang="en-US" sz="3200" dirty="0">
              <a:solidFill>
                <a:srgbClr val="FF0000"/>
              </a:solidFill>
            </a:endParaRPr>
          </a:p>
        </p:txBody>
      </p:sp>
      <p:sp>
        <p:nvSpPr>
          <p:cNvPr id="9" name="正方形/長方形 8">
            <a:extLst>
              <a:ext uri="{FF2B5EF4-FFF2-40B4-BE49-F238E27FC236}">
                <a16:creationId xmlns:a16="http://schemas.microsoft.com/office/drawing/2014/main" id="{87EA3832-C728-9444-AACE-E63BC4B5611E}"/>
              </a:ext>
            </a:extLst>
          </p:cNvPr>
          <p:cNvSpPr/>
          <p:nvPr/>
        </p:nvSpPr>
        <p:spPr>
          <a:xfrm>
            <a:off x="8319044" y="3518037"/>
            <a:ext cx="2012089" cy="584775"/>
          </a:xfrm>
          <a:prstGeom prst="rect">
            <a:avLst/>
          </a:prstGeom>
        </p:spPr>
        <p:txBody>
          <a:bodyPr wrap="none">
            <a:spAutoFit/>
          </a:bodyPr>
          <a:lstStyle/>
          <a:p>
            <a:pPr algn="ctr"/>
            <a:r>
              <a:rPr lang="en-US" altLang="ja-JP" sz="3200" b="1" dirty="0"/>
              <a:t>A3R/</a:t>
            </a:r>
            <a:r>
              <a:rPr lang="en-US" altLang="ja-JP" sz="3200" b="1" dirty="0">
                <a:solidFill>
                  <a:srgbClr val="FF0000"/>
                </a:solidFill>
              </a:rPr>
              <a:t>C2R</a:t>
            </a:r>
            <a:endParaRPr lang="ja-JP" altLang="en-US" sz="3200" dirty="0">
              <a:solidFill>
                <a:srgbClr val="FF0000"/>
              </a:solidFill>
            </a:endParaRPr>
          </a:p>
        </p:txBody>
      </p:sp>
      <p:sp>
        <p:nvSpPr>
          <p:cNvPr id="10" name="正方形/長方形 9">
            <a:extLst>
              <a:ext uri="{FF2B5EF4-FFF2-40B4-BE49-F238E27FC236}">
                <a16:creationId xmlns:a16="http://schemas.microsoft.com/office/drawing/2014/main" id="{04B36857-A26F-A843-AE8B-7A554E3C8B1C}"/>
              </a:ext>
            </a:extLst>
          </p:cNvPr>
          <p:cNvSpPr/>
          <p:nvPr/>
        </p:nvSpPr>
        <p:spPr>
          <a:xfrm>
            <a:off x="8312632" y="5436284"/>
            <a:ext cx="2024913" cy="584775"/>
          </a:xfrm>
          <a:prstGeom prst="rect">
            <a:avLst/>
          </a:prstGeom>
        </p:spPr>
        <p:txBody>
          <a:bodyPr wrap="none">
            <a:spAutoFit/>
          </a:bodyPr>
          <a:lstStyle/>
          <a:p>
            <a:pPr algn="ctr"/>
            <a:r>
              <a:rPr lang="en-US" altLang="ja-JP" sz="3200" b="1" dirty="0"/>
              <a:t>C1R/</a:t>
            </a:r>
            <a:r>
              <a:rPr lang="en-US" altLang="ja-JP" sz="3200" b="1" dirty="0">
                <a:solidFill>
                  <a:srgbClr val="FF0000"/>
                </a:solidFill>
              </a:rPr>
              <a:t>C2R</a:t>
            </a:r>
            <a:endParaRPr lang="ja-JP" altLang="en-US" sz="3200" dirty="0">
              <a:solidFill>
                <a:srgbClr val="FF0000"/>
              </a:solidFill>
            </a:endParaRPr>
          </a:p>
        </p:txBody>
      </p:sp>
      <p:pic>
        <p:nvPicPr>
          <p:cNvPr id="11" name="図 10">
            <a:extLst>
              <a:ext uri="{FF2B5EF4-FFF2-40B4-BE49-F238E27FC236}">
                <a16:creationId xmlns:a16="http://schemas.microsoft.com/office/drawing/2014/main" id="{A8187EEA-6CB7-4F40-AE23-07A856554B01}"/>
              </a:ext>
            </a:extLst>
          </p:cNvPr>
          <p:cNvPicPr>
            <a:picLocks noChangeAspect="1"/>
          </p:cNvPicPr>
          <p:nvPr/>
        </p:nvPicPr>
        <p:blipFill>
          <a:blip r:embed="rId2"/>
          <a:stretch>
            <a:fillRect/>
          </a:stretch>
        </p:blipFill>
        <p:spPr>
          <a:xfrm>
            <a:off x="2013956" y="2432660"/>
            <a:ext cx="2079925" cy="2764931"/>
          </a:xfrm>
          <a:prstGeom prst="rect">
            <a:avLst/>
          </a:prstGeom>
        </p:spPr>
      </p:pic>
      <p:pic>
        <p:nvPicPr>
          <p:cNvPr id="12" name="図 11">
            <a:extLst>
              <a:ext uri="{FF2B5EF4-FFF2-40B4-BE49-F238E27FC236}">
                <a16:creationId xmlns:a16="http://schemas.microsoft.com/office/drawing/2014/main" id="{0EB2D065-8406-1243-8995-3786EE21E296}"/>
              </a:ext>
            </a:extLst>
          </p:cNvPr>
          <p:cNvPicPr>
            <a:picLocks noChangeAspect="1"/>
          </p:cNvPicPr>
          <p:nvPr/>
        </p:nvPicPr>
        <p:blipFill>
          <a:blip r:embed="rId3"/>
          <a:stretch>
            <a:fillRect/>
          </a:stretch>
        </p:blipFill>
        <p:spPr>
          <a:xfrm>
            <a:off x="7212321" y="1116605"/>
            <a:ext cx="1173923" cy="1560544"/>
          </a:xfrm>
          <a:prstGeom prst="rect">
            <a:avLst/>
          </a:prstGeom>
        </p:spPr>
      </p:pic>
      <p:pic>
        <p:nvPicPr>
          <p:cNvPr id="13" name="図 12">
            <a:extLst>
              <a:ext uri="{FF2B5EF4-FFF2-40B4-BE49-F238E27FC236}">
                <a16:creationId xmlns:a16="http://schemas.microsoft.com/office/drawing/2014/main" id="{A15684D1-6736-DB46-A6D4-5588280B3960}"/>
              </a:ext>
            </a:extLst>
          </p:cNvPr>
          <p:cNvPicPr>
            <a:picLocks noChangeAspect="1"/>
          </p:cNvPicPr>
          <p:nvPr/>
        </p:nvPicPr>
        <p:blipFill>
          <a:blip r:embed="rId4"/>
          <a:stretch>
            <a:fillRect/>
          </a:stretch>
        </p:blipFill>
        <p:spPr>
          <a:xfrm>
            <a:off x="7202088" y="3020127"/>
            <a:ext cx="1194386" cy="1580595"/>
          </a:xfrm>
          <a:prstGeom prst="rect">
            <a:avLst/>
          </a:prstGeom>
        </p:spPr>
      </p:pic>
      <p:pic>
        <p:nvPicPr>
          <p:cNvPr id="14" name="図 13">
            <a:extLst>
              <a:ext uri="{FF2B5EF4-FFF2-40B4-BE49-F238E27FC236}">
                <a16:creationId xmlns:a16="http://schemas.microsoft.com/office/drawing/2014/main" id="{FFD7E3DC-9CA8-9844-8832-FFFB4953A1B2}"/>
              </a:ext>
            </a:extLst>
          </p:cNvPr>
          <p:cNvPicPr>
            <a:picLocks noChangeAspect="1"/>
          </p:cNvPicPr>
          <p:nvPr/>
        </p:nvPicPr>
        <p:blipFill>
          <a:blip r:embed="rId5"/>
          <a:stretch>
            <a:fillRect/>
          </a:stretch>
        </p:blipFill>
        <p:spPr>
          <a:xfrm>
            <a:off x="7208785" y="4943699"/>
            <a:ext cx="1180995" cy="1569945"/>
          </a:xfrm>
          <a:prstGeom prst="rect">
            <a:avLst/>
          </a:prstGeom>
        </p:spPr>
      </p:pic>
      <p:sp>
        <p:nvSpPr>
          <p:cNvPr id="15" name="テキスト ボックス 14">
            <a:extLst>
              <a:ext uri="{FF2B5EF4-FFF2-40B4-BE49-F238E27FC236}">
                <a16:creationId xmlns:a16="http://schemas.microsoft.com/office/drawing/2014/main" id="{1BAC419D-7521-F14D-AF3D-C02125197C9F}"/>
              </a:ext>
            </a:extLst>
          </p:cNvPr>
          <p:cNvSpPr txBox="1"/>
          <p:nvPr/>
        </p:nvSpPr>
        <p:spPr>
          <a:xfrm>
            <a:off x="2013956" y="5728671"/>
            <a:ext cx="4712240" cy="923330"/>
          </a:xfrm>
          <a:prstGeom prst="rect">
            <a:avLst/>
          </a:prstGeom>
          <a:noFill/>
        </p:spPr>
        <p:txBody>
          <a:bodyPr wrap="square" rtlCol="0">
            <a:spAutoFit/>
          </a:bodyPr>
          <a:lstStyle/>
          <a:p>
            <a:r>
              <a:rPr lang="ja-JP" altLang="en-US"/>
              <a:t>クローン</a:t>
            </a:r>
            <a:r>
              <a:rPr lang="en-US" altLang="ja-JP" dirty="0"/>
              <a:t>C2R</a:t>
            </a:r>
            <a:r>
              <a:rPr lang="ja-JP" altLang="en-US"/>
              <a:t>は、</a:t>
            </a:r>
            <a:r>
              <a:rPr lang="en-US" altLang="ja-JP" dirty="0"/>
              <a:t>Protein L</a:t>
            </a:r>
            <a:r>
              <a:rPr lang="ja-JP" altLang="en-US"/>
              <a:t>結合性を有する。</a:t>
            </a:r>
            <a:endParaRPr lang="en-US" altLang="ja-JP" dirty="0"/>
          </a:p>
          <a:p>
            <a:r>
              <a:rPr lang="en-US" altLang="ja-JP" dirty="0"/>
              <a:t>FR Switched </a:t>
            </a:r>
            <a:r>
              <a:rPr lang="en-US" altLang="ja-JP" dirty="0" err="1"/>
              <a:t>scFv</a:t>
            </a:r>
            <a:r>
              <a:rPr lang="ja-JP" altLang="en-US"/>
              <a:t>に</a:t>
            </a:r>
            <a:r>
              <a:rPr lang="en-US" altLang="ja-JP" dirty="0"/>
              <a:t>Protein L</a:t>
            </a:r>
            <a:r>
              <a:rPr lang="ja-JP" altLang="en-US"/>
              <a:t>結合性が継承されるかを検証。</a:t>
            </a:r>
          </a:p>
        </p:txBody>
      </p:sp>
    </p:spTree>
    <p:extLst>
      <p:ext uri="{BB962C8B-B14F-4D97-AF65-F5344CB8AC3E}">
        <p14:creationId xmlns:p14="http://schemas.microsoft.com/office/powerpoint/2010/main" val="25857195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E70721F-F837-3C43-95F0-96D388ED05AE}"/>
              </a:ext>
            </a:extLst>
          </p:cNvPr>
          <p:cNvPicPr>
            <a:picLocks noChangeAspect="1"/>
          </p:cNvPicPr>
          <p:nvPr/>
        </p:nvPicPr>
        <p:blipFill>
          <a:blip r:embed="rId2"/>
          <a:stretch>
            <a:fillRect/>
          </a:stretch>
        </p:blipFill>
        <p:spPr>
          <a:xfrm>
            <a:off x="1588395" y="4450920"/>
            <a:ext cx="5561262" cy="2385220"/>
          </a:xfrm>
          <a:prstGeom prst="rect">
            <a:avLst/>
          </a:prstGeom>
        </p:spPr>
      </p:pic>
      <p:sp>
        <p:nvSpPr>
          <p:cNvPr id="5" name="テキスト ボックス 4">
            <a:extLst>
              <a:ext uri="{FF2B5EF4-FFF2-40B4-BE49-F238E27FC236}">
                <a16:creationId xmlns:a16="http://schemas.microsoft.com/office/drawing/2014/main" id="{ED619D11-2022-2143-AFF4-40D861DD9979}"/>
              </a:ext>
            </a:extLst>
          </p:cNvPr>
          <p:cNvSpPr txBox="1"/>
          <p:nvPr/>
        </p:nvSpPr>
        <p:spPr>
          <a:xfrm>
            <a:off x="1588395" y="4069257"/>
            <a:ext cx="6201394" cy="307777"/>
          </a:xfrm>
          <a:prstGeom prst="rect">
            <a:avLst/>
          </a:prstGeom>
          <a:noFill/>
          <a:ln>
            <a:solidFill>
              <a:schemeClr val="tx1"/>
            </a:solidFill>
          </a:ln>
        </p:spPr>
        <p:txBody>
          <a:bodyPr wrap="square" rtlCol="0">
            <a:spAutoFit/>
          </a:bodyPr>
          <a:lstStyle/>
          <a:p>
            <a:pPr algn="ctr"/>
            <a:r>
              <a:rPr lang="ja-JP" altLang="en-US" sz="1400" dirty="0">
                <a:latin typeface="Times New Roman" panose="02020603050405020304" pitchFamily="18" charset="0"/>
                <a:ea typeface="ＭＳ 明朝" panose="02020609040205080304" pitchFamily="17" charset="-128"/>
                <a:cs typeface="Times New Roman" panose="02020603050405020304" pitchFamily="18" charset="0"/>
              </a:rPr>
              <a:t>①</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A1R </a:t>
            </a:r>
            <a:r>
              <a:rPr lang="ja-JP" altLang="en-US" sz="1400" dirty="0">
                <a:latin typeface="Times New Roman" panose="02020603050405020304" pitchFamily="18" charset="0"/>
                <a:ea typeface="ＭＳ 明朝" panose="02020609040205080304" pitchFamily="17" charset="-128"/>
                <a:cs typeface="Times New Roman" panose="02020603050405020304" pitchFamily="18" charset="0"/>
              </a:rPr>
              <a:t>②</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A3R </a:t>
            </a:r>
            <a:r>
              <a:rPr lang="ja-JP" altLang="en-US" sz="1400" dirty="0">
                <a:latin typeface="Times New Roman" panose="02020603050405020304" pitchFamily="18" charset="0"/>
                <a:ea typeface="ＭＳ 明朝" panose="02020609040205080304" pitchFamily="17" charset="-128"/>
                <a:cs typeface="Times New Roman" panose="02020603050405020304" pitchFamily="18" charset="0"/>
              </a:rPr>
              <a:t>③</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C1R </a:t>
            </a:r>
            <a:r>
              <a:rPr lang="ja-JP" altLang="en-US" sz="1400" dirty="0">
                <a:latin typeface="Times New Roman" panose="02020603050405020304" pitchFamily="18" charset="0"/>
                <a:ea typeface="ＭＳ 明朝" panose="02020609040205080304" pitchFamily="17" charset="-128"/>
                <a:cs typeface="Times New Roman" panose="02020603050405020304" pitchFamily="18" charset="0"/>
              </a:rPr>
              <a:t>④</a:t>
            </a:r>
            <a:r>
              <a:rPr lang="en-US" altLang="ja-JP" sz="14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C2R</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 </a:t>
            </a:r>
            <a:r>
              <a:rPr lang="ja-JP" altLang="en-US" sz="1400" dirty="0">
                <a:latin typeface="Times New Roman" panose="02020603050405020304" pitchFamily="18" charset="0"/>
                <a:ea typeface="ＭＳ 明朝" panose="02020609040205080304" pitchFamily="17" charset="-128"/>
                <a:cs typeface="Times New Roman" panose="02020603050405020304" pitchFamily="18" charset="0"/>
              </a:rPr>
              <a:t>⑤</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A1R/</a:t>
            </a:r>
            <a:r>
              <a:rPr lang="en-US" altLang="ja-JP" sz="14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C2R</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(V2) </a:t>
            </a:r>
            <a:r>
              <a:rPr lang="ja-JP" altLang="en-US" sz="1400" dirty="0">
                <a:latin typeface="Times New Roman" panose="02020603050405020304" pitchFamily="18" charset="0"/>
                <a:ea typeface="ＭＳ 明朝" panose="02020609040205080304" pitchFamily="17" charset="-128"/>
                <a:cs typeface="Times New Roman" panose="02020603050405020304" pitchFamily="18" charset="0"/>
              </a:rPr>
              <a:t>⑥</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 A3R/</a:t>
            </a:r>
            <a:r>
              <a:rPr lang="en-US" altLang="ja-JP" sz="14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C2R</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(V2) </a:t>
            </a:r>
            <a:r>
              <a:rPr lang="ja-JP" altLang="en-US" sz="1400" dirty="0">
                <a:latin typeface="Times New Roman" panose="02020603050405020304" pitchFamily="18" charset="0"/>
                <a:ea typeface="ＭＳ 明朝" panose="02020609040205080304" pitchFamily="17" charset="-128"/>
                <a:cs typeface="Times New Roman" panose="02020603050405020304" pitchFamily="18" charset="0"/>
              </a:rPr>
              <a:t>⑦</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C1R/</a:t>
            </a:r>
            <a:r>
              <a:rPr lang="en-US" altLang="ja-JP" sz="1400" dirty="0">
                <a:solidFill>
                  <a:srgbClr val="FF0000"/>
                </a:solidFill>
                <a:latin typeface="Times New Roman" panose="02020603050405020304" pitchFamily="18" charset="0"/>
                <a:ea typeface="ＭＳ 明朝" panose="02020609040205080304" pitchFamily="17" charset="-128"/>
                <a:cs typeface="Times New Roman" panose="02020603050405020304" pitchFamily="18" charset="0"/>
              </a:rPr>
              <a:t>C2R</a:t>
            </a:r>
            <a:r>
              <a:rPr lang="en-US" altLang="ja-JP" sz="1400" dirty="0">
                <a:latin typeface="Times New Roman" panose="02020603050405020304" pitchFamily="18" charset="0"/>
                <a:ea typeface="ＭＳ 明朝" panose="02020609040205080304" pitchFamily="17" charset="-128"/>
                <a:cs typeface="Times New Roman" panose="02020603050405020304" pitchFamily="18" charset="0"/>
              </a:rPr>
              <a:t>(V2)</a:t>
            </a:r>
            <a:endParaRPr lang="ja-JP" altLang="en-US" sz="1400" dirty="0">
              <a:latin typeface="Times New Roman" panose="02020603050405020304" pitchFamily="18" charset="0"/>
              <a:ea typeface="ＭＳ 明朝" panose="02020609040205080304" pitchFamily="17" charset="-128"/>
              <a:cs typeface="Times New Roman" panose="02020603050405020304" pitchFamily="18" charset="0"/>
            </a:endParaRPr>
          </a:p>
        </p:txBody>
      </p:sp>
      <p:graphicFrame>
        <p:nvGraphicFramePr>
          <p:cNvPr id="6" name="表 5">
            <a:extLst>
              <a:ext uri="{FF2B5EF4-FFF2-40B4-BE49-F238E27FC236}">
                <a16:creationId xmlns:a16="http://schemas.microsoft.com/office/drawing/2014/main" id="{B12EC368-B65F-034C-A158-5967641F3771}"/>
              </a:ext>
            </a:extLst>
          </p:cNvPr>
          <p:cNvGraphicFramePr>
            <a:graphicFrameLocks noGrp="1"/>
          </p:cNvGraphicFramePr>
          <p:nvPr/>
        </p:nvGraphicFramePr>
        <p:xfrm>
          <a:off x="7692243" y="1347463"/>
          <a:ext cx="2558542" cy="2609000"/>
        </p:xfrm>
        <a:graphic>
          <a:graphicData uri="http://schemas.openxmlformats.org/drawingml/2006/table">
            <a:tbl>
              <a:tblPr firstRow="1" bandRow="1">
                <a:tableStyleId>{5940675A-B579-460E-94D1-54222C63F5DA}</a:tableStyleId>
              </a:tblPr>
              <a:tblGrid>
                <a:gridCol w="1187768">
                  <a:extLst>
                    <a:ext uri="{9D8B030D-6E8A-4147-A177-3AD203B41FA5}">
                      <a16:colId xmlns:a16="http://schemas.microsoft.com/office/drawing/2014/main" val="20000"/>
                    </a:ext>
                  </a:extLst>
                </a:gridCol>
                <a:gridCol w="1370774">
                  <a:extLst>
                    <a:ext uri="{9D8B030D-6E8A-4147-A177-3AD203B41FA5}">
                      <a16:colId xmlns:a16="http://schemas.microsoft.com/office/drawing/2014/main" val="20001"/>
                    </a:ext>
                  </a:extLst>
                </a:gridCol>
              </a:tblGrid>
              <a:tr h="326125">
                <a:tc>
                  <a:txBody>
                    <a:bodyPr/>
                    <a:lstStyle/>
                    <a:p>
                      <a:pPr algn="ctr"/>
                      <a:r>
                        <a:rPr kumimoji="1" lang="en-US" altLang="ja-JP" sz="1400" b="1" dirty="0">
                          <a:latin typeface="+mn-lt"/>
                        </a:rPr>
                        <a:t>Clone</a:t>
                      </a:r>
                      <a:endParaRPr kumimoji="1" lang="ja-JP" altLang="en-US" sz="1400" b="1" dirty="0">
                        <a:latin typeface="+mn-lt"/>
                      </a:endParaRPr>
                    </a:p>
                  </a:txBody>
                  <a:tcPr anchor="ctr">
                    <a:solidFill>
                      <a:schemeClr val="bg1">
                        <a:lumMod val="95000"/>
                      </a:schemeClr>
                    </a:solidFill>
                  </a:tcPr>
                </a:tc>
                <a:tc>
                  <a:txBody>
                    <a:bodyPr/>
                    <a:lstStyle/>
                    <a:p>
                      <a:pPr algn="ctr"/>
                      <a:r>
                        <a:rPr kumimoji="1" lang="en-US" altLang="ja-JP" sz="1400" b="1" dirty="0" err="1">
                          <a:latin typeface="+mn-lt"/>
                        </a:rPr>
                        <a:t>ProteinL</a:t>
                      </a:r>
                      <a:r>
                        <a:rPr kumimoji="1" lang="ja-JP" altLang="en-US" sz="1400" b="1" dirty="0">
                          <a:latin typeface="+mn-lt"/>
                        </a:rPr>
                        <a:t>結合性</a:t>
                      </a:r>
                    </a:p>
                  </a:txBody>
                  <a:tcPr anchor="ctr">
                    <a:solidFill>
                      <a:schemeClr val="bg1">
                        <a:lumMod val="95000"/>
                      </a:schemeClr>
                    </a:solidFill>
                  </a:tcPr>
                </a:tc>
                <a:extLst>
                  <a:ext uri="{0D108BD9-81ED-4DB2-BD59-A6C34878D82A}">
                    <a16:rowId xmlns:a16="http://schemas.microsoft.com/office/drawing/2014/main" val="10000"/>
                  </a:ext>
                </a:extLst>
              </a:tr>
              <a:tr h="326125">
                <a:tc>
                  <a:txBody>
                    <a:bodyPr/>
                    <a:lstStyle/>
                    <a:p>
                      <a:pPr algn="ctr"/>
                      <a:r>
                        <a:rPr kumimoji="1" lang="en-US" altLang="ja-JP" sz="1400" b="1" dirty="0">
                          <a:latin typeface="+mn-lt"/>
                        </a:rPr>
                        <a:t>A1R</a:t>
                      </a:r>
                      <a:endParaRPr kumimoji="1" lang="ja-JP" altLang="en-US" sz="1400" b="1" dirty="0">
                        <a:latin typeface="+mn-lt"/>
                      </a:endParaRPr>
                    </a:p>
                  </a:txBody>
                  <a:tcPr anchor="ctr"/>
                </a:tc>
                <a:tc>
                  <a:txBody>
                    <a:bodyPr/>
                    <a:lstStyle/>
                    <a:p>
                      <a:pPr algn="ctr"/>
                      <a:r>
                        <a:rPr kumimoji="1" lang="en-US" altLang="ja-JP" sz="1400" b="1" dirty="0">
                          <a:latin typeface="+mn-lt"/>
                        </a:rPr>
                        <a:t>×</a:t>
                      </a:r>
                    </a:p>
                  </a:txBody>
                  <a:tcPr anchor="ctr"/>
                </a:tc>
                <a:extLst>
                  <a:ext uri="{0D108BD9-81ED-4DB2-BD59-A6C34878D82A}">
                    <a16:rowId xmlns:a16="http://schemas.microsoft.com/office/drawing/2014/main" val="10001"/>
                  </a:ext>
                </a:extLst>
              </a:tr>
              <a:tr h="326125">
                <a:tc>
                  <a:txBody>
                    <a:bodyPr/>
                    <a:lstStyle/>
                    <a:p>
                      <a:pPr algn="ctr"/>
                      <a:r>
                        <a:rPr kumimoji="1" lang="en-US" altLang="ja-JP" sz="1400" b="1" dirty="0">
                          <a:latin typeface="+mn-lt"/>
                        </a:rPr>
                        <a:t>A3R</a:t>
                      </a:r>
                      <a:endParaRPr kumimoji="1" lang="ja-JP" altLang="en-US" sz="14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mn-lt"/>
                        </a:rPr>
                        <a:t>×</a:t>
                      </a:r>
                    </a:p>
                  </a:txBody>
                  <a:tcPr anchor="ctr"/>
                </a:tc>
                <a:extLst>
                  <a:ext uri="{0D108BD9-81ED-4DB2-BD59-A6C34878D82A}">
                    <a16:rowId xmlns:a16="http://schemas.microsoft.com/office/drawing/2014/main" val="10002"/>
                  </a:ext>
                </a:extLst>
              </a:tr>
              <a:tr h="326125">
                <a:tc>
                  <a:txBody>
                    <a:bodyPr/>
                    <a:lstStyle/>
                    <a:p>
                      <a:pPr algn="ctr"/>
                      <a:r>
                        <a:rPr kumimoji="1" lang="en-US" altLang="ja-JP" sz="1400" b="1" dirty="0">
                          <a:latin typeface="+mn-lt"/>
                        </a:rPr>
                        <a:t>C1R</a:t>
                      </a:r>
                      <a:endParaRPr kumimoji="1" lang="ja-JP" altLang="en-US" sz="1400" b="1" dirty="0">
                        <a:latin typeface="+mn-lt"/>
                      </a:endParaRPr>
                    </a:p>
                  </a:txBody>
                  <a:tcPr anchor="ctr"/>
                </a:tc>
                <a:tc>
                  <a:txBody>
                    <a:bodyPr/>
                    <a:lstStyle/>
                    <a:p>
                      <a:pPr algn="ctr"/>
                      <a:r>
                        <a:rPr kumimoji="1" lang="en-US" altLang="ja-JP" sz="1400" b="1" dirty="0">
                          <a:latin typeface="+mn-lt"/>
                        </a:rPr>
                        <a:t>×</a:t>
                      </a:r>
                    </a:p>
                  </a:txBody>
                  <a:tcPr anchor="ctr"/>
                </a:tc>
                <a:extLst>
                  <a:ext uri="{0D108BD9-81ED-4DB2-BD59-A6C34878D82A}">
                    <a16:rowId xmlns:a16="http://schemas.microsoft.com/office/drawing/2014/main" val="10003"/>
                  </a:ext>
                </a:extLst>
              </a:tr>
              <a:tr h="326125">
                <a:tc>
                  <a:txBody>
                    <a:bodyPr/>
                    <a:lstStyle/>
                    <a:p>
                      <a:pPr algn="ctr"/>
                      <a:r>
                        <a:rPr kumimoji="1" lang="en-US" altLang="ja-JP" sz="1400" b="1" dirty="0">
                          <a:solidFill>
                            <a:srgbClr val="FF0000"/>
                          </a:solidFill>
                          <a:latin typeface="+mn-lt"/>
                        </a:rPr>
                        <a:t>C2R</a:t>
                      </a:r>
                      <a:endParaRPr kumimoji="1" lang="ja-JP" altLang="en-US" sz="1400" b="1" dirty="0">
                        <a:solidFill>
                          <a:srgbClr val="FF0000"/>
                        </a:solidFill>
                        <a:latin typeface="+mn-lt"/>
                      </a:endParaRPr>
                    </a:p>
                  </a:txBody>
                  <a:tcPr anchor="ctr"/>
                </a:tc>
                <a:tc>
                  <a:txBody>
                    <a:bodyPr/>
                    <a:lstStyle/>
                    <a:p>
                      <a:pPr algn="ctr"/>
                      <a:r>
                        <a:rPr kumimoji="1" lang="ja-JP" altLang="en-US" sz="1400" b="1" dirty="0">
                          <a:solidFill>
                            <a:srgbClr val="FF0000"/>
                          </a:solidFill>
                          <a:latin typeface="+mn-lt"/>
                        </a:rPr>
                        <a:t>〇</a:t>
                      </a:r>
                    </a:p>
                  </a:txBody>
                  <a:tcPr anchor="ctr"/>
                </a:tc>
                <a:extLst>
                  <a:ext uri="{0D108BD9-81ED-4DB2-BD59-A6C34878D82A}">
                    <a16:rowId xmlns:a16="http://schemas.microsoft.com/office/drawing/2014/main" val="10004"/>
                  </a:ext>
                </a:extLst>
              </a:tr>
              <a:tr h="3261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mn-lt"/>
                        </a:rPr>
                        <a:t>A1R/</a:t>
                      </a:r>
                      <a:r>
                        <a:rPr kumimoji="1" lang="en-US" altLang="ja-JP" sz="1400" b="1" dirty="0">
                          <a:solidFill>
                            <a:srgbClr val="FF0000"/>
                          </a:solidFill>
                          <a:latin typeface="+mn-lt"/>
                        </a:rPr>
                        <a:t>C2R</a:t>
                      </a:r>
                      <a:r>
                        <a:rPr kumimoji="1" lang="en-US" altLang="ja-JP" sz="1400" b="1" dirty="0">
                          <a:latin typeface="+mn-lt"/>
                        </a:rPr>
                        <a:t>(V2)</a:t>
                      </a:r>
                      <a:endParaRPr kumimoji="1" lang="ja-JP" altLang="en-US" sz="1400" b="1"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rgbClr val="FF0000"/>
                          </a:solidFill>
                          <a:latin typeface="+mn-lt"/>
                        </a:rPr>
                        <a:t>〇</a:t>
                      </a:r>
                    </a:p>
                  </a:txBody>
                  <a:tcPr anchor="ctr"/>
                </a:tc>
                <a:extLst>
                  <a:ext uri="{0D108BD9-81ED-4DB2-BD59-A6C34878D82A}">
                    <a16:rowId xmlns:a16="http://schemas.microsoft.com/office/drawing/2014/main" val="10005"/>
                  </a:ext>
                </a:extLst>
              </a:tr>
              <a:tr h="326125">
                <a:tc>
                  <a:txBody>
                    <a:bodyPr/>
                    <a:lstStyle/>
                    <a:p>
                      <a:pPr algn="ctr"/>
                      <a:r>
                        <a:rPr kumimoji="1" lang="en-US" altLang="ja-JP" sz="1400" b="1" dirty="0">
                          <a:latin typeface="+mn-lt"/>
                        </a:rPr>
                        <a:t>A3R/</a:t>
                      </a:r>
                      <a:r>
                        <a:rPr kumimoji="1" lang="en-US" altLang="ja-JP" sz="1400" b="1" dirty="0">
                          <a:solidFill>
                            <a:srgbClr val="FF0000"/>
                          </a:solidFill>
                          <a:latin typeface="+mn-lt"/>
                        </a:rPr>
                        <a:t>C2R</a:t>
                      </a:r>
                      <a:r>
                        <a:rPr kumimoji="1" lang="en-US" altLang="ja-JP" sz="1400" b="1" dirty="0">
                          <a:latin typeface="+mn-lt"/>
                        </a:rPr>
                        <a:t>(V2)</a:t>
                      </a:r>
                      <a:endParaRPr kumimoji="1" lang="ja-JP" altLang="en-US" sz="1400" b="1" dirty="0">
                        <a:latin typeface="+mn-lt"/>
                      </a:endParaRPr>
                    </a:p>
                  </a:txBody>
                  <a:tcPr anchor="ctr"/>
                </a:tc>
                <a:tc>
                  <a:txBody>
                    <a:bodyPr/>
                    <a:lstStyle/>
                    <a:p>
                      <a:pPr algn="ctr"/>
                      <a:r>
                        <a:rPr kumimoji="1" lang="ja-JP" altLang="en-US" sz="1400" b="1" dirty="0">
                          <a:solidFill>
                            <a:srgbClr val="FF0000"/>
                          </a:solidFill>
                          <a:latin typeface="+mn-lt"/>
                        </a:rPr>
                        <a:t>〇</a:t>
                      </a:r>
                    </a:p>
                  </a:txBody>
                  <a:tcPr anchor="ctr"/>
                </a:tc>
                <a:extLst>
                  <a:ext uri="{0D108BD9-81ED-4DB2-BD59-A6C34878D82A}">
                    <a16:rowId xmlns:a16="http://schemas.microsoft.com/office/drawing/2014/main" val="10006"/>
                  </a:ext>
                </a:extLst>
              </a:tr>
              <a:tr h="326125">
                <a:tc>
                  <a:txBody>
                    <a:bodyPr/>
                    <a:lstStyle/>
                    <a:p>
                      <a:pPr algn="ctr"/>
                      <a:r>
                        <a:rPr kumimoji="1" lang="en-US" altLang="ja-JP" sz="1400" b="1" dirty="0">
                          <a:latin typeface="+mn-lt"/>
                        </a:rPr>
                        <a:t>C1R/</a:t>
                      </a:r>
                      <a:r>
                        <a:rPr kumimoji="1" lang="en-US" altLang="ja-JP" sz="1400" b="1" dirty="0">
                          <a:solidFill>
                            <a:srgbClr val="FF0000"/>
                          </a:solidFill>
                          <a:latin typeface="+mn-lt"/>
                        </a:rPr>
                        <a:t>C2R</a:t>
                      </a:r>
                      <a:r>
                        <a:rPr kumimoji="1" lang="en-US" altLang="ja-JP" sz="1400" b="1" dirty="0">
                          <a:latin typeface="+mn-lt"/>
                        </a:rPr>
                        <a:t>(V2)</a:t>
                      </a:r>
                      <a:endParaRPr kumimoji="1" lang="ja-JP" altLang="en-US" sz="1400" b="1" dirty="0">
                        <a:latin typeface="+mn-lt"/>
                      </a:endParaRPr>
                    </a:p>
                  </a:txBody>
                  <a:tcPr anchor="ctr"/>
                </a:tc>
                <a:tc>
                  <a:txBody>
                    <a:bodyPr/>
                    <a:lstStyle/>
                    <a:p>
                      <a:pPr algn="ctr"/>
                      <a:r>
                        <a:rPr kumimoji="1" lang="ja-JP" altLang="en-US" sz="1400" b="1" dirty="0">
                          <a:solidFill>
                            <a:srgbClr val="FF0000"/>
                          </a:solidFill>
                          <a:latin typeface="+mn-lt"/>
                        </a:rPr>
                        <a:t>〇</a:t>
                      </a:r>
                    </a:p>
                  </a:txBody>
                  <a:tcPr anchor="ctr"/>
                </a:tc>
                <a:extLst>
                  <a:ext uri="{0D108BD9-81ED-4DB2-BD59-A6C34878D82A}">
                    <a16:rowId xmlns:a16="http://schemas.microsoft.com/office/drawing/2014/main" val="10007"/>
                  </a:ext>
                </a:extLst>
              </a:tr>
            </a:tbl>
          </a:graphicData>
        </a:graphic>
      </p:graphicFrame>
      <p:sp>
        <p:nvSpPr>
          <p:cNvPr id="7" name="テキスト ボックス 6">
            <a:extLst>
              <a:ext uri="{FF2B5EF4-FFF2-40B4-BE49-F238E27FC236}">
                <a16:creationId xmlns:a16="http://schemas.microsoft.com/office/drawing/2014/main" id="{50D02B47-D1DD-FE40-849D-6C2C54504C41}"/>
              </a:ext>
            </a:extLst>
          </p:cNvPr>
          <p:cNvSpPr txBox="1"/>
          <p:nvPr/>
        </p:nvSpPr>
        <p:spPr>
          <a:xfrm>
            <a:off x="7226462" y="4827922"/>
            <a:ext cx="3870709" cy="1938992"/>
          </a:xfrm>
          <a:prstGeom prst="rect">
            <a:avLst/>
          </a:prstGeom>
          <a:noFill/>
        </p:spPr>
        <p:txBody>
          <a:bodyPr wrap="square" rtlCol="0">
            <a:spAutoFit/>
          </a:bodyPr>
          <a:lstStyle/>
          <a:p>
            <a:r>
              <a:rPr lang="ja-JP" altLang="en-US" sz="2000" b="1"/>
              <a:t>・</a:t>
            </a:r>
            <a:r>
              <a:rPr lang="en-US" altLang="ja-JP" sz="2000" b="1" dirty="0"/>
              <a:t>FR-switching</a:t>
            </a:r>
            <a:r>
              <a:rPr lang="ja-JP" altLang="en-US" sz="2000" b="1"/>
              <a:t>に</a:t>
            </a:r>
            <a:r>
              <a:rPr lang="ja-JP" altLang="en-US" sz="2000" b="1" dirty="0"/>
              <a:t>より</a:t>
            </a:r>
            <a:r>
              <a:rPr lang="en-US" altLang="ja-JP" sz="2000" b="1" dirty="0" err="1"/>
              <a:t>ProteinL</a:t>
            </a:r>
            <a:endParaRPr lang="en-US" altLang="ja-JP" sz="2000" b="1" dirty="0"/>
          </a:p>
          <a:p>
            <a:r>
              <a:rPr lang="ja-JP" altLang="en-US" sz="2000" b="1" dirty="0"/>
              <a:t>　への結合性を継承可能</a:t>
            </a:r>
            <a:endParaRPr lang="en-US" altLang="ja-JP" sz="2000" b="1" dirty="0"/>
          </a:p>
          <a:p>
            <a:endParaRPr lang="en-US" altLang="ja-JP" sz="2000" b="1" dirty="0"/>
          </a:p>
          <a:p>
            <a:r>
              <a:rPr lang="ja-JP" altLang="en-US" sz="2000" b="1" dirty="0"/>
              <a:t>・</a:t>
            </a:r>
            <a:r>
              <a:rPr lang="en-US" altLang="ja-JP" sz="2000" b="1" dirty="0"/>
              <a:t>Ni-NTA</a:t>
            </a:r>
            <a:r>
              <a:rPr lang="ja-JP" altLang="en-US" sz="2000" b="1" dirty="0"/>
              <a:t>カラムと同等以上の</a:t>
            </a:r>
            <a:endParaRPr lang="en-US" altLang="ja-JP" sz="2000" b="1" dirty="0"/>
          </a:p>
          <a:p>
            <a:r>
              <a:rPr lang="ja-JP" altLang="en-US" sz="2000" b="1" dirty="0"/>
              <a:t>　回収率</a:t>
            </a:r>
            <a:r>
              <a:rPr lang="ja-JP" altLang="en-US" sz="2000" b="1"/>
              <a:t>を示した。</a:t>
            </a:r>
            <a:endParaRPr lang="ja-JP" altLang="en-US" sz="2000" b="1" dirty="0"/>
          </a:p>
        </p:txBody>
      </p:sp>
      <p:sp>
        <p:nvSpPr>
          <p:cNvPr id="8" name="テキスト ボックス 7">
            <a:extLst>
              <a:ext uri="{FF2B5EF4-FFF2-40B4-BE49-F238E27FC236}">
                <a16:creationId xmlns:a16="http://schemas.microsoft.com/office/drawing/2014/main" id="{16A1D884-97F4-D249-BDB6-E641C0F02FAF}"/>
              </a:ext>
            </a:extLst>
          </p:cNvPr>
          <p:cNvSpPr txBox="1"/>
          <p:nvPr/>
        </p:nvSpPr>
        <p:spPr>
          <a:xfrm>
            <a:off x="2251016" y="4592858"/>
            <a:ext cx="3171061" cy="369332"/>
          </a:xfrm>
          <a:prstGeom prst="rect">
            <a:avLst/>
          </a:prstGeom>
          <a:noFill/>
        </p:spPr>
        <p:txBody>
          <a:bodyPr wrap="none" rtlCol="0">
            <a:spAutoFit/>
          </a:bodyPr>
          <a:lstStyle/>
          <a:p>
            <a:r>
              <a:rPr lang="en-US" altLang="ja-JP" dirty="0" err="1"/>
              <a:t>ProteinL</a:t>
            </a:r>
            <a:r>
              <a:rPr lang="ja-JP" altLang="en-US" dirty="0"/>
              <a:t>結合カラムの回収率</a:t>
            </a:r>
          </a:p>
        </p:txBody>
      </p:sp>
      <p:pic>
        <p:nvPicPr>
          <p:cNvPr id="9" name="図 8">
            <a:extLst>
              <a:ext uri="{FF2B5EF4-FFF2-40B4-BE49-F238E27FC236}">
                <a16:creationId xmlns:a16="http://schemas.microsoft.com/office/drawing/2014/main" id="{631CAFEB-C642-1B42-A431-AE2A200B7DAA}"/>
              </a:ext>
            </a:extLst>
          </p:cNvPr>
          <p:cNvPicPr>
            <a:picLocks noChangeAspect="1"/>
          </p:cNvPicPr>
          <p:nvPr/>
        </p:nvPicPr>
        <p:blipFill rotWithShape="1">
          <a:blip r:embed="rId3"/>
          <a:srcRect r="46764"/>
          <a:stretch/>
        </p:blipFill>
        <p:spPr>
          <a:xfrm>
            <a:off x="1899724" y="1071722"/>
            <a:ext cx="2562449" cy="3040304"/>
          </a:xfrm>
          <a:prstGeom prst="rect">
            <a:avLst/>
          </a:prstGeom>
        </p:spPr>
      </p:pic>
      <p:sp>
        <p:nvSpPr>
          <p:cNvPr id="10" name="右矢印 9">
            <a:extLst>
              <a:ext uri="{FF2B5EF4-FFF2-40B4-BE49-F238E27FC236}">
                <a16:creationId xmlns:a16="http://schemas.microsoft.com/office/drawing/2014/main" id="{B2491BBE-9B22-F44E-B4C5-9A7B090C0D3D}"/>
              </a:ext>
            </a:extLst>
          </p:cNvPr>
          <p:cNvSpPr/>
          <p:nvPr/>
        </p:nvSpPr>
        <p:spPr>
          <a:xfrm>
            <a:off x="4626487" y="2524075"/>
            <a:ext cx="576170" cy="5058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 name="図 11">
            <a:extLst>
              <a:ext uri="{FF2B5EF4-FFF2-40B4-BE49-F238E27FC236}">
                <a16:creationId xmlns:a16="http://schemas.microsoft.com/office/drawing/2014/main" id="{6510C321-7BA8-824F-BAFD-FD7B9F43B975}"/>
              </a:ext>
            </a:extLst>
          </p:cNvPr>
          <p:cNvPicPr>
            <a:picLocks noChangeAspect="1"/>
          </p:cNvPicPr>
          <p:nvPr/>
        </p:nvPicPr>
        <p:blipFill>
          <a:blip r:embed="rId4"/>
          <a:stretch>
            <a:fillRect/>
          </a:stretch>
        </p:blipFill>
        <p:spPr>
          <a:xfrm>
            <a:off x="5087339" y="1071722"/>
            <a:ext cx="2242787" cy="3056400"/>
          </a:xfrm>
          <a:prstGeom prst="rect">
            <a:avLst/>
          </a:prstGeom>
        </p:spPr>
      </p:pic>
      <p:sp>
        <p:nvSpPr>
          <p:cNvPr id="13" name="正方形/長方形 12">
            <a:extLst>
              <a:ext uri="{FF2B5EF4-FFF2-40B4-BE49-F238E27FC236}">
                <a16:creationId xmlns:a16="http://schemas.microsoft.com/office/drawing/2014/main" id="{566906BF-4A1C-2741-91E3-47C36ACACA73}"/>
              </a:ext>
            </a:extLst>
          </p:cNvPr>
          <p:cNvSpPr/>
          <p:nvPr/>
        </p:nvSpPr>
        <p:spPr>
          <a:xfrm>
            <a:off x="2692685" y="228897"/>
            <a:ext cx="7975315" cy="954107"/>
          </a:xfrm>
          <a:prstGeom prst="rect">
            <a:avLst/>
          </a:prstGeom>
        </p:spPr>
        <p:txBody>
          <a:bodyPr wrap="square">
            <a:spAutoFit/>
          </a:bodyPr>
          <a:lstStyle/>
          <a:p>
            <a:r>
              <a:rPr lang="en-US" altLang="ja-JP" sz="2800" dirty="0">
                <a:solidFill>
                  <a:srgbClr val="0432FF"/>
                </a:solidFill>
              </a:rPr>
              <a:t>FR-Switching</a:t>
            </a:r>
            <a:r>
              <a:rPr lang="ja-JP" altLang="en-US" sz="2800">
                <a:solidFill>
                  <a:srgbClr val="0432FF"/>
                </a:solidFill>
              </a:rPr>
              <a:t> </a:t>
            </a:r>
            <a:r>
              <a:rPr lang="en-US" altLang="ja-JP" sz="2800" dirty="0">
                <a:solidFill>
                  <a:srgbClr val="0432FF"/>
                </a:solidFill>
              </a:rPr>
              <a:t>Tech</a:t>
            </a:r>
            <a:r>
              <a:rPr lang="ja-JP" altLang="en-US" sz="2800">
                <a:solidFill>
                  <a:srgbClr val="0432FF"/>
                </a:solidFill>
              </a:rPr>
              <a:t>によって新たな機能を付与する</a:t>
            </a:r>
            <a:endParaRPr lang="ja-JP" altLang="en-US" sz="2800"/>
          </a:p>
        </p:txBody>
      </p:sp>
    </p:spTree>
    <p:extLst>
      <p:ext uri="{BB962C8B-B14F-4D97-AF65-F5344CB8AC3E}">
        <p14:creationId xmlns:p14="http://schemas.microsoft.com/office/powerpoint/2010/main" val="618464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BF0198-990D-C34A-A2F1-4688EDA5089A}"/>
              </a:ext>
            </a:extLst>
          </p:cNvPr>
          <p:cNvSpPr>
            <a:spLocks noGrp="1"/>
          </p:cNvSpPr>
          <p:nvPr>
            <p:ph type="title"/>
          </p:nvPr>
        </p:nvSpPr>
        <p:spPr/>
        <p:txBody>
          <a:bodyPr>
            <a:noAutofit/>
          </a:bodyPr>
          <a:lstStyle/>
          <a:p>
            <a:r>
              <a:rPr lang="en-US" altLang="ja-JP" sz="3200" dirty="0">
                <a:solidFill>
                  <a:srgbClr val="0432FF"/>
                </a:solidFill>
              </a:rPr>
              <a:t>FR Switching Tech</a:t>
            </a:r>
            <a:r>
              <a:rPr lang="ja-JP" altLang="en-US" sz="3200">
                <a:solidFill>
                  <a:srgbClr val="0432FF"/>
                </a:solidFill>
              </a:rPr>
              <a:t>による生産濃度の改善</a:t>
            </a:r>
          </a:p>
        </p:txBody>
      </p:sp>
      <p:sp>
        <p:nvSpPr>
          <p:cNvPr id="4" name="テキスト ボックス 3">
            <a:extLst>
              <a:ext uri="{FF2B5EF4-FFF2-40B4-BE49-F238E27FC236}">
                <a16:creationId xmlns:a16="http://schemas.microsoft.com/office/drawing/2014/main" id="{AEE695DA-C119-B343-945A-7F7781B25D3D}"/>
              </a:ext>
            </a:extLst>
          </p:cNvPr>
          <p:cNvSpPr txBox="1"/>
          <p:nvPr/>
        </p:nvSpPr>
        <p:spPr>
          <a:xfrm>
            <a:off x="2736493" y="5321698"/>
            <a:ext cx="7273859" cy="707886"/>
          </a:xfrm>
          <a:prstGeom prst="rect">
            <a:avLst/>
          </a:prstGeom>
          <a:noFill/>
        </p:spPr>
        <p:txBody>
          <a:bodyPr wrap="square" rtlCol="0">
            <a:spAutoFit/>
          </a:bodyPr>
          <a:lstStyle/>
          <a:p>
            <a:r>
              <a:rPr lang="ja-JP" altLang="en-US" sz="2000" b="1"/>
              <a:t>発現量の多い</a:t>
            </a:r>
            <a:r>
              <a:rPr lang="en-US" altLang="ja-JP" sz="2000" b="1" dirty="0" err="1"/>
              <a:t>scFv</a:t>
            </a:r>
            <a:r>
              <a:rPr lang="ja-JP" altLang="en-US" sz="2000" b="1"/>
              <a:t>クローンのフレームに</a:t>
            </a:r>
            <a:r>
              <a:rPr lang="en-US" altLang="ja-JP" sz="2000" b="1" dirty="0"/>
              <a:t>CDR</a:t>
            </a:r>
            <a:r>
              <a:rPr lang="ja-JP" altLang="en-US" sz="2000" b="1"/>
              <a:t>を移植することで、</a:t>
            </a:r>
            <a:r>
              <a:rPr lang="en-US" altLang="ja-JP" sz="2000" b="1" dirty="0" err="1"/>
              <a:t>scFv</a:t>
            </a:r>
            <a:r>
              <a:rPr lang="ja-JP" altLang="en-US" sz="2000" b="1"/>
              <a:t>の生産濃度を向上できることが示された。</a:t>
            </a:r>
            <a:endParaRPr lang="en-US" altLang="ja-JP" sz="2000" b="1" dirty="0"/>
          </a:p>
        </p:txBody>
      </p:sp>
      <p:sp>
        <p:nvSpPr>
          <p:cNvPr id="5" name="テキスト ボックス 4">
            <a:extLst>
              <a:ext uri="{FF2B5EF4-FFF2-40B4-BE49-F238E27FC236}">
                <a16:creationId xmlns:a16="http://schemas.microsoft.com/office/drawing/2014/main" id="{B09FCD0E-4169-994C-8CE1-40CC768CAAA1}"/>
              </a:ext>
            </a:extLst>
          </p:cNvPr>
          <p:cNvSpPr txBox="1"/>
          <p:nvPr/>
        </p:nvSpPr>
        <p:spPr>
          <a:xfrm>
            <a:off x="3382276" y="1355325"/>
            <a:ext cx="6433057" cy="707886"/>
          </a:xfrm>
          <a:prstGeom prst="rect">
            <a:avLst/>
          </a:prstGeom>
          <a:noFill/>
        </p:spPr>
        <p:txBody>
          <a:bodyPr wrap="square" rtlCol="0">
            <a:spAutoFit/>
          </a:bodyPr>
          <a:lstStyle/>
          <a:p>
            <a:pPr algn="ctr"/>
            <a:r>
              <a:rPr lang="en-US" altLang="ja-JP" sz="2000" b="1" dirty="0"/>
              <a:t>CDR</a:t>
            </a:r>
            <a:r>
              <a:rPr lang="ja-JP" altLang="en-US" sz="2000" b="1" dirty="0"/>
              <a:t>由来クローンと</a:t>
            </a:r>
            <a:r>
              <a:rPr lang="en-US" altLang="ja-JP" sz="2000" b="1" dirty="0"/>
              <a:t>FR</a:t>
            </a:r>
            <a:r>
              <a:rPr lang="ja-JP" altLang="en-US" sz="2000" b="1" dirty="0"/>
              <a:t>由来クローン</a:t>
            </a:r>
            <a:r>
              <a:rPr lang="ja-JP" altLang="en-US" sz="2000" b="1"/>
              <a:t>の発現量差</a:t>
            </a:r>
            <a:endParaRPr lang="en-US" altLang="ja-JP" sz="2000" b="1" dirty="0"/>
          </a:p>
          <a:p>
            <a:pPr algn="ctr"/>
            <a:r>
              <a:rPr lang="ja-JP" altLang="en-US" sz="2000" b="1"/>
              <a:t>が</a:t>
            </a:r>
            <a:r>
              <a:rPr lang="en-US" altLang="ja-JP" sz="2000" b="1" dirty="0"/>
              <a:t>2</a:t>
            </a:r>
            <a:r>
              <a:rPr lang="ja-JP" altLang="en-US" sz="2000" b="1" dirty="0"/>
              <a:t>倍</a:t>
            </a:r>
            <a:r>
              <a:rPr lang="ja-JP" altLang="en-US" sz="2000" b="1"/>
              <a:t>以上ある</a:t>
            </a:r>
            <a:r>
              <a:rPr lang="en-US" altLang="ja-JP" sz="2000" b="1" dirty="0"/>
              <a:t>2</a:t>
            </a:r>
            <a:r>
              <a:rPr lang="ja-JP" altLang="en-US" sz="2000" b="1"/>
              <a:t>クローン</a:t>
            </a:r>
            <a:r>
              <a:rPr lang="ja-JP" altLang="en-US" sz="2000" b="1" dirty="0"/>
              <a:t>で比較</a:t>
            </a:r>
            <a:endParaRPr lang="en-US" altLang="ja-JP" sz="2000" b="1" dirty="0"/>
          </a:p>
        </p:txBody>
      </p:sp>
      <p:sp>
        <p:nvSpPr>
          <p:cNvPr id="6" name="正方形/長方形 5">
            <a:extLst>
              <a:ext uri="{FF2B5EF4-FFF2-40B4-BE49-F238E27FC236}">
                <a16:creationId xmlns:a16="http://schemas.microsoft.com/office/drawing/2014/main" id="{EF662FE1-DB10-B546-9A3D-251A9702CCA8}"/>
              </a:ext>
            </a:extLst>
          </p:cNvPr>
          <p:cNvSpPr/>
          <p:nvPr/>
        </p:nvSpPr>
        <p:spPr>
          <a:xfrm>
            <a:off x="2294392" y="2261200"/>
            <a:ext cx="360609" cy="373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C66B62A4-56F7-1F4D-81B6-F6B702AB2CCD}"/>
              </a:ext>
            </a:extLst>
          </p:cNvPr>
          <p:cNvSpPr txBox="1"/>
          <p:nvPr/>
        </p:nvSpPr>
        <p:spPr>
          <a:xfrm>
            <a:off x="1441401" y="2712315"/>
            <a:ext cx="2066591" cy="707886"/>
          </a:xfrm>
          <a:prstGeom prst="rect">
            <a:avLst/>
          </a:prstGeom>
          <a:noFill/>
        </p:spPr>
        <p:txBody>
          <a:bodyPr wrap="none" rtlCol="0">
            <a:spAutoFit/>
          </a:bodyPr>
          <a:lstStyle/>
          <a:p>
            <a:pPr algn="ctr"/>
            <a:r>
              <a:rPr lang="ja-JP" altLang="en-US" sz="2000" b="1" dirty="0"/>
              <a:t>→</a:t>
            </a:r>
            <a:r>
              <a:rPr lang="en-US" altLang="ja-JP" sz="2000" b="1" dirty="0"/>
              <a:t>Original</a:t>
            </a:r>
            <a:r>
              <a:rPr lang="ja-JP" altLang="en-US" sz="2000" b="1" dirty="0"/>
              <a:t> </a:t>
            </a:r>
            <a:r>
              <a:rPr lang="en-US" altLang="ja-JP" sz="2000" b="1" dirty="0" err="1"/>
              <a:t>scFv</a:t>
            </a:r>
            <a:endParaRPr lang="en-US" altLang="ja-JP" sz="2000" b="1" dirty="0"/>
          </a:p>
          <a:p>
            <a:pPr algn="ctr"/>
            <a:r>
              <a:rPr lang="ja-JP" altLang="en-US" sz="2000" b="1" dirty="0"/>
              <a:t>（</a:t>
            </a:r>
            <a:r>
              <a:rPr lang="en-US" altLang="ja-JP" sz="2000" b="1" dirty="0"/>
              <a:t>FR</a:t>
            </a:r>
            <a:r>
              <a:rPr lang="ja-JP" altLang="en-US" sz="2000" b="1" dirty="0"/>
              <a:t>由来）</a:t>
            </a:r>
            <a:endParaRPr lang="en-US" altLang="ja-JP" sz="2000" b="1" dirty="0"/>
          </a:p>
        </p:txBody>
      </p:sp>
      <p:sp>
        <p:nvSpPr>
          <p:cNvPr id="8" name="正方形/長方形 7">
            <a:extLst>
              <a:ext uri="{FF2B5EF4-FFF2-40B4-BE49-F238E27FC236}">
                <a16:creationId xmlns:a16="http://schemas.microsoft.com/office/drawing/2014/main" id="{6ABBAD67-0DB2-F640-A09B-D7AE5DF88E90}"/>
              </a:ext>
            </a:extLst>
          </p:cNvPr>
          <p:cNvSpPr/>
          <p:nvPr/>
        </p:nvSpPr>
        <p:spPr>
          <a:xfrm>
            <a:off x="2294392" y="3500767"/>
            <a:ext cx="360609" cy="3734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A98C6F9A-BE5E-764D-A511-8D09B833B29B}"/>
              </a:ext>
            </a:extLst>
          </p:cNvPr>
          <p:cNvSpPr txBox="1"/>
          <p:nvPr/>
        </p:nvSpPr>
        <p:spPr>
          <a:xfrm>
            <a:off x="1441401" y="3943424"/>
            <a:ext cx="2066591" cy="707886"/>
          </a:xfrm>
          <a:prstGeom prst="rect">
            <a:avLst/>
          </a:prstGeom>
          <a:noFill/>
        </p:spPr>
        <p:txBody>
          <a:bodyPr wrap="none" rtlCol="0">
            <a:spAutoFit/>
          </a:bodyPr>
          <a:lstStyle/>
          <a:p>
            <a:pPr algn="ctr"/>
            <a:r>
              <a:rPr lang="ja-JP" altLang="en-US" sz="2000" b="1" dirty="0"/>
              <a:t>→</a:t>
            </a:r>
            <a:r>
              <a:rPr lang="en-US" altLang="ja-JP" sz="2000" b="1" dirty="0"/>
              <a:t>Original</a:t>
            </a:r>
            <a:r>
              <a:rPr lang="ja-JP" altLang="en-US" sz="2000" b="1" dirty="0"/>
              <a:t> </a:t>
            </a:r>
            <a:r>
              <a:rPr lang="en-US" altLang="ja-JP" sz="2000" b="1" dirty="0" err="1"/>
              <a:t>scFv</a:t>
            </a:r>
            <a:endParaRPr lang="en-US" altLang="ja-JP" sz="2000" b="1" dirty="0"/>
          </a:p>
          <a:p>
            <a:pPr algn="ctr"/>
            <a:r>
              <a:rPr lang="ja-JP" altLang="en-US" sz="2000" b="1" dirty="0"/>
              <a:t>（</a:t>
            </a:r>
            <a:r>
              <a:rPr lang="en-US" altLang="ja-JP" sz="2000" b="1" dirty="0"/>
              <a:t>CDR</a:t>
            </a:r>
            <a:r>
              <a:rPr lang="ja-JP" altLang="en-US" sz="2000" b="1" dirty="0"/>
              <a:t>由来</a:t>
            </a:r>
            <a:r>
              <a:rPr lang="en-US" altLang="ja-JP" sz="2000" b="1" dirty="0"/>
              <a:t>)</a:t>
            </a:r>
          </a:p>
        </p:txBody>
      </p:sp>
      <p:grpSp>
        <p:nvGrpSpPr>
          <p:cNvPr id="10" name="グループ化 9">
            <a:extLst>
              <a:ext uri="{FF2B5EF4-FFF2-40B4-BE49-F238E27FC236}">
                <a16:creationId xmlns:a16="http://schemas.microsoft.com/office/drawing/2014/main" id="{65E1E5BB-D410-904B-9130-AA448B65DE95}"/>
              </a:ext>
            </a:extLst>
          </p:cNvPr>
          <p:cNvGrpSpPr/>
          <p:nvPr/>
        </p:nvGrpSpPr>
        <p:grpSpPr>
          <a:xfrm>
            <a:off x="3355706" y="2321287"/>
            <a:ext cx="7238654" cy="2161814"/>
            <a:chOff x="1724541" y="1205209"/>
            <a:chExt cx="7238654" cy="2161814"/>
          </a:xfrm>
        </p:grpSpPr>
        <p:grpSp>
          <p:nvGrpSpPr>
            <p:cNvPr id="11" name="グループ化 10">
              <a:extLst>
                <a:ext uri="{FF2B5EF4-FFF2-40B4-BE49-F238E27FC236}">
                  <a16:creationId xmlns:a16="http://schemas.microsoft.com/office/drawing/2014/main" id="{49C4E80B-7D7D-3D49-AC28-26EA6F3E8186}"/>
                </a:ext>
              </a:extLst>
            </p:cNvPr>
            <p:cNvGrpSpPr/>
            <p:nvPr/>
          </p:nvGrpSpPr>
          <p:grpSpPr>
            <a:xfrm>
              <a:off x="1724541" y="1205209"/>
              <a:ext cx="7238654" cy="2161814"/>
              <a:chOff x="1724541" y="1205209"/>
              <a:chExt cx="7238654" cy="2161814"/>
            </a:xfrm>
          </p:grpSpPr>
          <p:graphicFrame>
            <p:nvGraphicFramePr>
              <p:cNvPr id="22" name="グラフ 21">
                <a:extLst>
                  <a:ext uri="{FF2B5EF4-FFF2-40B4-BE49-F238E27FC236}">
                    <a16:creationId xmlns:a16="http://schemas.microsoft.com/office/drawing/2014/main" id="{5922F266-86AB-7649-B4DB-C622278F94BD}"/>
                  </a:ext>
                </a:extLst>
              </p:cNvPr>
              <p:cNvGraphicFramePr>
                <a:graphicFrameLocks/>
              </p:cNvGraphicFramePr>
              <p:nvPr/>
            </p:nvGraphicFramePr>
            <p:xfrm>
              <a:off x="1724541" y="1207023"/>
              <a:ext cx="3600000"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グラフ 22">
                <a:extLst>
                  <a:ext uri="{FF2B5EF4-FFF2-40B4-BE49-F238E27FC236}">
                    <a16:creationId xmlns:a16="http://schemas.microsoft.com/office/drawing/2014/main" id="{E5C448EB-C8E5-C146-A058-3D3EF25FF20D}"/>
                  </a:ext>
                </a:extLst>
              </p:cNvPr>
              <p:cNvGraphicFramePr>
                <a:graphicFrameLocks/>
              </p:cNvGraphicFramePr>
              <p:nvPr/>
            </p:nvGraphicFramePr>
            <p:xfrm>
              <a:off x="5363195" y="1205209"/>
              <a:ext cx="3600000" cy="2160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12" name="テキスト ボックス 11">
              <a:extLst>
                <a:ext uri="{FF2B5EF4-FFF2-40B4-BE49-F238E27FC236}">
                  <a16:creationId xmlns:a16="http://schemas.microsoft.com/office/drawing/2014/main" id="{C86E08E3-70A3-7741-AE19-CEF4E3C82893}"/>
                </a:ext>
              </a:extLst>
            </p:cNvPr>
            <p:cNvSpPr txBox="1"/>
            <p:nvPr/>
          </p:nvSpPr>
          <p:spPr>
            <a:xfrm>
              <a:off x="3554839" y="2427886"/>
              <a:ext cx="492444" cy="369332"/>
            </a:xfrm>
            <a:prstGeom prst="rect">
              <a:avLst/>
            </a:prstGeom>
            <a:noFill/>
          </p:spPr>
          <p:txBody>
            <a:bodyPr wrap="none" rtlCol="0">
              <a:spAutoFit/>
            </a:bodyPr>
            <a:lstStyle/>
            <a:p>
              <a:pPr algn="ctr"/>
              <a:r>
                <a:rPr lang="en-US" altLang="ja-JP" b="1" dirty="0">
                  <a:solidFill>
                    <a:schemeClr val="bg1"/>
                  </a:solidFill>
                </a:rPr>
                <a:t>FR</a:t>
              </a:r>
              <a:endParaRPr lang="ja-JP" altLang="en-US" b="1" dirty="0">
                <a:solidFill>
                  <a:schemeClr val="bg1"/>
                </a:solidFill>
              </a:endParaRPr>
            </a:p>
          </p:txBody>
        </p:sp>
        <p:sp>
          <p:nvSpPr>
            <p:cNvPr id="13" name="テキスト ボックス 12">
              <a:extLst>
                <a:ext uri="{FF2B5EF4-FFF2-40B4-BE49-F238E27FC236}">
                  <a16:creationId xmlns:a16="http://schemas.microsoft.com/office/drawing/2014/main" id="{9A0F5C1B-B353-DC49-8108-2FC8BAA1D8FB}"/>
                </a:ext>
              </a:extLst>
            </p:cNvPr>
            <p:cNvSpPr txBox="1"/>
            <p:nvPr/>
          </p:nvSpPr>
          <p:spPr>
            <a:xfrm>
              <a:off x="7165720" y="1942321"/>
              <a:ext cx="492444" cy="369332"/>
            </a:xfrm>
            <a:prstGeom prst="rect">
              <a:avLst/>
            </a:prstGeom>
            <a:noFill/>
          </p:spPr>
          <p:txBody>
            <a:bodyPr wrap="none" rtlCol="0">
              <a:spAutoFit/>
            </a:bodyPr>
            <a:lstStyle/>
            <a:p>
              <a:pPr algn="ctr"/>
              <a:r>
                <a:rPr lang="en-US" altLang="ja-JP" b="1" dirty="0">
                  <a:solidFill>
                    <a:schemeClr val="bg1"/>
                  </a:solidFill>
                </a:rPr>
                <a:t>FR</a:t>
              </a:r>
              <a:endParaRPr lang="ja-JP" altLang="en-US" b="1" dirty="0">
                <a:solidFill>
                  <a:schemeClr val="bg1"/>
                </a:solidFill>
              </a:endParaRPr>
            </a:p>
          </p:txBody>
        </p:sp>
        <p:sp>
          <p:nvSpPr>
            <p:cNvPr id="14" name="テキスト ボックス 13">
              <a:extLst>
                <a:ext uri="{FF2B5EF4-FFF2-40B4-BE49-F238E27FC236}">
                  <a16:creationId xmlns:a16="http://schemas.microsoft.com/office/drawing/2014/main" id="{5117E056-4F7C-C449-864B-B837444B9B2E}"/>
                </a:ext>
              </a:extLst>
            </p:cNvPr>
            <p:cNvSpPr txBox="1"/>
            <p:nvPr/>
          </p:nvSpPr>
          <p:spPr>
            <a:xfrm>
              <a:off x="4481608" y="2921765"/>
              <a:ext cx="521298" cy="276999"/>
            </a:xfrm>
            <a:prstGeom prst="rect">
              <a:avLst/>
            </a:prstGeom>
            <a:noFill/>
          </p:spPr>
          <p:txBody>
            <a:bodyPr wrap="none" rtlCol="0">
              <a:spAutoFit/>
            </a:bodyPr>
            <a:lstStyle/>
            <a:p>
              <a:pPr algn="ctr"/>
              <a:r>
                <a:rPr lang="en-US" altLang="ja-JP" sz="1200" b="1" dirty="0"/>
                <a:t>CDR</a:t>
              </a:r>
              <a:endParaRPr lang="ja-JP" altLang="en-US" sz="1200" b="1" dirty="0"/>
            </a:p>
          </p:txBody>
        </p:sp>
        <p:sp>
          <p:nvSpPr>
            <p:cNvPr id="15" name="テキスト ボックス 14">
              <a:extLst>
                <a:ext uri="{FF2B5EF4-FFF2-40B4-BE49-F238E27FC236}">
                  <a16:creationId xmlns:a16="http://schemas.microsoft.com/office/drawing/2014/main" id="{ABABEC3D-2D77-AF42-A592-A4EFD4A9E48C}"/>
                </a:ext>
              </a:extLst>
            </p:cNvPr>
            <p:cNvSpPr txBox="1"/>
            <p:nvPr/>
          </p:nvSpPr>
          <p:spPr>
            <a:xfrm>
              <a:off x="8090108" y="2837914"/>
              <a:ext cx="521298" cy="276999"/>
            </a:xfrm>
            <a:prstGeom prst="rect">
              <a:avLst/>
            </a:prstGeom>
            <a:noFill/>
          </p:spPr>
          <p:txBody>
            <a:bodyPr wrap="none" rtlCol="0">
              <a:spAutoFit/>
            </a:bodyPr>
            <a:lstStyle/>
            <a:p>
              <a:pPr algn="ctr"/>
              <a:r>
                <a:rPr lang="en-US" altLang="ja-JP" sz="1200" b="1" dirty="0"/>
                <a:t>CDR</a:t>
              </a:r>
              <a:endParaRPr lang="ja-JP" altLang="en-US" sz="1200" b="1" dirty="0"/>
            </a:p>
          </p:txBody>
        </p:sp>
        <p:cxnSp>
          <p:nvCxnSpPr>
            <p:cNvPr id="16" name="直線コネクタ 15">
              <a:extLst>
                <a:ext uri="{FF2B5EF4-FFF2-40B4-BE49-F238E27FC236}">
                  <a16:creationId xmlns:a16="http://schemas.microsoft.com/office/drawing/2014/main" id="{6E6EE6FF-6C55-AD41-921E-5006D93C6B2F}"/>
                </a:ext>
              </a:extLst>
            </p:cNvPr>
            <p:cNvCxnSpPr/>
            <p:nvPr/>
          </p:nvCxnSpPr>
          <p:spPr>
            <a:xfrm>
              <a:off x="2393156" y="2248500"/>
              <a:ext cx="60404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6FC0CDD-99DA-604F-B3D9-94DA580B6488}"/>
                </a:ext>
              </a:extLst>
            </p:cNvPr>
            <p:cNvCxnSpPr/>
            <p:nvPr/>
          </p:nvCxnSpPr>
          <p:spPr>
            <a:xfrm>
              <a:off x="2393156" y="2431061"/>
              <a:ext cx="126761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6CB63585-3301-0148-A5F2-A180FF90E26D}"/>
                </a:ext>
              </a:extLst>
            </p:cNvPr>
            <p:cNvCxnSpPr/>
            <p:nvPr/>
          </p:nvCxnSpPr>
          <p:spPr>
            <a:xfrm>
              <a:off x="2532856" y="2248500"/>
              <a:ext cx="0" cy="17938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32E6B1E-046D-054A-A63E-171D55517099}"/>
                </a:ext>
              </a:extLst>
            </p:cNvPr>
            <p:cNvCxnSpPr/>
            <p:nvPr/>
          </p:nvCxnSpPr>
          <p:spPr>
            <a:xfrm>
              <a:off x="6000750" y="1945774"/>
              <a:ext cx="127517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ABBACE2-3EAC-B349-BD64-C87CE6B097B5}"/>
                </a:ext>
              </a:extLst>
            </p:cNvPr>
            <p:cNvCxnSpPr/>
            <p:nvPr/>
          </p:nvCxnSpPr>
          <p:spPr>
            <a:xfrm>
              <a:off x="6000750" y="2129923"/>
              <a:ext cx="1272794"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5FB50EB5-C2A7-9445-BDDE-4489E6F3D57A}"/>
                </a:ext>
              </a:extLst>
            </p:cNvPr>
            <p:cNvCxnSpPr/>
            <p:nvPr/>
          </p:nvCxnSpPr>
          <p:spPr>
            <a:xfrm>
              <a:off x="6920326" y="1948155"/>
              <a:ext cx="0" cy="179386"/>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127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BD078F-3070-664F-B1F7-C6CC20FB41FA}"/>
              </a:ext>
            </a:extLst>
          </p:cNvPr>
          <p:cNvSpPr>
            <a:spLocks noGrp="1"/>
          </p:cNvSpPr>
          <p:nvPr>
            <p:ph type="title"/>
          </p:nvPr>
        </p:nvSpPr>
        <p:spPr/>
        <p:txBody>
          <a:bodyPr/>
          <a:lstStyle/>
          <a:p>
            <a:r>
              <a:rPr kumimoji="1" lang="en-US" altLang="ja-JP" dirty="0">
                <a:solidFill>
                  <a:srgbClr val="0432FF"/>
                </a:solidFill>
                <a:latin typeface="+mn-ea"/>
                <a:ea typeface="+mn-ea"/>
              </a:rPr>
              <a:t>FR-switching Tech</a:t>
            </a:r>
            <a:r>
              <a:rPr kumimoji="1" lang="ja-JP" altLang="en-US">
                <a:solidFill>
                  <a:srgbClr val="0432FF"/>
                </a:solidFill>
                <a:latin typeface="+mn-ea"/>
                <a:ea typeface="+mn-ea"/>
              </a:rPr>
              <a:t>による</a:t>
            </a:r>
          </a:p>
        </p:txBody>
      </p:sp>
      <p:sp>
        <p:nvSpPr>
          <p:cNvPr id="28" name="テキスト ボックス 27">
            <a:extLst>
              <a:ext uri="{FF2B5EF4-FFF2-40B4-BE49-F238E27FC236}">
                <a16:creationId xmlns:a16="http://schemas.microsoft.com/office/drawing/2014/main" id="{96CF6252-CA0D-F849-B83E-95C3AB1A060B}"/>
              </a:ext>
            </a:extLst>
          </p:cNvPr>
          <p:cNvSpPr txBox="1"/>
          <p:nvPr/>
        </p:nvSpPr>
        <p:spPr>
          <a:xfrm>
            <a:off x="2708064" y="5996244"/>
            <a:ext cx="7273859" cy="707886"/>
          </a:xfrm>
          <a:prstGeom prst="rect">
            <a:avLst/>
          </a:prstGeom>
          <a:noFill/>
        </p:spPr>
        <p:txBody>
          <a:bodyPr wrap="square" rtlCol="0">
            <a:spAutoFit/>
          </a:bodyPr>
          <a:lstStyle/>
          <a:p>
            <a:r>
              <a:rPr lang="ja-JP" altLang="en-US" sz="2000" b="1"/>
              <a:t>発現量の多い</a:t>
            </a:r>
            <a:r>
              <a:rPr lang="en-US" altLang="ja-JP" sz="2000" b="1" dirty="0" err="1"/>
              <a:t>scFv</a:t>
            </a:r>
            <a:r>
              <a:rPr lang="ja-JP" altLang="en-US" sz="2000" b="1"/>
              <a:t>クローンのフレームに</a:t>
            </a:r>
            <a:r>
              <a:rPr lang="en-US" altLang="ja-JP" sz="2000" b="1" dirty="0"/>
              <a:t>CDR</a:t>
            </a:r>
            <a:r>
              <a:rPr lang="ja-JP" altLang="en-US" sz="2000" b="1"/>
              <a:t>を移植することで、</a:t>
            </a:r>
            <a:r>
              <a:rPr lang="en-US" altLang="ja-JP" sz="2000" b="1" dirty="0" err="1"/>
              <a:t>scFv</a:t>
            </a:r>
            <a:r>
              <a:rPr lang="ja-JP" altLang="en-US" sz="2000" b="1"/>
              <a:t>の生産濃度を向上できることが示された。</a:t>
            </a:r>
            <a:endParaRPr lang="en-US" altLang="ja-JP" sz="2000" b="1" dirty="0"/>
          </a:p>
        </p:txBody>
      </p:sp>
      <p:sp>
        <p:nvSpPr>
          <p:cNvPr id="29" name="テキスト ボックス 28">
            <a:extLst>
              <a:ext uri="{FF2B5EF4-FFF2-40B4-BE49-F238E27FC236}">
                <a16:creationId xmlns:a16="http://schemas.microsoft.com/office/drawing/2014/main" id="{954A25E4-99B1-624C-83F6-5A365387AB4D}"/>
              </a:ext>
            </a:extLst>
          </p:cNvPr>
          <p:cNvSpPr txBox="1"/>
          <p:nvPr/>
        </p:nvSpPr>
        <p:spPr>
          <a:xfrm>
            <a:off x="1486519" y="838375"/>
            <a:ext cx="7813377" cy="707886"/>
          </a:xfrm>
          <a:prstGeom prst="rect">
            <a:avLst/>
          </a:prstGeom>
          <a:noFill/>
        </p:spPr>
        <p:txBody>
          <a:bodyPr wrap="square" rtlCol="0">
            <a:spAutoFit/>
          </a:bodyPr>
          <a:lstStyle/>
          <a:p>
            <a:pPr algn="ctr"/>
            <a:r>
              <a:rPr lang="en-US" altLang="ja-JP" sz="2000" b="1" dirty="0"/>
              <a:t>CDR</a:t>
            </a:r>
            <a:r>
              <a:rPr lang="ja-JP" altLang="en-US" sz="2000" b="1" dirty="0"/>
              <a:t>由来クローンと</a:t>
            </a:r>
            <a:r>
              <a:rPr lang="en-US" altLang="ja-JP" sz="2000" b="1" dirty="0"/>
              <a:t>FR</a:t>
            </a:r>
            <a:r>
              <a:rPr lang="ja-JP" altLang="en-US" sz="2000" b="1" dirty="0"/>
              <a:t>由来クローン</a:t>
            </a:r>
            <a:r>
              <a:rPr lang="ja-JP" altLang="en-US" sz="2000" b="1"/>
              <a:t>の発現量差</a:t>
            </a:r>
            <a:endParaRPr lang="en-US" altLang="ja-JP" sz="2000" b="1" dirty="0"/>
          </a:p>
          <a:p>
            <a:pPr algn="ctr"/>
            <a:r>
              <a:rPr lang="ja-JP" altLang="en-US" sz="2000" b="1"/>
              <a:t>が</a:t>
            </a:r>
            <a:r>
              <a:rPr lang="en-US" altLang="ja-JP" sz="2000" b="1" dirty="0"/>
              <a:t>2</a:t>
            </a:r>
            <a:r>
              <a:rPr lang="ja-JP" altLang="en-US" sz="2000" b="1" dirty="0"/>
              <a:t>倍</a:t>
            </a:r>
            <a:r>
              <a:rPr lang="ja-JP" altLang="en-US" sz="2000" b="1"/>
              <a:t>以上ある３クローン</a:t>
            </a:r>
            <a:r>
              <a:rPr lang="ja-JP" altLang="en-US" sz="2000" b="1" dirty="0"/>
              <a:t>で比較</a:t>
            </a:r>
            <a:endParaRPr lang="en-US" altLang="ja-JP" sz="2000" b="1" dirty="0"/>
          </a:p>
        </p:txBody>
      </p:sp>
      <p:grpSp>
        <p:nvGrpSpPr>
          <p:cNvPr id="30" name="グループ化 29">
            <a:extLst>
              <a:ext uri="{FF2B5EF4-FFF2-40B4-BE49-F238E27FC236}">
                <a16:creationId xmlns:a16="http://schemas.microsoft.com/office/drawing/2014/main" id="{1134E40E-A057-6F4F-875D-905BEB3B0539}"/>
              </a:ext>
            </a:extLst>
          </p:cNvPr>
          <p:cNvGrpSpPr/>
          <p:nvPr/>
        </p:nvGrpSpPr>
        <p:grpSpPr>
          <a:xfrm>
            <a:off x="2187224" y="1533153"/>
            <a:ext cx="7238654" cy="2161814"/>
            <a:chOff x="1724541" y="1205209"/>
            <a:chExt cx="7238654" cy="2161814"/>
          </a:xfrm>
        </p:grpSpPr>
        <p:grpSp>
          <p:nvGrpSpPr>
            <p:cNvPr id="31" name="グループ化 30">
              <a:extLst>
                <a:ext uri="{FF2B5EF4-FFF2-40B4-BE49-F238E27FC236}">
                  <a16:creationId xmlns:a16="http://schemas.microsoft.com/office/drawing/2014/main" id="{EC22A130-E51A-2242-912B-EC02F6DCF3CE}"/>
                </a:ext>
              </a:extLst>
            </p:cNvPr>
            <p:cNvGrpSpPr/>
            <p:nvPr/>
          </p:nvGrpSpPr>
          <p:grpSpPr>
            <a:xfrm>
              <a:off x="1724541" y="1205209"/>
              <a:ext cx="7238654" cy="2161814"/>
              <a:chOff x="1724541" y="1205209"/>
              <a:chExt cx="7238654" cy="2161814"/>
            </a:xfrm>
          </p:grpSpPr>
          <p:graphicFrame>
            <p:nvGraphicFramePr>
              <p:cNvPr id="36" name="グラフ 35">
                <a:extLst>
                  <a:ext uri="{FF2B5EF4-FFF2-40B4-BE49-F238E27FC236}">
                    <a16:creationId xmlns:a16="http://schemas.microsoft.com/office/drawing/2014/main" id="{5AC0429B-D147-A24B-A3E9-4D7339C14AF5}"/>
                  </a:ext>
                </a:extLst>
              </p:cNvPr>
              <p:cNvGraphicFramePr>
                <a:graphicFrameLocks/>
              </p:cNvGraphicFramePr>
              <p:nvPr/>
            </p:nvGraphicFramePr>
            <p:xfrm>
              <a:off x="1724541" y="1207023"/>
              <a:ext cx="3600000"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7" name="グラフ 36">
                <a:extLst>
                  <a:ext uri="{FF2B5EF4-FFF2-40B4-BE49-F238E27FC236}">
                    <a16:creationId xmlns:a16="http://schemas.microsoft.com/office/drawing/2014/main" id="{E92C8E2A-62FD-D849-B70E-5802ADCC2D2D}"/>
                  </a:ext>
                </a:extLst>
              </p:cNvPr>
              <p:cNvGraphicFramePr>
                <a:graphicFrameLocks/>
              </p:cNvGraphicFramePr>
              <p:nvPr/>
            </p:nvGraphicFramePr>
            <p:xfrm>
              <a:off x="5363195" y="1205209"/>
              <a:ext cx="3600000" cy="2160000"/>
            </p:xfrm>
            <a:graphic>
              <a:graphicData uri="http://schemas.openxmlformats.org/drawingml/2006/chart">
                <c:chart xmlns:c="http://schemas.openxmlformats.org/drawingml/2006/chart" xmlns:r="http://schemas.openxmlformats.org/officeDocument/2006/relationships" r:id="rId3"/>
              </a:graphicData>
            </a:graphic>
          </p:graphicFrame>
        </p:grpSp>
        <p:sp>
          <p:nvSpPr>
            <p:cNvPr id="32" name="テキスト ボックス 31">
              <a:extLst>
                <a:ext uri="{FF2B5EF4-FFF2-40B4-BE49-F238E27FC236}">
                  <a16:creationId xmlns:a16="http://schemas.microsoft.com/office/drawing/2014/main" id="{26AA9B62-8251-2C4C-B1B3-7FB09D55760E}"/>
                </a:ext>
              </a:extLst>
            </p:cNvPr>
            <p:cNvSpPr txBox="1"/>
            <p:nvPr/>
          </p:nvSpPr>
          <p:spPr>
            <a:xfrm>
              <a:off x="3554839" y="2427886"/>
              <a:ext cx="492444" cy="369332"/>
            </a:xfrm>
            <a:prstGeom prst="rect">
              <a:avLst/>
            </a:prstGeom>
            <a:noFill/>
          </p:spPr>
          <p:txBody>
            <a:bodyPr wrap="none" rtlCol="0">
              <a:spAutoFit/>
            </a:bodyPr>
            <a:lstStyle/>
            <a:p>
              <a:pPr algn="ctr"/>
              <a:r>
                <a:rPr lang="en-US" altLang="ja-JP" b="1" dirty="0">
                  <a:solidFill>
                    <a:schemeClr val="bg1"/>
                  </a:solidFill>
                </a:rPr>
                <a:t>FR</a:t>
              </a:r>
              <a:endParaRPr lang="ja-JP" altLang="en-US" b="1" dirty="0">
                <a:solidFill>
                  <a:schemeClr val="bg1"/>
                </a:solidFill>
              </a:endParaRPr>
            </a:p>
          </p:txBody>
        </p:sp>
        <p:sp>
          <p:nvSpPr>
            <p:cNvPr id="33" name="テキスト ボックス 32">
              <a:extLst>
                <a:ext uri="{FF2B5EF4-FFF2-40B4-BE49-F238E27FC236}">
                  <a16:creationId xmlns:a16="http://schemas.microsoft.com/office/drawing/2014/main" id="{4CAEDD79-75E4-784E-8CD6-04944EFCA787}"/>
                </a:ext>
              </a:extLst>
            </p:cNvPr>
            <p:cNvSpPr txBox="1"/>
            <p:nvPr/>
          </p:nvSpPr>
          <p:spPr>
            <a:xfrm>
              <a:off x="7165720" y="1942321"/>
              <a:ext cx="492444" cy="369332"/>
            </a:xfrm>
            <a:prstGeom prst="rect">
              <a:avLst/>
            </a:prstGeom>
            <a:noFill/>
          </p:spPr>
          <p:txBody>
            <a:bodyPr wrap="none" rtlCol="0">
              <a:spAutoFit/>
            </a:bodyPr>
            <a:lstStyle/>
            <a:p>
              <a:pPr algn="ctr"/>
              <a:r>
                <a:rPr lang="en-US" altLang="ja-JP" b="1" dirty="0">
                  <a:solidFill>
                    <a:schemeClr val="bg1"/>
                  </a:solidFill>
                </a:rPr>
                <a:t>FR</a:t>
              </a:r>
              <a:endParaRPr lang="ja-JP" altLang="en-US" b="1" dirty="0">
                <a:solidFill>
                  <a:schemeClr val="bg1"/>
                </a:solidFill>
              </a:endParaRPr>
            </a:p>
          </p:txBody>
        </p:sp>
        <p:sp>
          <p:nvSpPr>
            <p:cNvPr id="34" name="テキスト ボックス 33">
              <a:extLst>
                <a:ext uri="{FF2B5EF4-FFF2-40B4-BE49-F238E27FC236}">
                  <a16:creationId xmlns:a16="http://schemas.microsoft.com/office/drawing/2014/main" id="{892BEEEE-DD00-E142-8937-81ECE0A5FBD2}"/>
                </a:ext>
              </a:extLst>
            </p:cNvPr>
            <p:cNvSpPr txBox="1"/>
            <p:nvPr/>
          </p:nvSpPr>
          <p:spPr>
            <a:xfrm>
              <a:off x="4481608" y="2921765"/>
              <a:ext cx="521298" cy="276999"/>
            </a:xfrm>
            <a:prstGeom prst="rect">
              <a:avLst/>
            </a:prstGeom>
            <a:noFill/>
          </p:spPr>
          <p:txBody>
            <a:bodyPr wrap="none" rtlCol="0">
              <a:spAutoFit/>
            </a:bodyPr>
            <a:lstStyle/>
            <a:p>
              <a:pPr algn="ctr"/>
              <a:r>
                <a:rPr lang="en-US" altLang="ja-JP" sz="1200" b="1" dirty="0"/>
                <a:t>CDR</a:t>
              </a:r>
              <a:endParaRPr lang="ja-JP" altLang="en-US" sz="1200" b="1" dirty="0"/>
            </a:p>
          </p:txBody>
        </p:sp>
        <p:sp>
          <p:nvSpPr>
            <p:cNvPr id="35" name="テキスト ボックス 34">
              <a:extLst>
                <a:ext uri="{FF2B5EF4-FFF2-40B4-BE49-F238E27FC236}">
                  <a16:creationId xmlns:a16="http://schemas.microsoft.com/office/drawing/2014/main" id="{2876702E-CC70-7A4B-A51D-7D0CA1CC05F8}"/>
                </a:ext>
              </a:extLst>
            </p:cNvPr>
            <p:cNvSpPr txBox="1"/>
            <p:nvPr/>
          </p:nvSpPr>
          <p:spPr>
            <a:xfrm>
              <a:off x="8090108" y="2837914"/>
              <a:ext cx="521298" cy="276999"/>
            </a:xfrm>
            <a:prstGeom prst="rect">
              <a:avLst/>
            </a:prstGeom>
            <a:noFill/>
          </p:spPr>
          <p:txBody>
            <a:bodyPr wrap="none" rtlCol="0">
              <a:spAutoFit/>
            </a:bodyPr>
            <a:lstStyle/>
            <a:p>
              <a:pPr algn="ctr"/>
              <a:r>
                <a:rPr lang="en-US" altLang="ja-JP" sz="1200" b="1" dirty="0"/>
                <a:t>CDR</a:t>
              </a:r>
              <a:endParaRPr lang="ja-JP" altLang="en-US" sz="1200" b="1" dirty="0"/>
            </a:p>
          </p:txBody>
        </p:sp>
      </p:grpSp>
      <p:grpSp>
        <p:nvGrpSpPr>
          <p:cNvPr id="38" name="グループ化 37">
            <a:extLst>
              <a:ext uri="{FF2B5EF4-FFF2-40B4-BE49-F238E27FC236}">
                <a16:creationId xmlns:a16="http://schemas.microsoft.com/office/drawing/2014/main" id="{F93C8C61-BBD3-7C4D-92F1-BA2C0D9C13FF}"/>
              </a:ext>
            </a:extLst>
          </p:cNvPr>
          <p:cNvGrpSpPr/>
          <p:nvPr/>
        </p:nvGrpSpPr>
        <p:grpSpPr>
          <a:xfrm>
            <a:off x="2187224" y="3748610"/>
            <a:ext cx="3600000" cy="2160000"/>
            <a:chOff x="5344376" y="3362850"/>
            <a:chExt cx="3600000" cy="2160000"/>
          </a:xfrm>
        </p:grpSpPr>
        <p:graphicFrame>
          <p:nvGraphicFramePr>
            <p:cNvPr id="39" name="グラフ 38">
              <a:extLst>
                <a:ext uri="{FF2B5EF4-FFF2-40B4-BE49-F238E27FC236}">
                  <a16:creationId xmlns:a16="http://schemas.microsoft.com/office/drawing/2014/main" id="{52D4219F-D65F-6244-8575-D19906F1F327}"/>
                </a:ext>
              </a:extLst>
            </p:cNvPr>
            <p:cNvGraphicFramePr>
              <a:graphicFrameLocks/>
            </p:cNvGraphicFramePr>
            <p:nvPr/>
          </p:nvGraphicFramePr>
          <p:xfrm>
            <a:off x="5344376" y="3362850"/>
            <a:ext cx="360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テキスト ボックス 39">
              <a:extLst>
                <a:ext uri="{FF2B5EF4-FFF2-40B4-BE49-F238E27FC236}">
                  <a16:creationId xmlns:a16="http://schemas.microsoft.com/office/drawing/2014/main" id="{3843BF49-A213-C34D-BF61-3FB2901C81FC}"/>
                </a:ext>
              </a:extLst>
            </p:cNvPr>
            <p:cNvSpPr txBox="1"/>
            <p:nvPr/>
          </p:nvSpPr>
          <p:spPr>
            <a:xfrm>
              <a:off x="7177860" y="4531205"/>
              <a:ext cx="492444" cy="369332"/>
            </a:xfrm>
            <a:prstGeom prst="rect">
              <a:avLst/>
            </a:prstGeom>
            <a:noFill/>
          </p:spPr>
          <p:txBody>
            <a:bodyPr wrap="none" rtlCol="0">
              <a:spAutoFit/>
            </a:bodyPr>
            <a:lstStyle/>
            <a:p>
              <a:pPr algn="ctr"/>
              <a:r>
                <a:rPr lang="en-US" altLang="ja-JP" b="1" dirty="0">
                  <a:solidFill>
                    <a:schemeClr val="bg1"/>
                  </a:solidFill>
                </a:rPr>
                <a:t>FR</a:t>
              </a:r>
              <a:endParaRPr lang="ja-JP" altLang="en-US" b="1" dirty="0">
                <a:solidFill>
                  <a:schemeClr val="bg1"/>
                </a:solidFill>
              </a:endParaRPr>
            </a:p>
          </p:txBody>
        </p:sp>
        <p:sp>
          <p:nvSpPr>
            <p:cNvPr id="41" name="テキスト ボックス 40">
              <a:extLst>
                <a:ext uri="{FF2B5EF4-FFF2-40B4-BE49-F238E27FC236}">
                  <a16:creationId xmlns:a16="http://schemas.microsoft.com/office/drawing/2014/main" id="{36CBC416-027A-AB42-8B26-357D2255CFAC}"/>
                </a:ext>
              </a:extLst>
            </p:cNvPr>
            <p:cNvSpPr txBox="1"/>
            <p:nvPr/>
          </p:nvSpPr>
          <p:spPr>
            <a:xfrm>
              <a:off x="8082145" y="3612607"/>
              <a:ext cx="521298" cy="276999"/>
            </a:xfrm>
            <a:prstGeom prst="rect">
              <a:avLst/>
            </a:prstGeom>
            <a:noFill/>
          </p:spPr>
          <p:txBody>
            <a:bodyPr wrap="none" rtlCol="0">
              <a:spAutoFit/>
            </a:bodyPr>
            <a:lstStyle/>
            <a:p>
              <a:pPr algn="ctr"/>
              <a:r>
                <a:rPr lang="en-US" altLang="ja-JP" sz="1200" b="1" dirty="0"/>
                <a:t>CDR</a:t>
              </a:r>
              <a:endParaRPr lang="ja-JP" altLang="en-US" sz="1200" b="1" dirty="0"/>
            </a:p>
          </p:txBody>
        </p:sp>
      </p:grpSp>
      <p:sp>
        <p:nvSpPr>
          <p:cNvPr id="42" name="テキスト ボックス 41">
            <a:extLst>
              <a:ext uri="{FF2B5EF4-FFF2-40B4-BE49-F238E27FC236}">
                <a16:creationId xmlns:a16="http://schemas.microsoft.com/office/drawing/2014/main" id="{DA2632B3-FF84-8A46-A888-10541BA54834}"/>
              </a:ext>
            </a:extLst>
          </p:cNvPr>
          <p:cNvSpPr txBox="1"/>
          <p:nvPr/>
        </p:nvSpPr>
        <p:spPr>
          <a:xfrm>
            <a:off x="8056962" y="2938445"/>
            <a:ext cx="492443" cy="461665"/>
          </a:xfrm>
          <a:prstGeom prst="rect">
            <a:avLst/>
          </a:prstGeom>
          <a:noFill/>
        </p:spPr>
        <p:txBody>
          <a:bodyPr wrap="none" rtlCol="0">
            <a:spAutoFit/>
          </a:bodyPr>
          <a:lstStyle/>
          <a:p>
            <a:r>
              <a:rPr lang="ja-JP" altLang="en-US" sz="2400"/>
              <a:t>＞</a:t>
            </a:r>
          </a:p>
        </p:txBody>
      </p:sp>
      <p:sp>
        <p:nvSpPr>
          <p:cNvPr id="43" name="テキスト ボックス 42">
            <a:extLst>
              <a:ext uri="{FF2B5EF4-FFF2-40B4-BE49-F238E27FC236}">
                <a16:creationId xmlns:a16="http://schemas.microsoft.com/office/drawing/2014/main" id="{44571A70-41B7-4D4B-979B-0550A8F952EE}"/>
              </a:ext>
            </a:extLst>
          </p:cNvPr>
          <p:cNvSpPr txBox="1"/>
          <p:nvPr/>
        </p:nvSpPr>
        <p:spPr>
          <a:xfrm>
            <a:off x="4518695" y="2938846"/>
            <a:ext cx="492443" cy="461665"/>
          </a:xfrm>
          <a:prstGeom prst="rect">
            <a:avLst/>
          </a:prstGeom>
          <a:noFill/>
        </p:spPr>
        <p:txBody>
          <a:bodyPr wrap="none" rtlCol="0">
            <a:spAutoFit/>
          </a:bodyPr>
          <a:lstStyle/>
          <a:p>
            <a:r>
              <a:rPr lang="ja-JP" altLang="en-US" sz="2400"/>
              <a:t>＞</a:t>
            </a:r>
          </a:p>
        </p:txBody>
      </p:sp>
      <p:sp>
        <p:nvSpPr>
          <p:cNvPr id="44" name="テキスト ボックス 43">
            <a:extLst>
              <a:ext uri="{FF2B5EF4-FFF2-40B4-BE49-F238E27FC236}">
                <a16:creationId xmlns:a16="http://schemas.microsoft.com/office/drawing/2014/main" id="{A45DB7EB-2DCF-CA46-B5D9-441E7A846F40}"/>
              </a:ext>
            </a:extLst>
          </p:cNvPr>
          <p:cNvSpPr txBox="1"/>
          <p:nvPr/>
        </p:nvSpPr>
        <p:spPr>
          <a:xfrm>
            <a:off x="4484043" y="5103095"/>
            <a:ext cx="492443" cy="461665"/>
          </a:xfrm>
          <a:prstGeom prst="rect">
            <a:avLst/>
          </a:prstGeom>
          <a:noFill/>
        </p:spPr>
        <p:txBody>
          <a:bodyPr wrap="none" rtlCol="0">
            <a:spAutoFit/>
          </a:bodyPr>
          <a:lstStyle/>
          <a:p>
            <a:r>
              <a:rPr lang="ja-JP" altLang="en-US" sz="2400"/>
              <a:t>＜</a:t>
            </a:r>
          </a:p>
        </p:txBody>
      </p:sp>
      <p:grpSp>
        <p:nvGrpSpPr>
          <p:cNvPr id="45" name="グループ化 44">
            <a:extLst>
              <a:ext uri="{FF2B5EF4-FFF2-40B4-BE49-F238E27FC236}">
                <a16:creationId xmlns:a16="http://schemas.microsoft.com/office/drawing/2014/main" id="{BF027EA4-EA26-E149-9B22-18F5E07C9EA8}"/>
              </a:ext>
            </a:extLst>
          </p:cNvPr>
          <p:cNvGrpSpPr/>
          <p:nvPr/>
        </p:nvGrpSpPr>
        <p:grpSpPr>
          <a:xfrm>
            <a:off x="5688840" y="4387932"/>
            <a:ext cx="4917397" cy="1041557"/>
            <a:chOff x="4221990" y="4824325"/>
            <a:chExt cx="4917397" cy="1041557"/>
          </a:xfrm>
        </p:grpSpPr>
        <p:sp>
          <p:nvSpPr>
            <p:cNvPr id="46" name="正方形/長方形 45">
              <a:extLst>
                <a:ext uri="{FF2B5EF4-FFF2-40B4-BE49-F238E27FC236}">
                  <a16:creationId xmlns:a16="http://schemas.microsoft.com/office/drawing/2014/main" id="{420C35D9-761F-3B40-A54E-E308CBA7CC38}"/>
                </a:ext>
              </a:extLst>
            </p:cNvPr>
            <p:cNvSpPr/>
            <p:nvPr/>
          </p:nvSpPr>
          <p:spPr>
            <a:xfrm>
              <a:off x="6535139" y="4824325"/>
              <a:ext cx="360609" cy="3734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テキスト ボックス 46">
              <a:extLst>
                <a:ext uri="{FF2B5EF4-FFF2-40B4-BE49-F238E27FC236}">
                  <a16:creationId xmlns:a16="http://schemas.microsoft.com/office/drawing/2014/main" id="{1B1421D2-5238-2A4D-B7FC-73E6FB0DB4E0}"/>
                </a:ext>
              </a:extLst>
            </p:cNvPr>
            <p:cNvSpPr txBox="1"/>
            <p:nvPr/>
          </p:nvSpPr>
          <p:spPr>
            <a:xfrm>
              <a:off x="5706458" y="5219551"/>
              <a:ext cx="1875835" cy="646331"/>
            </a:xfrm>
            <a:prstGeom prst="rect">
              <a:avLst/>
            </a:prstGeom>
            <a:noFill/>
          </p:spPr>
          <p:txBody>
            <a:bodyPr wrap="none" rtlCol="0">
              <a:spAutoFit/>
            </a:bodyPr>
            <a:lstStyle/>
            <a:p>
              <a:pPr algn="ctr"/>
              <a:r>
                <a:rPr lang="ja-JP" altLang="en-US" b="1" dirty="0"/>
                <a:t>→</a:t>
              </a:r>
              <a:r>
                <a:rPr lang="en-US" altLang="ja-JP" b="1" dirty="0"/>
                <a:t>Original</a:t>
              </a:r>
              <a:r>
                <a:rPr lang="ja-JP" altLang="en-US" b="1" dirty="0"/>
                <a:t> </a:t>
              </a:r>
              <a:r>
                <a:rPr lang="en-US" altLang="ja-JP" b="1" dirty="0" err="1"/>
                <a:t>scFv</a:t>
              </a:r>
              <a:endParaRPr lang="en-US" altLang="ja-JP" b="1" dirty="0"/>
            </a:p>
            <a:p>
              <a:pPr algn="ctr"/>
              <a:r>
                <a:rPr lang="ja-JP" altLang="en-US" b="1" dirty="0"/>
                <a:t>（</a:t>
              </a:r>
              <a:r>
                <a:rPr lang="en-US" altLang="ja-JP" b="1" dirty="0"/>
                <a:t>FR</a:t>
              </a:r>
              <a:r>
                <a:rPr lang="ja-JP" altLang="en-US" b="1" dirty="0"/>
                <a:t>由来）</a:t>
              </a:r>
              <a:endParaRPr lang="en-US" altLang="ja-JP" b="1" dirty="0"/>
            </a:p>
          </p:txBody>
        </p:sp>
        <p:sp>
          <p:nvSpPr>
            <p:cNvPr id="48" name="正方形/長方形 47">
              <a:extLst>
                <a:ext uri="{FF2B5EF4-FFF2-40B4-BE49-F238E27FC236}">
                  <a16:creationId xmlns:a16="http://schemas.microsoft.com/office/drawing/2014/main" id="{DA6D0E0C-73C5-F541-A4B6-8ED3B0C968B9}"/>
                </a:ext>
              </a:extLst>
            </p:cNvPr>
            <p:cNvSpPr/>
            <p:nvPr/>
          </p:nvSpPr>
          <p:spPr>
            <a:xfrm>
              <a:off x="8021165" y="4824325"/>
              <a:ext cx="360609" cy="3734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9" name="テキスト ボックス 48">
              <a:extLst>
                <a:ext uri="{FF2B5EF4-FFF2-40B4-BE49-F238E27FC236}">
                  <a16:creationId xmlns:a16="http://schemas.microsoft.com/office/drawing/2014/main" id="{6C46EB20-3733-0F4C-B01E-03C3A83DF85F}"/>
                </a:ext>
              </a:extLst>
            </p:cNvPr>
            <p:cNvSpPr txBox="1"/>
            <p:nvPr/>
          </p:nvSpPr>
          <p:spPr>
            <a:xfrm>
              <a:off x="7263552" y="5219551"/>
              <a:ext cx="1875835" cy="646331"/>
            </a:xfrm>
            <a:prstGeom prst="rect">
              <a:avLst/>
            </a:prstGeom>
            <a:noFill/>
          </p:spPr>
          <p:txBody>
            <a:bodyPr wrap="none" rtlCol="0">
              <a:spAutoFit/>
            </a:bodyPr>
            <a:lstStyle/>
            <a:p>
              <a:pPr algn="ctr"/>
              <a:r>
                <a:rPr lang="ja-JP" altLang="en-US" b="1" dirty="0"/>
                <a:t>→</a:t>
              </a:r>
              <a:r>
                <a:rPr lang="en-US" altLang="ja-JP" b="1" dirty="0"/>
                <a:t>Original</a:t>
              </a:r>
              <a:r>
                <a:rPr lang="ja-JP" altLang="en-US" b="1" dirty="0"/>
                <a:t> </a:t>
              </a:r>
              <a:r>
                <a:rPr lang="en-US" altLang="ja-JP" b="1" dirty="0" err="1"/>
                <a:t>scFv</a:t>
              </a:r>
              <a:endParaRPr lang="en-US" altLang="ja-JP" b="1" dirty="0"/>
            </a:p>
            <a:p>
              <a:pPr algn="ctr"/>
              <a:r>
                <a:rPr lang="ja-JP" altLang="en-US" b="1" dirty="0"/>
                <a:t>（</a:t>
              </a:r>
              <a:r>
                <a:rPr lang="en-US" altLang="ja-JP" b="1" dirty="0"/>
                <a:t>CDR</a:t>
              </a:r>
              <a:r>
                <a:rPr lang="ja-JP" altLang="en-US" b="1" dirty="0"/>
                <a:t>由来</a:t>
              </a:r>
              <a:r>
                <a:rPr lang="en-US" altLang="ja-JP" b="1" dirty="0"/>
                <a:t>)</a:t>
              </a:r>
            </a:p>
          </p:txBody>
        </p:sp>
        <p:sp>
          <p:nvSpPr>
            <p:cNvPr id="50" name="正方形/長方形 49">
              <a:extLst>
                <a:ext uri="{FF2B5EF4-FFF2-40B4-BE49-F238E27FC236}">
                  <a16:creationId xmlns:a16="http://schemas.microsoft.com/office/drawing/2014/main" id="{30752EB0-FC9E-5A4B-AB02-A9125C3CC547}"/>
                </a:ext>
              </a:extLst>
            </p:cNvPr>
            <p:cNvSpPr/>
            <p:nvPr/>
          </p:nvSpPr>
          <p:spPr>
            <a:xfrm>
              <a:off x="5049113" y="4824325"/>
              <a:ext cx="360609" cy="3734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1" name="テキスト ボックス 50">
              <a:extLst>
                <a:ext uri="{FF2B5EF4-FFF2-40B4-BE49-F238E27FC236}">
                  <a16:creationId xmlns:a16="http://schemas.microsoft.com/office/drawing/2014/main" id="{EEEC01E6-16F9-0F47-854C-9386A97E1B7B}"/>
                </a:ext>
              </a:extLst>
            </p:cNvPr>
            <p:cNvSpPr txBox="1"/>
            <p:nvPr/>
          </p:nvSpPr>
          <p:spPr>
            <a:xfrm>
              <a:off x="4221990" y="5197124"/>
              <a:ext cx="1904689" cy="646331"/>
            </a:xfrm>
            <a:prstGeom prst="rect">
              <a:avLst/>
            </a:prstGeom>
            <a:noFill/>
          </p:spPr>
          <p:txBody>
            <a:bodyPr wrap="none" rtlCol="0">
              <a:spAutoFit/>
            </a:bodyPr>
            <a:lstStyle/>
            <a:p>
              <a:pPr algn="ctr"/>
              <a:r>
                <a:rPr lang="ja-JP" altLang="en-US" b="1"/>
                <a:t>→ </a:t>
              </a:r>
              <a:r>
                <a:rPr lang="en-US" altLang="ja-JP" b="1" dirty="0"/>
                <a:t>FR-switched</a:t>
              </a:r>
            </a:p>
            <a:p>
              <a:pPr algn="ctr"/>
              <a:r>
                <a:rPr lang="en-US" altLang="ja-JP" b="1" dirty="0" err="1"/>
                <a:t>scFv</a:t>
              </a:r>
              <a:endParaRPr lang="en-US" altLang="ja-JP" b="1" dirty="0"/>
            </a:p>
          </p:txBody>
        </p:sp>
      </p:grpSp>
    </p:spTree>
    <p:extLst>
      <p:ext uri="{BB962C8B-B14F-4D97-AF65-F5344CB8AC3E}">
        <p14:creationId xmlns:p14="http://schemas.microsoft.com/office/powerpoint/2010/main" val="3802992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8657F-37B0-D64F-86CD-2908A5487E93}"/>
              </a:ext>
            </a:extLst>
          </p:cNvPr>
          <p:cNvSpPr>
            <a:spLocks noGrp="1"/>
          </p:cNvSpPr>
          <p:nvPr>
            <p:ph type="title"/>
          </p:nvPr>
        </p:nvSpPr>
        <p:spPr>
          <a:xfrm>
            <a:off x="2907285" y="235875"/>
            <a:ext cx="4335345" cy="780127"/>
          </a:xfrm>
        </p:spPr>
        <p:txBody>
          <a:bodyPr anchor="ctr"/>
          <a:lstStyle/>
          <a:p>
            <a:r>
              <a:rPr kumimoji="1" lang="ja-JP" altLang="en-US">
                <a:solidFill>
                  <a:srgbClr val="0432FF"/>
                </a:solidFill>
              </a:rPr>
              <a:t>低分子抗体とは</a:t>
            </a:r>
          </a:p>
        </p:txBody>
      </p:sp>
      <p:pic>
        <p:nvPicPr>
          <p:cNvPr id="4" name="イメージ" descr="イメージ">
            <a:extLst>
              <a:ext uri="{FF2B5EF4-FFF2-40B4-BE49-F238E27FC236}">
                <a16:creationId xmlns:a16="http://schemas.microsoft.com/office/drawing/2014/main" id="{22A672E5-94B1-FE40-89F9-081E01879D2C}"/>
              </a:ext>
            </a:extLst>
          </p:cNvPr>
          <p:cNvPicPr>
            <a:picLocks noChangeAspect="1"/>
          </p:cNvPicPr>
          <p:nvPr/>
        </p:nvPicPr>
        <p:blipFill>
          <a:blip r:embed="rId2"/>
          <a:srcRect l="16627" t="5640" r="14736" b="10379"/>
          <a:stretch>
            <a:fillRect/>
          </a:stretch>
        </p:blipFill>
        <p:spPr>
          <a:xfrm>
            <a:off x="1566130" y="1906750"/>
            <a:ext cx="4081620" cy="3488295"/>
          </a:xfrm>
          <a:prstGeom prst="rect">
            <a:avLst/>
          </a:prstGeom>
          <a:ln w="12700" cap="flat">
            <a:noFill/>
            <a:miter lim="400000"/>
          </a:ln>
          <a:effectLst/>
        </p:spPr>
      </p:pic>
      <p:sp>
        <p:nvSpPr>
          <p:cNvPr id="10" name="テキスト ボックス 9">
            <a:extLst>
              <a:ext uri="{FF2B5EF4-FFF2-40B4-BE49-F238E27FC236}">
                <a16:creationId xmlns:a16="http://schemas.microsoft.com/office/drawing/2014/main" id="{BE91F7CB-484B-2545-AC96-FC8A9CBB8096}"/>
              </a:ext>
            </a:extLst>
          </p:cNvPr>
          <p:cNvSpPr txBox="1"/>
          <p:nvPr/>
        </p:nvSpPr>
        <p:spPr>
          <a:xfrm>
            <a:off x="2714313" y="1343583"/>
            <a:ext cx="1785257" cy="461665"/>
          </a:xfrm>
          <a:prstGeom prst="rect">
            <a:avLst/>
          </a:prstGeom>
          <a:noFill/>
        </p:spPr>
        <p:txBody>
          <a:bodyPr wrap="square" rtlCol="0">
            <a:spAutoFit/>
          </a:bodyPr>
          <a:lstStyle/>
          <a:p>
            <a:pPr algn="ctr"/>
            <a:r>
              <a:rPr lang="ja-JP" altLang="en-US" sz="2400"/>
              <a:t>従来の抗体</a:t>
            </a:r>
            <a:endParaRPr lang="en-US" altLang="ja-JP" sz="2400" dirty="0"/>
          </a:p>
        </p:txBody>
      </p:sp>
      <p:sp>
        <p:nvSpPr>
          <p:cNvPr id="11" name="正方形/長方形 10">
            <a:extLst>
              <a:ext uri="{FF2B5EF4-FFF2-40B4-BE49-F238E27FC236}">
                <a16:creationId xmlns:a16="http://schemas.microsoft.com/office/drawing/2014/main" id="{8BFE09A1-2321-E443-9070-DF93256113AB}"/>
              </a:ext>
            </a:extLst>
          </p:cNvPr>
          <p:cNvSpPr/>
          <p:nvPr/>
        </p:nvSpPr>
        <p:spPr>
          <a:xfrm>
            <a:off x="3406802" y="5496546"/>
            <a:ext cx="1156086" cy="400110"/>
          </a:xfrm>
          <a:prstGeom prst="rect">
            <a:avLst/>
          </a:prstGeom>
        </p:spPr>
        <p:txBody>
          <a:bodyPr wrap="none">
            <a:spAutoFit/>
          </a:bodyPr>
          <a:lstStyle/>
          <a:p>
            <a:pPr algn="ctr"/>
            <a:r>
              <a:rPr lang="en-US" altLang="ja-JP" sz="2000" dirty="0"/>
              <a:t>150 </a:t>
            </a:r>
            <a:r>
              <a:rPr lang="en-US" altLang="ja-JP" sz="2000" dirty="0" err="1"/>
              <a:t>kDa</a:t>
            </a:r>
            <a:endParaRPr lang="ja-JP" altLang="en-US" sz="2000"/>
          </a:p>
        </p:txBody>
      </p:sp>
      <p:sp>
        <p:nvSpPr>
          <p:cNvPr id="14" name="テキスト ボックス 13">
            <a:extLst>
              <a:ext uri="{FF2B5EF4-FFF2-40B4-BE49-F238E27FC236}">
                <a16:creationId xmlns:a16="http://schemas.microsoft.com/office/drawing/2014/main" id="{E578DAA0-12FF-D445-BB0B-5A359965E388}"/>
              </a:ext>
            </a:extLst>
          </p:cNvPr>
          <p:cNvSpPr txBox="1"/>
          <p:nvPr/>
        </p:nvSpPr>
        <p:spPr>
          <a:xfrm>
            <a:off x="7671912" y="1343583"/>
            <a:ext cx="1785257" cy="461665"/>
          </a:xfrm>
          <a:prstGeom prst="rect">
            <a:avLst/>
          </a:prstGeom>
          <a:noFill/>
        </p:spPr>
        <p:txBody>
          <a:bodyPr wrap="square" rtlCol="0">
            <a:spAutoFit/>
          </a:bodyPr>
          <a:lstStyle/>
          <a:p>
            <a:pPr algn="ctr"/>
            <a:r>
              <a:rPr lang="ja-JP" altLang="en-US" sz="2400"/>
              <a:t>低分子抗体</a:t>
            </a:r>
            <a:endParaRPr lang="en-US" altLang="ja-JP" sz="2400" dirty="0"/>
          </a:p>
        </p:txBody>
      </p:sp>
      <p:grpSp>
        <p:nvGrpSpPr>
          <p:cNvPr id="17" name="グループ化 16">
            <a:extLst>
              <a:ext uri="{FF2B5EF4-FFF2-40B4-BE49-F238E27FC236}">
                <a16:creationId xmlns:a16="http://schemas.microsoft.com/office/drawing/2014/main" id="{AA2796C3-CE18-3649-AC7D-D4E510D75CBB}"/>
              </a:ext>
            </a:extLst>
          </p:cNvPr>
          <p:cNvGrpSpPr/>
          <p:nvPr/>
        </p:nvGrpSpPr>
        <p:grpSpPr>
          <a:xfrm>
            <a:off x="6350001" y="1995365"/>
            <a:ext cx="1785257" cy="2008091"/>
            <a:chOff x="4847736" y="2745894"/>
            <a:chExt cx="1785257" cy="2008091"/>
          </a:xfrm>
        </p:grpSpPr>
        <p:pic>
          <p:nvPicPr>
            <p:cNvPr id="9" name="イメージ" descr="イメージ">
              <a:extLst>
                <a:ext uri="{FF2B5EF4-FFF2-40B4-BE49-F238E27FC236}">
                  <a16:creationId xmlns:a16="http://schemas.microsoft.com/office/drawing/2014/main" id="{60A9631E-9BEF-5E43-9002-CED609144D9C}"/>
                </a:ext>
              </a:extLst>
            </p:cNvPr>
            <p:cNvPicPr>
              <a:picLocks noChangeAspect="1"/>
            </p:cNvPicPr>
            <p:nvPr/>
          </p:nvPicPr>
          <p:blipFill>
            <a:blip r:embed="rId3"/>
            <a:srcRect l="23577" t="12647" r="47777" b="34200"/>
            <a:stretch>
              <a:fillRect/>
            </a:stretch>
          </p:blipFill>
          <p:spPr>
            <a:xfrm>
              <a:off x="5312442" y="3283284"/>
              <a:ext cx="812373" cy="1052923"/>
            </a:xfrm>
            <a:prstGeom prst="rect">
              <a:avLst/>
            </a:prstGeom>
            <a:ln w="12700">
              <a:miter lim="400000"/>
            </a:ln>
          </p:spPr>
        </p:pic>
        <p:sp>
          <p:nvSpPr>
            <p:cNvPr id="12" name="正方形/長方形 11">
              <a:extLst>
                <a:ext uri="{FF2B5EF4-FFF2-40B4-BE49-F238E27FC236}">
                  <a16:creationId xmlns:a16="http://schemas.microsoft.com/office/drawing/2014/main" id="{2041FAFC-5AB3-1D44-870F-42A9DA696E7C}"/>
                </a:ext>
              </a:extLst>
            </p:cNvPr>
            <p:cNvSpPr/>
            <p:nvPr/>
          </p:nvSpPr>
          <p:spPr>
            <a:xfrm>
              <a:off x="5211920" y="4353875"/>
              <a:ext cx="1013419" cy="400110"/>
            </a:xfrm>
            <a:prstGeom prst="rect">
              <a:avLst/>
            </a:prstGeom>
          </p:spPr>
          <p:txBody>
            <a:bodyPr wrap="none">
              <a:spAutoFit/>
            </a:bodyPr>
            <a:lstStyle/>
            <a:p>
              <a:pPr algn="ctr"/>
              <a:r>
                <a:rPr lang="en-US" altLang="ja-JP" sz="2000" dirty="0"/>
                <a:t>15 </a:t>
              </a:r>
              <a:r>
                <a:rPr lang="en-US" altLang="ja-JP" sz="2000" dirty="0" err="1"/>
                <a:t>kDa</a:t>
              </a:r>
              <a:endParaRPr lang="ja-JP" altLang="en-US" sz="2000"/>
            </a:p>
          </p:txBody>
        </p:sp>
        <p:sp>
          <p:nvSpPr>
            <p:cNvPr id="15" name="テキスト ボックス 14">
              <a:extLst>
                <a:ext uri="{FF2B5EF4-FFF2-40B4-BE49-F238E27FC236}">
                  <a16:creationId xmlns:a16="http://schemas.microsoft.com/office/drawing/2014/main" id="{66F57BE5-3036-7B4E-A303-480760BB6B92}"/>
                </a:ext>
              </a:extLst>
            </p:cNvPr>
            <p:cNvSpPr txBox="1"/>
            <p:nvPr/>
          </p:nvSpPr>
          <p:spPr>
            <a:xfrm>
              <a:off x="4847736" y="2745894"/>
              <a:ext cx="1785257" cy="461665"/>
            </a:xfrm>
            <a:prstGeom prst="rect">
              <a:avLst/>
            </a:prstGeom>
            <a:noFill/>
          </p:spPr>
          <p:txBody>
            <a:bodyPr wrap="square" rtlCol="0">
              <a:spAutoFit/>
            </a:bodyPr>
            <a:lstStyle/>
            <a:p>
              <a:pPr algn="ctr"/>
              <a:r>
                <a:rPr lang="en-US" altLang="ja-JP" sz="2400" dirty="0"/>
                <a:t>VHH</a:t>
              </a:r>
            </a:p>
          </p:txBody>
        </p:sp>
      </p:grpSp>
      <p:grpSp>
        <p:nvGrpSpPr>
          <p:cNvPr id="18" name="グループ化 17">
            <a:extLst>
              <a:ext uri="{FF2B5EF4-FFF2-40B4-BE49-F238E27FC236}">
                <a16:creationId xmlns:a16="http://schemas.microsoft.com/office/drawing/2014/main" id="{4CFD10EA-D110-0F48-A165-B822155EB9AC}"/>
              </a:ext>
            </a:extLst>
          </p:cNvPr>
          <p:cNvGrpSpPr/>
          <p:nvPr/>
        </p:nvGrpSpPr>
        <p:grpSpPr>
          <a:xfrm>
            <a:off x="8506126" y="1935558"/>
            <a:ext cx="1785257" cy="2051634"/>
            <a:chOff x="6842195" y="2716865"/>
            <a:chExt cx="1785257" cy="2051634"/>
          </a:xfrm>
        </p:grpSpPr>
        <p:pic>
          <p:nvPicPr>
            <p:cNvPr id="6" name="イメージ" descr="イメージ">
              <a:extLst>
                <a:ext uri="{FF2B5EF4-FFF2-40B4-BE49-F238E27FC236}">
                  <a16:creationId xmlns:a16="http://schemas.microsoft.com/office/drawing/2014/main" id="{225489E9-53CC-8F45-BED1-E79EC8E7F724}"/>
                </a:ext>
              </a:extLst>
            </p:cNvPr>
            <p:cNvPicPr>
              <a:picLocks noChangeAspect="1"/>
            </p:cNvPicPr>
            <p:nvPr/>
          </p:nvPicPr>
          <p:blipFill>
            <a:blip r:embed="rId4"/>
            <a:srcRect l="20468" t="10190" r="26391" b="32070"/>
            <a:stretch>
              <a:fillRect/>
            </a:stretch>
          </p:blipFill>
          <p:spPr>
            <a:xfrm>
              <a:off x="7040540" y="3207559"/>
              <a:ext cx="1586912" cy="1204372"/>
            </a:xfrm>
            <a:prstGeom prst="rect">
              <a:avLst/>
            </a:prstGeom>
            <a:ln w="12700" cap="flat">
              <a:noFill/>
              <a:miter lim="400000"/>
            </a:ln>
            <a:effectLst/>
          </p:spPr>
        </p:pic>
        <p:sp>
          <p:nvSpPr>
            <p:cNvPr id="13" name="正方形/長方形 12">
              <a:extLst>
                <a:ext uri="{FF2B5EF4-FFF2-40B4-BE49-F238E27FC236}">
                  <a16:creationId xmlns:a16="http://schemas.microsoft.com/office/drawing/2014/main" id="{363829D4-89AA-3747-96CF-08800BDD1AEF}"/>
                </a:ext>
              </a:extLst>
            </p:cNvPr>
            <p:cNvSpPr/>
            <p:nvPr/>
          </p:nvSpPr>
          <p:spPr>
            <a:xfrm>
              <a:off x="7300072" y="4368389"/>
              <a:ext cx="1013419" cy="400110"/>
            </a:xfrm>
            <a:prstGeom prst="rect">
              <a:avLst/>
            </a:prstGeom>
          </p:spPr>
          <p:txBody>
            <a:bodyPr wrap="none">
              <a:spAutoFit/>
            </a:bodyPr>
            <a:lstStyle/>
            <a:p>
              <a:pPr algn="ctr"/>
              <a:r>
                <a:rPr lang="en-US" altLang="ja-JP" sz="2000" dirty="0"/>
                <a:t>25 </a:t>
              </a:r>
              <a:r>
                <a:rPr lang="en-US" altLang="ja-JP" sz="2000" dirty="0" err="1"/>
                <a:t>kDa</a:t>
              </a:r>
              <a:endParaRPr lang="ja-JP" altLang="en-US" sz="2000"/>
            </a:p>
          </p:txBody>
        </p:sp>
        <p:sp>
          <p:nvSpPr>
            <p:cNvPr id="16" name="テキスト ボックス 15">
              <a:extLst>
                <a:ext uri="{FF2B5EF4-FFF2-40B4-BE49-F238E27FC236}">
                  <a16:creationId xmlns:a16="http://schemas.microsoft.com/office/drawing/2014/main" id="{72FE2FD1-D75D-5D4F-BC4F-108B57A17BA9}"/>
                </a:ext>
              </a:extLst>
            </p:cNvPr>
            <p:cNvSpPr txBox="1"/>
            <p:nvPr/>
          </p:nvSpPr>
          <p:spPr>
            <a:xfrm>
              <a:off x="6842195" y="2716865"/>
              <a:ext cx="1785257" cy="461665"/>
            </a:xfrm>
            <a:prstGeom prst="rect">
              <a:avLst/>
            </a:prstGeom>
            <a:noFill/>
          </p:spPr>
          <p:txBody>
            <a:bodyPr wrap="square" rtlCol="0">
              <a:spAutoFit/>
            </a:bodyPr>
            <a:lstStyle/>
            <a:p>
              <a:pPr algn="ctr"/>
              <a:r>
                <a:rPr lang="en-US" altLang="ja-JP" sz="2400" dirty="0" err="1"/>
                <a:t>scFv</a:t>
              </a:r>
              <a:endParaRPr lang="en-US" altLang="ja-JP" sz="2400" dirty="0"/>
            </a:p>
          </p:txBody>
        </p:sp>
      </p:grpSp>
      <p:pic>
        <p:nvPicPr>
          <p:cNvPr id="19" name="イメージ" descr="イメージ">
            <a:extLst>
              <a:ext uri="{FF2B5EF4-FFF2-40B4-BE49-F238E27FC236}">
                <a16:creationId xmlns:a16="http://schemas.microsoft.com/office/drawing/2014/main" id="{9D16242F-AE08-1941-B698-16B257859CFB}"/>
              </a:ext>
            </a:extLst>
          </p:cNvPr>
          <p:cNvPicPr>
            <a:picLocks noChangeAspect="1"/>
          </p:cNvPicPr>
          <p:nvPr/>
        </p:nvPicPr>
        <p:blipFill>
          <a:blip r:embed="rId5"/>
          <a:srcRect l="28920" t="7671" r="38140" b="20419"/>
          <a:stretch>
            <a:fillRect/>
          </a:stretch>
        </p:blipFill>
        <p:spPr>
          <a:xfrm>
            <a:off x="6557419" y="4311436"/>
            <a:ext cx="1577839" cy="2405965"/>
          </a:xfrm>
          <a:prstGeom prst="rect">
            <a:avLst/>
          </a:prstGeom>
          <a:ln w="12700" cap="flat">
            <a:noFill/>
            <a:miter lim="400000"/>
          </a:ln>
          <a:effectLst/>
        </p:spPr>
      </p:pic>
      <p:sp>
        <p:nvSpPr>
          <p:cNvPr id="20" name="テキスト ボックス 19">
            <a:extLst>
              <a:ext uri="{FF2B5EF4-FFF2-40B4-BE49-F238E27FC236}">
                <a16:creationId xmlns:a16="http://schemas.microsoft.com/office/drawing/2014/main" id="{5BFF1813-F099-5746-80DB-FBBD00D1136A}"/>
              </a:ext>
            </a:extLst>
          </p:cNvPr>
          <p:cNvSpPr txBox="1"/>
          <p:nvPr/>
        </p:nvSpPr>
        <p:spPr>
          <a:xfrm>
            <a:off x="7811842" y="4581736"/>
            <a:ext cx="1785257" cy="461665"/>
          </a:xfrm>
          <a:prstGeom prst="rect">
            <a:avLst/>
          </a:prstGeom>
          <a:noFill/>
        </p:spPr>
        <p:txBody>
          <a:bodyPr wrap="square" rtlCol="0">
            <a:spAutoFit/>
          </a:bodyPr>
          <a:lstStyle/>
          <a:p>
            <a:pPr algn="ctr"/>
            <a:r>
              <a:rPr lang="en-US" altLang="ja-JP" sz="2400" dirty="0"/>
              <a:t>Fab</a:t>
            </a:r>
          </a:p>
        </p:txBody>
      </p:sp>
      <p:sp>
        <p:nvSpPr>
          <p:cNvPr id="21" name="テキスト ボックス 20">
            <a:extLst>
              <a:ext uri="{FF2B5EF4-FFF2-40B4-BE49-F238E27FC236}">
                <a16:creationId xmlns:a16="http://schemas.microsoft.com/office/drawing/2014/main" id="{CA27A1A8-C003-AF47-B1EE-8AFDF24DBFF1}"/>
              </a:ext>
            </a:extLst>
          </p:cNvPr>
          <p:cNvSpPr txBox="1"/>
          <p:nvPr/>
        </p:nvSpPr>
        <p:spPr>
          <a:xfrm>
            <a:off x="7811841" y="5395045"/>
            <a:ext cx="1785257" cy="461665"/>
          </a:xfrm>
          <a:prstGeom prst="rect">
            <a:avLst/>
          </a:prstGeom>
          <a:noFill/>
        </p:spPr>
        <p:txBody>
          <a:bodyPr wrap="square" rtlCol="0">
            <a:spAutoFit/>
          </a:bodyPr>
          <a:lstStyle/>
          <a:p>
            <a:pPr algn="ctr"/>
            <a:r>
              <a:rPr lang="en-US" altLang="ja-JP" sz="2400" dirty="0"/>
              <a:t>50 </a:t>
            </a:r>
            <a:r>
              <a:rPr lang="en-US" altLang="ja-JP" sz="2400" dirty="0" err="1"/>
              <a:t>kDa</a:t>
            </a:r>
            <a:endParaRPr lang="en-US" altLang="ja-JP" sz="2400" dirty="0"/>
          </a:p>
        </p:txBody>
      </p:sp>
      <p:cxnSp>
        <p:nvCxnSpPr>
          <p:cNvPr id="23" name="直線コネクタ 22">
            <a:extLst>
              <a:ext uri="{FF2B5EF4-FFF2-40B4-BE49-F238E27FC236}">
                <a16:creationId xmlns:a16="http://schemas.microsoft.com/office/drawing/2014/main" id="{222B4275-C283-B444-A21D-C241C88D02B3}"/>
              </a:ext>
            </a:extLst>
          </p:cNvPr>
          <p:cNvCxnSpPr>
            <a:cxnSpLocks/>
          </p:cNvCxnSpPr>
          <p:nvPr/>
        </p:nvCxnSpPr>
        <p:spPr>
          <a:xfrm>
            <a:off x="6052458" y="1494971"/>
            <a:ext cx="0" cy="5065486"/>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727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A3E19E-052B-DA4F-A89C-AE0AD647B783}"/>
              </a:ext>
            </a:extLst>
          </p:cNvPr>
          <p:cNvSpPr>
            <a:spLocks noGrp="1"/>
          </p:cNvSpPr>
          <p:nvPr>
            <p:ph type="title"/>
          </p:nvPr>
        </p:nvSpPr>
        <p:spPr>
          <a:xfrm>
            <a:off x="2660541" y="105245"/>
            <a:ext cx="2508702" cy="843023"/>
          </a:xfrm>
        </p:spPr>
        <p:txBody>
          <a:bodyPr/>
          <a:lstStyle/>
          <a:p>
            <a:r>
              <a:rPr kumimoji="1" lang="en-US" altLang="ja-JP" dirty="0">
                <a:solidFill>
                  <a:srgbClr val="0432FF"/>
                </a:solidFill>
              </a:rPr>
              <a:t>Summary </a:t>
            </a:r>
            <a:endParaRPr kumimoji="1" lang="ja-JP" altLang="en-US">
              <a:solidFill>
                <a:srgbClr val="0432FF"/>
              </a:solidFill>
            </a:endParaRPr>
          </a:p>
        </p:txBody>
      </p:sp>
      <p:sp>
        <p:nvSpPr>
          <p:cNvPr id="4" name="テキスト ボックス 3">
            <a:extLst>
              <a:ext uri="{FF2B5EF4-FFF2-40B4-BE49-F238E27FC236}">
                <a16:creationId xmlns:a16="http://schemas.microsoft.com/office/drawing/2014/main" id="{E7CE5E03-F5DC-EB4B-8C31-5F53462E0229}"/>
              </a:ext>
            </a:extLst>
          </p:cNvPr>
          <p:cNvSpPr txBox="1"/>
          <p:nvPr/>
        </p:nvSpPr>
        <p:spPr>
          <a:xfrm>
            <a:off x="1999661" y="1281231"/>
            <a:ext cx="7786991" cy="4093428"/>
          </a:xfrm>
          <a:prstGeom prst="rect">
            <a:avLst/>
          </a:prstGeom>
          <a:noFill/>
        </p:spPr>
        <p:txBody>
          <a:bodyPr wrap="square" rtlCol="0">
            <a:spAutoFit/>
          </a:bodyPr>
          <a:lstStyle/>
          <a:p>
            <a:pPr algn="just"/>
            <a:r>
              <a:rPr lang="ja-JP" altLang="en-US" sz="2000"/>
              <a:t>・</a:t>
            </a:r>
            <a:r>
              <a:rPr lang="en-US" altLang="ja-JP" sz="2000" dirty="0"/>
              <a:t>FR-switching technology</a:t>
            </a:r>
            <a:r>
              <a:rPr lang="ja-JP" altLang="en-US" sz="2000"/>
              <a:t>を確立し、</a:t>
            </a:r>
            <a:r>
              <a:rPr lang="en-US" altLang="ja-JP" sz="2000" dirty="0"/>
              <a:t> </a:t>
            </a:r>
            <a:r>
              <a:rPr lang="en-US" altLang="ja-JP" sz="2000" dirty="0" err="1"/>
              <a:t>scFv</a:t>
            </a:r>
            <a:r>
              <a:rPr lang="ja-JP" altLang="en-US" sz="2000"/>
              <a:t>および</a:t>
            </a:r>
            <a:r>
              <a:rPr lang="en-US" altLang="ja-JP" sz="2000" dirty="0"/>
              <a:t>VHH</a:t>
            </a:r>
            <a:r>
              <a:rPr lang="ja-JP" altLang="en-US" sz="2000"/>
              <a:t>の</a:t>
            </a:r>
            <a:r>
              <a:rPr lang="en-US" altLang="ja-JP" sz="2000" dirty="0"/>
              <a:t>Frame</a:t>
            </a:r>
            <a:r>
              <a:rPr lang="ja-JP" altLang="en-US" sz="2000"/>
              <a:t>領域と</a:t>
            </a:r>
            <a:r>
              <a:rPr lang="en-US" altLang="ja-JP" sz="2000" dirty="0"/>
              <a:t>CDR</a:t>
            </a:r>
            <a:r>
              <a:rPr lang="ja-JP" altLang="en-US" sz="2000"/>
              <a:t>領域の交換が可能となった。</a:t>
            </a:r>
            <a:endParaRPr lang="en-US" altLang="ja-JP" sz="2000" dirty="0"/>
          </a:p>
          <a:p>
            <a:pPr algn="just"/>
            <a:endParaRPr lang="en-US" altLang="ja-JP" sz="2000" dirty="0"/>
          </a:p>
          <a:p>
            <a:pPr algn="just"/>
            <a:r>
              <a:rPr lang="ja-JP" altLang="en-US" sz="2000"/>
              <a:t>・</a:t>
            </a:r>
            <a:r>
              <a:rPr lang="en-US" altLang="ja-JP" sz="2000" dirty="0"/>
              <a:t>CDR</a:t>
            </a:r>
            <a:r>
              <a:rPr lang="ja-JP" altLang="en-US" sz="2000"/>
              <a:t>領域の再定義によって、抗原結合活性を維持しつつ</a:t>
            </a:r>
            <a:r>
              <a:rPr lang="en-US" altLang="ja-JP" sz="2000" dirty="0"/>
              <a:t>CDR/Frame</a:t>
            </a:r>
            <a:r>
              <a:rPr lang="ja-JP" altLang="en-US" sz="2000"/>
              <a:t>の変換が可能である。</a:t>
            </a:r>
            <a:endParaRPr lang="en-US" altLang="ja-JP" sz="2000" dirty="0"/>
          </a:p>
          <a:p>
            <a:pPr algn="just"/>
            <a:endParaRPr lang="en-US" altLang="ja-JP" sz="2000" dirty="0"/>
          </a:p>
          <a:p>
            <a:pPr algn="just"/>
            <a:r>
              <a:rPr lang="ja-JP" altLang="en-US" sz="2000"/>
              <a:t>・</a:t>
            </a:r>
            <a:r>
              <a:rPr lang="en-US" altLang="ja-JP" sz="2000" dirty="0"/>
              <a:t>FR-switching technology</a:t>
            </a:r>
            <a:r>
              <a:rPr lang="ja-JP" altLang="en-US" sz="2000"/>
              <a:t>によって、</a:t>
            </a:r>
            <a:r>
              <a:rPr lang="en-US" altLang="ja-JP" sz="2000" dirty="0"/>
              <a:t>Frame</a:t>
            </a:r>
            <a:r>
              <a:rPr lang="ja-JP" altLang="en-US" sz="2000"/>
              <a:t>由来の特性を継承可能であることが明らかになった。</a:t>
            </a:r>
            <a:endParaRPr lang="en-US" altLang="ja-JP" sz="2000" dirty="0"/>
          </a:p>
          <a:p>
            <a:pPr algn="just"/>
            <a:endParaRPr lang="en-US" altLang="ja-JP" sz="2000" dirty="0"/>
          </a:p>
          <a:p>
            <a:pPr algn="just"/>
            <a:r>
              <a:rPr lang="ja-JP" altLang="en-US" sz="2000"/>
              <a:t>・</a:t>
            </a:r>
            <a:r>
              <a:rPr lang="en-US" altLang="ja-JP" sz="2000" dirty="0"/>
              <a:t>Protein L</a:t>
            </a:r>
            <a:r>
              <a:rPr lang="ja-JP" altLang="en-US" sz="2000"/>
              <a:t>結合性ウサギ</a:t>
            </a:r>
            <a:r>
              <a:rPr lang="en-US" altLang="ja-JP" sz="2000" dirty="0" err="1"/>
              <a:t>scFv</a:t>
            </a:r>
            <a:r>
              <a:rPr lang="ja-JP" altLang="en-US" sz="2000"/>
              <a:t>の創製に成功した。</a:t>
            </a:r>
            <a:endParaRPr lang="en-US" altLang="ja-JP" sz="2000" dirty="0"/>
          </a:p>
          <a:p>
            <a:pPr algn="just"/>
            <a:endParaRPr lang="en-US" altLang="ja-JP" sz="2000" dirty="0"/>
          </a:p>
          <a:p>
            <a:pPr algn="just"/>
            <a:r>
              <a:rPr lang="ja-JP" altLang="en-US" sz="2000"/>
              <a:t>・</a:t>
            </a:r>
            <a:r>
              <a:rPr lang="en-US" altLang="ja-JP" sz="2000" dirty="0"/>
              <a:t>Frame</a:t>
            </a:r>
            <a:r>
              <a:rPr lang="ja-JP" altLang="en-US" sz="2000"/>
              <a:t>構造が、</a:t>
            </a:r>
            <a:r>
              <a:rPr lang="en-US" altLang="ja-JP" sz="2000" dirty="0" err="1"/>
              <a:t>scFv</a:t>
            </a:r>
            <a:r>
              <a:rPr lang="ja-JP" altLang="en-US" sz="2000"/>
              <a:t>の生産濃度に大きく影響していることが示唆された。</a:t>
            </a:r>
            <a:endParaRPr lang="en-US" altLang="ja-JP" sz="2000" dirty="0"/>
          </a:p>
        </p:txBody>
      </p:sp>
    </p:spTree>
    <p:extLst>
      <p:ext uri="{BB962C8B-B14F-4D97-AF65-F5344CB8AC3E}">
        <p14:creationId xmlns:p14="http://schemas.microsoft.com/office/powerpoint/2010/main" val="905362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8657F-37B0-D64F-86CD-2908A5487E93}"/>
              </a:ext>
            </a:extLst>
          </p:cNvPr>
          <p:cNvSpPr>
            <a:spLocks noGrp="1"/>
          </p:cNvSpPr>
          <p:nvPr>
            <p:ph type="title"/>
          </p:nvPr>
        </p:nvSpPr>
        <p:spPr>
          <a:xfrm>
            <a:off x="2907284" y="235875"/>
            <a:ext cx="7547652" cy="711815"/>
          </a:xfrm>
        </p:spPr>
        <p:txBody>
          <a:bodyPr anchor="ctr">
            <a:noAutofit/>
          </a:bodyPr>
          <a:lstStyle/>
          <a:p>
            <a:r>
              <a:rPr lang="ja-JP" altLang="en-US" sz="3200">
                <a:solidFill>
                  <a:srgbClr val="0432FF"/>
                </a:solidFill>
              </a:rPr>
              <a:t>タンパク質を固定化した新しい材料設計</a:t>
            </a:r>
            <a:br>
              <a:rPr lang="en-US" altLang="ja-JP" sz="3200" dirty="0">
                <a:solidFill>
                  <a:srgbClr val="0432FF"/>
                </a:solidFill>
              </a:rPr>
            </a:br>
            <a:r>
              <a:rPr lang="ja-JP" altLang="en-US" sz="3200">
                <a:solidFill>
                  <a:srgbClr val="0432FF"/>
                </a:solidFill>
              </a:rPr>
              <a:t>（インタラクティブバイオ界面）</a:t>
            </a:r>
            <a:endParaRPr lang="ja-JP" altLang="en-US" sz="2400">
              <a:solidFill>
                <a:srgbClr val="0432FF"/>
              </a:solidFill>
            </a:endParaRPr>
          </a:p>
        </p:txBody>
      </p:sp>
      <p:sp>
        <p:nvSpPr>
          <p:cNvPr id="42" name="Rectangle 5">
            <a:extLst>
              <a:ext uri="{FF2B5EF4-FFF2-40B4-BE49-F238E27FC236}">
                <a16:creationId xmlns:a16="http://schemas.microsoft.com/office/drawing/2014/main" id="{05966EDF-0568-A34A-B17A-BB4B607DC593}"/>
              </a:ext>
            </a:extLst>
          </p:cNvPr>
          <p:cNvSpPr>
            <a:spLocks noChangeArrowheads="1"/>
          </p:cNvSpPr>
          <p:nvPr/>
        </p:nvSpPr>
        <p:spPr bwMode="auto">
          <a:xfrm>
            <a:off x="2850552" y="6084917"/>
            <a:ext cx="4313238" cy="263525"/>
          </a:xfrm>
          <a:prstGeom prst="rect">
            <a:avLst/>
          </a:prstGeom>
          <a:gradFill rotWithShape="1">
            <a:gsLst>
              <a:gs pos="0">
                <a:srgbClr val="00FF00"/>
              </a:gs>
              <a:gs pos="50000">
                <a:srgbClr val="FFFF00"/>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a:solidFill>
                <a:srgbClr val="000000"/>
              </a:solidFill>
            </a:endParaRPr>
          </a:p>
        </p:txBody>
      </p:sp>
      <p:grpSp>
        <p:nvGrpSpPr>
          <p:cNvPr id="43" name="Group 8">
            <a:extLst>
              <a:ext uri="{FF2B5EF4-FFF2-40B4-BE49-F238E27FC236}">
                <a16:creationId xmlns:a16="http://schemas.microsoft.com/office/drawing/2014/main" id="{E3B11C82-5871-F043-81BE-046520AF5561}"/>
              </a:ext>
            </a:extLst>
          </p:cNvPr>
          <p:cNvGrpSpPr>
            <a:grpSpLocks/>
          </p:cNvGrpSpPr>
          <p:nvPr/>
        </p:nvGrpSpPr>
        <p:grpSpPr bwMode="auto">
          <a:xfrm rot="16200000">
            <a:off x="3067868" y="5262045"/>
            <a:ext cx="866775" cy="807789"/>
            <a:chOff x="2124" y="3147"/>
            <a:chExt cx="102" cy="102"/>
          </a:xfrm>
        </p:grpSpPr>
        <p:sp>
          <p:nvSpPr>
            <p:cNvPr id="44" name="Oval 9">
              <a:extLst>
                <a:ext uri="{FF2B5EF4-FFF2-40B4-BE49-F238E27FC236}">
                  <a16:creationId xmlns:a16="http://schemas.microsoft.com/office/drawing/2014/main" id="{DF463A54-B91B-DC47-870C-79E62945B617}"/>
                </a:ext>
              </a:extLst>
            </p:cNvPr>
            <p:cNvSpPr>
              <a:spLocks noChangeArrowheads="1"/>
            </p:cNvSpPr>
            <p:nvPr/>
          </p:nvSpPr>
          <p:spPr bwMode="auto">
            <a:xfrm>
              <a:off x="2124" y="3147"/>
              <a:ext cx="102" cy="102"/>
            </a:xfrm>
            <a:prstGeom prst="ellipse">
              <a:avLst/>
            </a:prstGeom>
            <a:gradFill rotWithShape="0">
              <a:gsLst>
                <a:gs pos="0">
                  <a:srgbClr val="FFFF00"/>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ja-JP">
                <a:solidFill>
                  <a:srgbClr val="000000"/>
                </a:solidFill>
              </a:endParaRPr>
            </a:p>
          </p:txBody>
        </p:sp>
        <p:sp>
          <p:nvSpPr>
            <p:cNvPr id="45" name="AutoShape 10">
              <a:extLst>
                <a:ext uri="{FF2B5EF4-FFF2-40B4-BE49-F238E27FC236}">
                  <a16:creationId xmlns:a16="http://schemas.microsoft.com/office/drawing/2014/main" id="{BFD7A01B-6FE4-534D-9739-CEF8C7D0D24B}"/>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ja-JP">
                <a:solidFill>
                  <a:srgbClr val="000000"/>
                </a:solidFill>
              </a:endParaRPr>
            </a:p>
          </p:txBody>
        </p:sp>
      </p:grpSp>
      <p:grpSp>
        <p:nvGrpSpPr>
          <p:cNvPr id="46" name="Group 12">
            <a:extLst>
              <a:ext uri="{FF2B5EF4-FFF2-40B4-BE49-F238E27FC236}">
                <a16:creationId xmlns:a16="http://schemas.microsoft.com/office/drawing/2014/main" id="{1259ECBB-3BF4-D04A-8DF6-4B0F22B14E14}"/>
              </a:ext>
            </a:extLst>
          </p:cNvPr>
          <p:cNvGrpSpPr>
            <a:grpSpLocks/>
          </p:cNvGrpSpPr>
          <p:nvPr/>
        </p:nvGrpSpPr>
        <p:grpSpPr bwMode="auto">
          <a:xfrm rot="-5400000">
            <a:off x="4115790" y="5263508"/>
            <a:ext cx="866775" cy="806450"/>
            <a:chOff x="2124" y="3147"/>
            <a:chExt cx="102" cy="102"/>
          </a:xfrm>
        </p:grpSpPr>
        <p:sp>
          <p:nvSpPr>
            <p:cNvPr id="47" name="Oval 13">
              <a:extLst>
                <a:ext uri="{FF2B5EF4-FFF2-40B4-BE49-F238E27FC236}">
                  <a16:creationId xmlns:a16="http://schemas.microsoft.com/office/drawing/2014/main" id="{4AAD5622-B33D-2743-9E89-D90ED4EB6B50}"/>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ja-JP">
                <a:solidFill>
                  <a:srgbClr val="000000"/>
                </a:solidFill>
              </a:endParaRPr>
            </a:p>
          </p:txBody>
        </p:sp>
        <p:sp>
          <p:nvSpPr>
            <p:cNvPr id="48" name="AutoShape 14">
              <a:extLst>
                <a:ext uri="{FF2B5EF4-FFF2-40B4-BE49-F238E27FC236}">
                  <a16:creationId xmlns:a16="http://schemas.microsoft.com/office/drawing/2014/main" id="{637582A3-9B8A-194F-B1FC-E47368954CE4}"/>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ja-JP">
                <a:solidFill>
                  <a:srgbClr val="000000"/>
                </a:solidFill>
              </a:endParaRPr>
            </a:p>
          </p:txBody>
        </p:sp>
      </p:grpSp>
      <p:grpSp>
        <p:nvGrpSpPr>
          <p:cNvPr id="49" name="Group 16">
            <a:extLst>
              <a:ext uri="{FF2B5EF4-FFF2-40B4-BE49-F238E27FC236}">
                <a16:creationId xmlns:a16="http://schemas.microsoft.com/office/drawing/2014/main" id="{70E33B26-9775-A442-9E2F-81713ED33BFA}"/>
              </a:ext>
            </a:extLst>
          </p:cNvPr>
          <p:cNvGrpSpPr>
            <a:grpSpLocks/>
          </p:cNvGrpSpPr>
          <p:nvPr/>
        </p:nvGrpSpPr>
        <p:grpSpPr bwMode="auto">
          <a:xfrm rot="-5400000">
            <a:off x="5161953" y="5261921"/>
            <a:ext cx="866775" cy="809625"/>
            <a:chOff x="2124" y="3147"/>
            <a:chExt cx="102" cy="102"/>
          </a:xfrm>
        </p:grpSpPr>
        <p:sp>
          <p:nvSpPr>
            <p:cNvPr id="50" name="Oval 17">
              <a:extLst>
                <a:ext uri="{FF2B5EF4-FFF2-40B4-BE49-F238E27FC236}">
                  <a16:creationId xmlns:a16="http://schemas.microsoft.com/office/drawing/2014/main" id="{95FE4AF4-35BB-3B48-8AEE-96A9E3B7476A}"/>
                </a:ext>
              </a:extLst>
            </p:cNvPr>
            <p:cNvSpPr>
              <a:spLocks noChangeArrowheads="1"/>
            </p:cNvSpPr>
            <p:nvPr/>
          </p:nvSpPr>
          <p:spPr bwMode="auto">
            <a:xfrm>
              <a:off x="2124" y="3147"/>
              <a:ext cx="102" cy="102"/>
            </a:xfrm>
            <a:prstGeom prst="ellipse">
              <a:avLst/>
            </a:prstGeom>
            <a:gradFill rotWithShape="0">
              <a:gsLst>
                <a:gs pos="0">
                  <a:srgbClr val="FFFF00"/>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ja-JP">
                <a:solidFill>
                  <a:srgbClr val="000000"/>
                </a:solidFill>
              </a:endParaRPr>
            </a:p>
          </p:txBody>
        </p:sp>
        <p:sp>
          <p:nvSpPr>
            <p:cNvPr id="51" name="AutoShape 18">
              <a:extLst>
                <a:ext uri="{FF2B5EF4-FFF2-40B4-BE49-F238E27FC236}">
                  <a16:creationId xmlns:a16="http://schemas.microsoft.com/office/drawing/2014/main" id="{BEE43D3F-8FCD-2C46-973F-C14353A200ED}"/>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ja-JP">
                <a:solidFill>
                  <a:srgbClr val="000000"/>
                </a:solidFill>
              </a:endParaRPr>
            </a:p>
          </p:txBody>
        </p:sp>
      </p:grpSp>
      <p:grpSp>
        <p:nvGrpSpPr>
          <p:cNvPr id="52" name="Group 20">
            <a:extLst>
              <a:ext uri="{FF2B5EF4-FFF2-40B4-BE49-F238E27FC236}">
                <a16:creationId xmlns:a16="http://schemas.microsoft.com/office/drawing/2014/main" id="{5B3E73C8-1760-364F-8902-9F38869032EA}"/>
              </a:ext>
            </a:extLst>
          </p:cNvPr>
          <p:cNvGrpSpPr>
            <a:grpSpLocks/>
          </p:cNvGrpSpPr>
          <p:nvPr/>
        </p:nvGrpSpPr>
        <p:grpSpPr bwMode="auto">
          <a:xfrm rot="-5400000">
            <a:off x="6210497" y="5262715"/>
            <a:ext cx="866775" cy="808037"/>
            <a:chOff x="2124" y="3147"/>
            <a:chExt cx="102" cy="102"/>
          </a:xfrm>
        </p:grpSpPr>
        <p:sp>
          <p:nvSpPr>
            <p:cNvPr id="53" name="Oval 21">
              <a:extLst>
                <a:ext uri="{FF2B5EF4-FFF2-40B4-BE49-F238E27FC236}">
                  <a16:creationId xmlns:a16="http://schemas.microsoft.com/office/drawing/2014/main" id="{A56BB6D0-AC61-EB43-A826-8FE69D6D14AB}"/>
                </a:ext>
              </a:extLst>
            </p:cNvPr>
            <p:cNvSpPr>
              <a:spLocks noChangeArrowheads="1"/>
            </p:cNvSpPr>
            <p:nvPr/>
          </p:nvSpPr>
          <p:spPr bwMode="auto">
            <a:xfrm>
              <a:off x="2124" y="3147"/>
              <a:ext cx="102" cy="102"/>
            </a:xfrm>
            <a:prstGeom prst="ellipse">
              <a:avLst/>
            </a:prstGeom>
            <a:gradFill rotWithShape="0">
              <a:gsLst>
                <a:gs pos="0">
                  <a:srgbClr val="FFFF00"/>
                </a:gs>
                <a:gs pos="100000">
                  <a:srgbClr val="9933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ja-JP">
                <a:solidFill>
                  <a:srgbClr val="000000"/>
                </a:solidFill>
              </a:endParaRPr>
            </a:p>
          </p:txBody>
        </p:sp>
        <p:sp>
          <p:nvSpPr>
            <p:cNvPr id="54" name="AutoShape 22">
              <a:extLst>
                <a:ext uri="{FF2B5EF4-FFF2-40B4-BE49-F238E27FC236}">
                  <a16:creationId xmlns:a16="http://schemas.microsoft.com/office/drawing/2014/main" id="{FCC45932-5FF8-1245-B734-EA451F942EC2}"/>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ja-JP">
                <a:solidFill>
                  <a:srgbClr val="000000"/>
                </a:solidFill>
              </a:endParaRPr>
            </a:p>
          </p:txBody>
        </p:sp>
      </p:grpSp>
      <p:sp>
        <p:nvSpPr>
          <p:cNvPr id="55" name="Text Box 25">
            <a:extLst>
              <a:ext uri="{FF2B5EF4-FFF2-40B4-BE49-F238E27FC236}">
                <a16:creationId xmlns:a16="http://schemas.microsoft.com/office/drawing/2014/main" id="{A2380591-3C56-724B-978F-F45B7E4160D5}"/>
              </a:ext>
            </a:extLst>
          </p:cNvPr>
          <p:cNvSpPr txBox="1">
            <a:spLocks noChangeArrowheads="1"/>
          </p:cNvSpPr>
          <p:nvPr/>
        </p:nvSpPr>
        <p:spPr bwMode="auto">
          <a:xfrm>
            <a:off x="7689252" y="6015066"/>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eaLnBrk="0" hangingPunct="0"/>
            <a:r>
              <a:rPr kumimoji="0" lang="ja-JP" altLang="en-US" dirty="0">
                <a:solidFill>
                  <a:srgbClr val="000000"/>
                </a:solidFill>
              </a:rPr>
              <a:t>材料基板</a:t>
            </a:r>
          </a:p>
        </p:txBody>
      </p:sp>
      <p:sp>
        <p:nvSpPr>
          <p:cNvPr id="56" name="Line 26">
            <a:extLst>
              <a:ext uri="{FF2B5EF4-FFF2-40B4-BE49-F238E27FC236}">
                <a16:creationId xmlns:a16="http://schemas.microsoft.com/office/drawing/2014/main" id="{5D7AB78C-E693-6847-84C1-7FDAA0599308}"/>
              </a:ext>
            </a:extLst>
          </p:cNvPr>
          <p:cNvSpPr>
            <a:spLocks noChangeShapeType="1"/>
          </p:cNvSpPr>
          <p:nvPr/>
        </p:nvSpPr>
        <p:spPr bwMode="auto">
          <a:xfrm flipH="1">
            <a:off x="7182840" y="6218266"/>
            <a:ext cx="487362" cy="14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7" name="Text Box 27">
            <a:extLst>
              <a:ext uri="{FF2B5EF4-FFF2-40B4-BE49-F238E27FC236}">
                <a16:creationId xmlns:a16="http://schemas.microsoft.com/office/drawing/2014/main" id="{A8F8ED78-8921-1048-B452-EF3204E310A4}"/>
              </a:ext>
            </a:extLst>
          </p:cNvPr>
          <p:cNvSpPr txBox="1">
            <a:spLocks noChangeArrowheads="1"/>
          </p:cNvSpPr>
          <p:nvPr/>
        </p:nvSpPr>
        <p:spPr bwMode="auto">
          <a:xfrm>
            <a:off x="7435252" y="5201595"/>
            <a:ext cx="2536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pPr eaLnBrk="0" hangingPunct="0"/>
            <a:r>
              <a:rPr kumimoji="0" lang="ja-JP" altLang="en-US" dirty="0">
                <a:solidFill>
                  <a:srgbClr val="000000"/>
                </a:solidFill>
              </a:rPr>
              <a:t>タンパク質（バイオ分子）</a:t>
            </a:r>
          </a:p>
        </p:txBody>
      </p:sp>
      <p:sp>
        <p:nvSpPr>
          <p:cNvPr id="58" name="Line 28">
            <a:extLst>
              <a:ext uri="{FF2B5EF4-FFF2-40B4-BE49-F238E27FC236}">
                <a16:creationId xmlns:a16="http://schemas.microsoft.com/office/drawing/2014/main" id="{A273CAC7-2491-8F47-9D86-281840923752}"/>
              </a:ext>
            </a:extLst>
          </p:cNvPr>
          <p:cNvSpPr>
            <a:spLocks noChangeShapeType="1"/>
          </p:cNvSpPr>
          <p:nvPr/>
        </p:nvSpPr>
        <p:spPr bwMode="auto">
          <a:xfrm flipH="1">
            <a:off x="7033615" y="5452421"/>
            <a:ext cx="474662" cy="1571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9" name="テキスト ボックス 58">
            <a:extLst>
              <a:ext uri="{FF2B5EF4-FFF2-40B4-BE49-F238E27FC236}">
                <a16:creationId xmlns:a16="http://schemas.microsoft.com/office/drawing/2014/main" id="{1BBF23DD-BC66-CC4D-AB5A-565D664E0820}"/>
              </a:ext>
            </a:extLst>
          </p:cNvPr>
          <p:cNvSpPr txBox="1"/>
          <p:nvPr/>
        </p:nvSpPr>
        <p:spPr>
          <a:xfrm>
            <a:off x="1804260" y="1591422"/>
            <a:ext cx="2935419" cy="1200329"/>
          </a:xfrm>
          <a:prstGeom prst="rect">
            <a:avLst/>
          </a:prstGeom>
          <a:noFill/>
          <a:ln w="38100">
            <a:solidFill>
              <a:srgbClr val="FF0000"/>
            </a:solidFill>
          </a:ln>
        </p:spPr>
        <p:txBody>
          <a:bodyPr wrap="none" rtlCol="0">
            <a:spAutoFit/>
          </a:bodyPr>
          <a:lstStyle/>
          <a:p>
            <a:r>
              <a:rPr lang="ja-JP" altLang="en-US" sz="2400" dirty="0"/>
              <a:t>生体分子の機能</a:t>
            </a:r>
            <a:endParaRPr lang="en-US" altLang="ja-JP" sz="2400" dirty="0"/>
          </a:p>
          <a:p>
            <a:pPr marL="285750" indent="-285750">
              <a:buFont typeface="Arial" pitchFamily="34" charset="0"/>
              <a:buChar char="•"/>
            </a:pPr>
            <a:r>
              <a:rPr lang="ja-JP" altLang="en-US" sz="2400" dirty="0"/>
              <a:t>反応を触媒する力</a:t>
            </a:r>
            <a:endParaRPr lang="en-US" altLang="ja-JP" sz="2400" dirty="0"/>
          </a:p>
          <a:p>
            <a:pPr marL="285750" indent="-285750">
              <a:buFont typeface="Arial" pitchFamily="34" charset="0"/>
              <a:buChar char="•"/>
            </a:pPr>
            <a:r>
              <a:rPr lang="ja-JP" altLang="en-US" sz="2400" dirty="0"/>
              <a:t>分子を認識する力</a:t>
            </a:r>
            <a:endParaRPr lang="en-US" altLang="ja-JP" sz="2400" dirty="0"/>
          </a:p>
        </p:txBody>
      </p:sp>
      <p:sp>
        <p:nvSpPr>
          <p:cNvPr id="60" name="テキスト ボックス 59">
            <a:extLst>
              <a:ext uri="{FF2B5EF4-FFF2-40B4-BE49-F238E27FC236}">
                <a16:creationId xmlns:a16="http://schemas.microsoft.com/office/drawing/2014/main" id="{9F9F72A9-9545-AF4B-8DBB-1EDD85F03C09}"/>
              </a:ext>
            </a:extLst>
          </p:cNvPr>
          <p:cNvSpPr txBox="1"/>
          <p:nvPr/>
        </p:nvSpPr>
        <p:spPr>
          <a:xfrm>
            <a:off x="2525280" y="3537136"/>
            <a:ext cx="1723549" cy="1569660"/>
          </a:xfrm>
          <a:prstGeom prst="rect">
            <a:avLst/>
          </a:prstGeom>
          <a:noFill/>
          <a:ln w="38100">
            <a:solidFill>
              <a:srgbClr val="3333FF"/>
            </a:solidFill>
          </a:ln>
        </p:spPr>
        <p:txBody>
          <a:bodyPr wrap="none" rtlCol="0">
            <a:spAutoFit/>
          </a:bodyPr>
          <a:lstStyle/>
          <a:p>
            <a:r>
              <a:rPr lang="ja-JP" altLang="en-US" sz="2400" dirty="0"/>
              <a:t>様々な材料</a:t>
            </a:r>
            <a:endParaRPr lang="en-US" altLang="ja-JP" sz="2400" dirty="0"/>
          </a:p>
          <a:p>
            <a:pPr marL="285750" indent="-285750">
              <a:buFont typeface="Arial" pitchFamily="34" charset="0"/>
              <a:buChar char="•"/>
            </a:pPr>
            <a:r>
              <a:rPr lang="ja-JP" altLang="en-US" sz="2400" dirty="0"/>
              <a:t>有機材料</a:t>
            </a:r>
            <a:endParaRPr lang="en-US" altLang="ja-JP" sz="2400" dirty="0"/>
          </a:p>
          <a:p>
            <a:pPr marL="285750" indent="-285750">
              <a:buFont typeface="Arial" pitchFamily="34" charset="0"/>
              <a:buChar char="•"/>
            </a:pPr>
            <a:r>
              <a:rPr lang="ja-JP" altLang="en-US" sz="2400" dirty="0"/>
              <a:t>無機材料</a:t>
            </a:r>
            <a:endParaRPr lang="en-US" altLang="ja-JP" sz="2400" dirty="0"/>
          </a:p>
          <a:p>
            <a:pPr marL="285750" indent="-285750">
              <a:buFont typeface="Arial" pitchFamily="34" charset="0"/>
              <a:buChar char="•"/>
            </a:pPr>
            <a:r>
              <a:rPr lang="ja-JP" altLang="en-US" sz="2400" dirty="0"/>
              <a:t>複合材料</a:t>
            </a:r>
            <a:endParaRPr lang="en-US" altLang="ja-JP" sz="2400" dirty="0"/>
          </a:p>
        </p:txBody>
      </p:sp>
      <p:sp>
        <p:nvSpPr>
          <p:cNvPr id="61" name="テキスト ボックス 60">
            <a:extLst>
              <a:ext uri="{FF2B5EF4-FFF2-40B4-BE49-F238E27FC236}">
                <a16:creationId xmlns:a16="http://schemas.microsoft.com/office/drawing/2014/main" id="{3176B51F-71BC-9B49-9714-A040B048FD4F}"/>
              </a:ext>
            </a:extLst>
          </p:cNvPr>
          <p:cNvSpPr txBox="1"/>
          <p:nvPr/>
        </p:nvSpPr>
        <p:spPr>
          <a:xfrm>
            <a:off x="6603077" y="1280507"/>
            <a:ext cx="3243196" cy="2677656"/>
          </a:xfrm>
          <a:prstGeom prst="rect">
            <a:avLst/>
          </a:prstGeom>
          <a:noFill/>
          <a:ln w="38100">
            <a:solidFill>
              <a:srgbClr val="00FF00"/>
            </a:solidFill>
          </a:ln>
        </p:spPr>
        <p:txBody>
          <a:bodyPr wrap="none" rtlCol="0">
            <a:spAutoFit/>
          </a:bodyPr>
          <a:lstStyle/>
          <a:p>
            <a:r>
              <a:rPr lang="ja-JP" altLang="en-US" sz="2400" dirty="0"/>
              <a:t>新しいバイオ材料</a:t>
            </a:r>
            <a:endParaRPr lang="en-US" altLang="ja-JP" sz="2400" dirty="0"/>
          </a:p>
          <a:p>
            <a:pPr marL="285750" indent="-285750">
              <a:buFont typeface="Arial" pitchFamily="34" charset="0"/>
              <a:buChar char="•"/>
            </a:pPr>
            <a:r>
              <a:rPr lang="ja-JP" altLang="en-US" sz="2400" dirty="0"/>
              <a:t>医療材料</a:t>
            </a:r>
            <a:endParaRPr lang="en-US" altLang="ja-JP" sz="2400" dirty="0"/>
          </a:p>
          <a:p>
            <a:pPr marL="285750" indent="-285750">
              <a:buFont typeface="Arial" pitchFamily="34" charset="0"/>
              <a:buChar char="•"/>
            </a:pPr>
            <a:r>
              <a:rPr lang="ja-JP" altLang="en-US" sz="2400" b="1" u="sng" dirty="0">
                <a:solidFill>
                  <a:srgbClr val="FF0000"/>
                </a:solidFill>
              </a:rPr>
              <a:t>医療診断材料</a:t>
            </a:r>
            <a:endParaRPr lang="en-US" altLang="ja-JP" sz="2400" b="1" u="sng" dirty="0">
              <a:solidFill>
                <a:srgbClr val="FF0000"/>
              </a:solidFill>
            </a:endParaRPr>
          </a:p>
          <a:p>
            <a:pPr marL="285750" indent="-285750">
              <a:buFont typeface="Arial" pitchFamily="34" charset="0"/>
              <a:buChar char="•"/>
            </a:pPr>
            <a:r>
              <a:rPr lang="ja-JP" altLang="en-US" sz="2400" dirty="0"/>
              <a:t>バイオ電池</a:t>
            </a:r>
            <a:endParaRPr lang="en-US" altLang="ja-JP" sz="2400" dirty="0"/>
          </a:p>
          <a:p>
            <a:pPr marL="285750" indent="-285750">
              <a:buFont typeface="Arial" pitchFamily="34" charset="0"/>
              <a:buChar char="•"/>
            </a:pPr>
            <a:r>
              <a:rPr lang="ja-JP" altLang="en-US" sz="2400" dirty="0"/>
              <a:t>抗菌材料</a:t>
            </a:r>
            <a:endParaRPr lang="en-US" altLang="ja-JP" sz="2400" dirty="0"/>
          </a:p>
          <a:p>
            <a:pPr marL="285750" indent="-285750">
              <a:buFont typeface="Arial" pitchFamily="34" charset="0"/>
              <a:buChar char="•"/>
            </a:pPr>
            <a:r>
              <a:rPr lang="ja-JP" altLang="en-US" sz="2400" dirty="0"/>
              <a:t>固定化触媒</a:t>
            </a:r>
            <a:endParaRPr lang="en-US" altLang="ja-JP" sz="2400" dirty="0"/>
          </a:p>
          <a:p>
            <a:pPr marL="285750" indent="-285750">
              <a:buFont typeface="Arial" pitchFamily="34" charset="0"/>
              <a:buChar char="•"/>
            </a:pPr>
            <a:r>
              <a:rPr lang="ja-JP" altLang="en-US" sz="2400" dirty="0"/>
              <a:t>アフィニティ分離材</a:t>
            </a:r>
            <a:endParaRPr lang="en-US" altLang="ja-JP" sz="2400" dirty="0"/>
          </a:p>
        </p:txBody>
      </p:sp>
      <p:sp>
        <p:nvSpPr>
          <p:cNvPr id="62" name="テキスト ボックス 61">
            <a:extLst>
              <a:ext uri="{FF2B5EF4-FFF2-40B4-BE49-F238E27FC236}">
                <a16:creationId xmlns:a16="http://schemas.microsoft.com/office/drawing/2014/main" id="{7F906D78-924E-3D4A-A8D6-6C34B0246A26}"/>
              </a:ext>
            </a:extLst>
          </p:cNvPr>
          <p:cNvSpPr txBox="1"/>
          <p:nvPr/>
        </p:nvSpPr>
        <p:spPr>
          <a:xfrm>
            <a:off x="3113767" y="2959969"/>
            <a:ext cx="569387" cy="553998"/>
          </a:xfrm>
          <a:prstGeom prst="rect">
            <a:avLst/>
          </a:prstGeom>
          <a:noFill/>
        </p:spPr>
        <p:txBody>
          <a:bodyPr wrap="none" rtlCol="0">
            <a:spAutoFit/>
          </a:bodyPr>
          <a:lstStyle/>
          <a:p>
            <a:r>
              <a:rPr lang="ja-JP" altLang="en-US" sz="3000" dirty="0"/>
              <a:t>＋</a:t>
            </a:r>
          </a:p>
        </p:txBody>
      </p:sp>
      <p:cxnSp>
        <p:nvCxnSpPr>
          <p:cNvPr id="63" name="直線矢印コネクタ 62">
            <a:extLst>
              <a:ext uri="{FF2B5EF4-FFF2-40B4-BE49-F238E27FC236}">
                <a16:creationId xmlns:a16="http://schemas.microsoft.com/office/drawing/2014/main" id="{0D68BC2B-16F4-5945-AB8A-FACB10901E93}"/>
              </a:ext>
            </a:extLst>
          </p:cNvPr>
          <p:cNvCxnSpPr/>
          <p:nvPr/>
        </p:nvCxnSpPr>
        <p:spPr>
          <a:xfrm>
            <a:off x="5427630" y="3229277"/>
            <a:ext cx="59557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9B1F20A6-1C43-C443-84F0-3E5FED82F3D0}"/>
              </a:ext>
            </a:extLst>
          </p:cNvPr>
          <p:cNvSpPr txBox="1"/>
          <p:nvPr/>
        </p:nvSpPr>
        <p:spPr>
          <a:xfrm>
            <a:off x="5262968" y="4163404"/>
            <a:ext cx="5262979" cy="646331"/>
          </a:xfrm>
          <a:prstGeom prst="rect">
            <a:avLst/>
          </a:prstGeom>
          <a:noFill/>
        </p:spPr>
        <p:txBody>
          <a:bodyPr wrap="none" rtlCol="0">
            <a:spAutoFit/>
          </a:bodyPr>
          <a:lstStyle/>
          <a:p>
            <a:r>
              <a:rPr lang="ja-JP" altLang="en-US" dirty="0"/>
              <a:t>エンジニアリングとしての課題</a:t>
            </a:r>
            <a:endParaRPr lang="en-US" altLang="ja-JP" dirty="0"/>
          </a:p>
          <a:p>
            <a:r>
              <a:rPr lang="ja-JP" altLang="en-US" dirty="0"/>
              <a:t>（製造コスト、安定性、パフォーマンス・・・）</a:t>
            </a:r>
          </a:p>
        </p:txBody>
      </p:sp>
      <p:sp>
        <p:nvSpPr>
          <p:cNvPr id="65" name="テキスト ボックス 64">
            <a:extLst>
              <a:ext uri="{FF2B5EF4-FFF2-40B4-BE49-F238E27FC236}">
                <a16:creationId xmlns:a16="http://schemas.microsoft.com/office/drawing/2014/main" id="{31470B3F-1283-CC40-8893-08CBF63D18F5}"/>
              </a:ext>
            </a:extLst>
          </p:cNvPr>
          <p:cNvSpPr txBox="1"/>
          <p:nvPr/>
        </p:nvSpPr>
        <p:spPr>
          <a:xfrm>
            <a:off x="4952402" y="2375526"/>
            <a:ext cx="1415772" cy="584775"/>
          </a:xfrm>
          <a:prstGeom prst="rect">
            <a:avLst/>
          </a:prstGeom>
          <a:solidFill>
            <a:srgbClr val="FFFF00"/>
          </a:solidFill>
          <a:ln>
            <a:noFill/>
          </a:ln>
        </p:spPr>
        <p:txBody>
          <a:bodyPr wrap="none" rtlCol="0">
            <a:spAutoFit/>
          </a:bodyPr>
          <a:lstStyle/>
          <a:p>
            <a:r>
              <a:rPr lang="ja-JP" altLang="en-US" sz="3200" dirty="0"/>
              <a:t>固定化</a:t>
            </a:r>
          </a:p>
        </p:txBody>
      </p:sp>
    </p:spTree>
    <p:extLst>
      <p:ext uri="{BB962C8B-B14F-4D97-AF65-F5344CB8AC3E}">
        <p14:creationId xmlns:p14="http://schemas.microsoft.com/office/powerpoint/2010/main" val="2757427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AD0F60-AD1D-CB48-9E77-1063682FF2DD}"/>
              </a:ext>
            </a:extLst>
          </p:cNvPr>
          <p:cNvSpPr>
            <a:spLocks noGrp="1"/>
          </p:cNvSpPr>
          <p:nvPr>
            <p:ph type="title"/>
          </p:nvPr>
        </p:nvSpPr>
        <p:spPr/>
        <p:txBody>
          <a:bodyPr>
            <a:noAutofit/>
          </a:bodyPr>
          <a:lstStyle/>
          <a:p>
            <a:r>
              <a:rPr lang="ja-JP" altLang="en-US" sz="2400">
                <a:solidFill>
                  <a:srgbClr val="0432FF"/>
                </a:solidFill>
              </a:rPr>
              <a:t>材料親和性ペプチドを利用したタンパク質の固定化</a:t>
            </a:r>
          </a:p>
        </p:txBody>
      </p:sp>
      <p:sp>
        <p:nvSpPr>
          <p:cNvPr id="31" name="Text Box 3">
            <a:extLst>
              <a:ext uri="{FF2B5EF4-FFF2-40B4-BE49-F238E27FC236}">
                <a16:creationId xmlns:a16="http://schemas.microsoft.com/office/drawing/2014/main" id="{EF473D02-A4EE-AC46-B577-341ABE873ED8}"/>
              </a:ext>
            </a:extLst>
          </p:cNvPr>
          <p:cNvSpPr txBox="1">
            <a:spLocks noChangeArrowheads="1"/>
          </p:cNvSpPr>
          <p:nvPr/>
        </p:nvSpPr>
        <p:spPr bwMode="auto">
          <a:xfrm>
            <a:off x="1512888" y="1538289"/>
            <a:ext cx="74206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ja-JP" altLang="en-US" sz="2400" dirty="0">
                <a:solidFill>
                  <a:srgbClr val="000000"/>
                </a:solidFill>
              </a:rPr>
              <a:t>　</a:t>
            </a:r>
            <a:r>
              <a:rPr kumimoji="0" lang="ja-JP" altLang="en-US" sz="2400" dirty="0">
                <a:solidFill>
                  <a:srgbClr val="FF0000"/>
                </a:solidFill>
              </a:rPr>
              <a:t>材料親和性ペプチド：</a:t>
            </a:r>
            <a:endParaRPr kumimoji="0" lang="en-US" altLang="ja-JP" sz="2400" dirty="0">
              <a:solidFill>
                <a:srgbClr val="FF0000"/>
              </a:solidFill>
            </a:endParaRPr>
          </a:p>
          <a:p>
            <a:r>
              <a:rPr kumimoji="0" lang="ja-JP" altLang="en-US" sz="2400" dirty="0">
                <a:solidFill>
                  <a:srgbClr val="000000"/>
                </a:solidFill>
              </a:rPr>
              <a:t>　固相表面の構造を認識し高親和的に付着するペプチド</a:t>
            </a:r>
            <a:endParaRPr kumimoji="0" lang="ja-JP" altLang="en-US" sz="2400" b="1" dirty="0">
              <a:solidFill>
                <a:srgbClr val="FF0000"/>
              </a:solidFill>
            </a:endParaRPr>
          </a:p>
        </p:txBody>
      </p:sp>
      <p:sp>
        <p:nvSpPr>
          <p:cNvPr id="32" name="Text Box 4">
            <a:extLst>
              <a:ext uri="{FF2B5EF4-FFF2-40B4-BE49-F238E27FC236}">
                <a16:creationId xmlns:a16="http://schemas.microsoft.com/office/drawing/2014/main" id="{0DB76C85-64B9-E340-84DE-1BE5BEE81FAB}"/>
              </a:ext>
            </a:extLst>
          </p:cNvPr>
          <p:cNvSpPr txBox="1">
            <a:spLocks noChangeArrowheads="1"/>
          </p:cNvSpPr>
          <p:nvPr/>
        </p:nvSpPr>
        <p:spPr bwMode="auto">
          <a:xfrm>
            <a:off x="2131367" y="3040063"/>
            <a:ext cx="74095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ja-JP" altLang="en-US" sz="2000" dirty="0">
                <a:solidFill>
                  <a:srgbClr val="000000"/>
                </a:solidFill>
              </a:rPr>
              <a:t>特徴：</a:t>
            </a:r>
          </a:p>
          <a:p>
            <a:pPr>
              <a:buFontTx/>
              <a:buChar char="•"/>
            </a:pPr>
            <a:r>
              <a:rPr kumimoji="0" lang="ja-JP" altLang="en-US" sz="2000" dirty="0">
                <a:solidFill>
                  <a:srgbClr val="000000"/>
                </a:solidFill>
              </a:rPr>
              <a:t>　ペプチドの導入によってタンパク質を高密度に固定化できる。</a:t>
            </a:r>
          </a:p>
          <a:p>
            <a:pPr>
              <a:buFontTx/>
              <a:buChar char="•"/>
            </a:pPr>
            <a:r>
              <a:rPr kumimoji="0" lang="ja-JP" altLang="en-US" sz="2000" dirty="0">
                <a:solidFill>
                  <a:srgbClr val="000000"/>
                </a:solidFill>
              </a:rPr>
              <a:t>　ペプチドの導入によってタンパク質の配向性を制御できる。</a:t>
            </a:r>
          </a:p>
          <a:p>
            <a:pPr>
              <a:buFontTx/>
              <a:buChar char="•"/>
            </a:pPr>
            <a:r>
              <a:rPr kumimoji="0" lang="ja-JP" altLang="en-US" sz="2000" dirty="0">
                <a:solidFill>
                  <a:srgbClr val="000000"/>
                </a:solidFill>
              </a:rPr>
              <a:t>　ペプチドを介して固定化を行うことで高い生理活性を維持できる。</a:t>
            </a:r>
          </a:p>
        </p:txBody>
      </p:sp>
      <p:sp>
        <p:nvSpPr>
          <p:cNvPr id="33" name="Rectangle 5">
            <a:extLst>
              <a:ext uri="{FF2B5EF4-FFF2-40B4-BE49-F238E27FC236}">
                <a16:creationId xmlns:a16="http://schemas.microsoft.com/office/drawing/2014/main" id="{43C0052A-B797-FF41-97CA-6A9C0FBF08AD}"/>
              </a:ext>
            </a:extLst>
          </p:cNvPr>
          <p:cNvSpPr>
            <a:spLocks noChangeArrowheads="1"/>
          </p:cNvSpPr>
          <p:nvPr/>
        </p:nvSpPr>
        <p:spPr bwMode="auto">
          <a:xfrm>
            <a:off x="2892425" y="5934076"/>
            <a:ext cx="4313238" cy="263525"/>
          </a:xfrm>
          <a:prstGeom prst="rect">
            <a:avLst/>
          </a:prstGeom>
          <a:gradFill rotWithShape="1">
            <a:gsLst>
              <a:gs pos="0">
                <a:srgbClr val="00FF00"/>
              </a:gs>
              <a:gs pos="50000">
                <a:srgbClr val="FFFF00"/>
              </a:gs>
              <a:gs pos="100000">
                <a:srgbClr val="00F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grpSp>
        <p:nvGrpSpPr>
          <p:cNvPr id="34" name="Group 6">
            <a:extLst>
              <a:ext uri="{FF2B5EF4-FFF2-40B4-BE49-F238E27FC236}">
                <a16:creationId xmlns:a16="http://schemas.microsoft.com/office/drawing/2014/main" id="{BF274871-6E03-E748-A46C-9CFE841F4E4A}"/>
              </a:ext>
            </a:extLst>
          </p:cNvPr>
          <p:cNvGrpSpPr>
            <a:grpSpLocks/>
          </p:cNvGrpSpPr>
          <p:nvPr/>
        </p:nvGrpSpPr>
        <p:grpSpPr bwMode="auto">
          <a:xfrm>
            <a:off x="3138489" y="4806951"/>
            <a:ext cx="922337" cy="1101725"/>
            <a:chOff x="1085" y="3028"/>
            <a:chExt cx="620" cy="694"/>
          </a:xfrm>
        </p:grpSpPr>
        <p:sp>
          <p:nvSpPr>
            <p:cNvPr id="35" name="Freeform 7">
              <a:extLst>
                <a:ext uri="{FF2B5EF4-FFF2-40B4-BE49-F238E27FC236}">
                  <a16:creationId xmlns:a16="http://schemas.microsoft.com/office/drawing/2014/main" id="{F6CBE9BE-9F29-354F-BD7A-88EDA8325124}"/>
                </a:ext>
              </a:extLst>
            </p:cNvPr>
            <p:cNvSpPr>
              <a:spLocks/>
            </p:cNvSpPr>
            <p:nvPr/>
          </p:nvSpPr>
          <p:spPr bwMode="auto">
            <a:xfrm>
              <a:off x="1332" y="3549"/>
              <a:ext cx="373" cy="173"/>
            </a:xfrm>
            <a:custGeom>
              <a:avLst/>
              <a:gdLst>
                <a:gd name="T0" fmla="*/ 1 w 573"/>
                <a:gd name="T1" fmla="*/ 0 h 223"/>
                <a:gd name="T2" fmla="*/ 1 w 573"/>
                <a:gd name="T3" fmla="*/ 2 h 223"/>
                <a:gd name="T4" fmla="*/ 1 w 573"/>
                <a:gd name="T5" fmla="*/ 2 h 223"/>
                <a:gd name="T6" fmla="*/ 1 w 573"/>
                <a:gd name="T7" fmla="*/ 3 h 223"/>
                <a:gd name="T8" fmla="*/ 1 w 573"/>
                <a:gd name="T9" fmla="*/ 4 h 223"/>
                <a:gd name="T10" fmla="*/ 1 w 573"/>
                <a:gd name="T11" fmla="*/ 4 h 223"/>
                <a:gd name="T12" fmla="*/ 1 w 573"/>
                <a:gd name="T13" fmla="*/ 4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36" name="Group 8">
              <a:extLst>
                <a:ext uri="{FF2B5EF4-FFF2-40B4-BE49-F238E27FC236}">
                  <a16:creationId xmlns:a16="http://schemas.microsoft.com/office/drawing/2014/main" id="{CC24DC44-EAD2-1340-86D3-ED4189A77E8D}"/>
                </a:ext>
              </a:extLst>
            </p:cNvPr>
            <p:cNvGrpSpPr>
              <a:grpSpLocks/>
            </p:cNvGrpSpPr>
            <p:nvPr/>
          </p:nvGrpSpPr>
          <p:grpSpPr bwMode="auto">
            <a:xfrm rot="-5400000">
              <a:off x="1084" y="3029"/>
              <a:ext cx="546" cy="543"/>
              <a:chOff x="2124" y="3147"/>
              <a:chExt cx="102" cy="102"/>
            </a:xfrm>
          </p:grpSpPr>
          <p:sp>
            <p:nvSpPr>
              <p:cNvPr id="37" name="Oval 9">
                <a:extLst>
                  <a:ext uri="{FF2B5EF4-FFF2-40B4-BE49-F238E27FC236}">
                    <a16:creationId xmlns:a16="http://schemas.microsoft.com/office/drawing/2014/main" id="{88AE1F3B-2F67-2341-936D-FB6F5CBECA52}"/>
                  </a:ext>
                </a:extLst>
              </p:cNvPr>
              <p:cNvSpPr>
                <a:spLocks noChangeArrowheads="1"/>
              </p:cNvSpPr>
              <p:nvPr/>
            </p:nvSpPr>
            <p:spPr bwMode="auto">
              <a:xfrm>
                <a:off x="2124" y="3147"/>
                <a:ext cx="102" cy="102"/>
              </a:xfrm>
              <a:prstGeom prst="ellipse">
                <a:avLst/>
              </a:prstGeom>
              <a:gradFill rotWithShape="0">
                <a:gsLst>
                  <a:gs pos="0">
                    <a:srgbClr val="FFFF00"/>
                  </a:gs>
                  <a:gs pos="100000">
                    <a:srgbClr val="00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sp>
            <p:nvSpPr>
              <p:cNvPr id="38" name="AutoShape 10">
                <a:extLst>
                  <a:ext uri="{FF2B5EF4-FFF2-40B4-BE49-F238E27FC236}">
                    <a16:creationId xmlns:a16="http://schemas.microsoft.com/office/drawing/2014/main" id="{3C3942E0-6C0B-CC4D-B4E9-19E594AAED0A}"/>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grpSp>
      </p:grpSp>
      <p:sp>
        <p:nvSpPr>
          <p:cNvPr id="39" name="Freeform 11">
            <a:extLst>
              <a:ext uri="{FF2B5EF4-FFF2-40B4-BE49-F238E27FC236}">
                <a16:creationId xmlns:a16="http://schemas.microsoft.com/office/drawing/2014/main" id="{FC324A26-E747-FF42-892E-31EA73019BA0}"/>
              </a:ext>
            </a:extLst>
          </p:cNvPr>
          <p:cNvSpPr>
            <a:spLocks/>
          </p:cNvSpPr>
          <p:nvPr/>
        </p:nvSpPr>
        <p:spPr bwMode="auto">
          <a:xfrm>
            <a:off x="4554539" y="5634039"/>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40" name="Group 12">
            <a:extLst>
              <a:ext uri="{FF2B5EF4-FFF2-40B4-BE49-F238E27FC236}">
                <a16:creationId xmlns:a16="http://schemas.microsoft.com/office/drawing/2014/main" id="{17166A2A-F80A-374B-AB66-8580FE1E778B}"/>
              </a:ext>
            </a:extLst>
          </p:cNvPr>
          <p:cNvGrpSpPr>
            <a:grpSpLocks/>
          </p:cNvGrpSpPr>
          <p:nvPr/>
        </p:nvGrpSpPr>
        <p:grpSpPr bwMode="auto">
          <a:xfrm rot="-5400000">
            <a:off x="4157663" y="4837113"/>
            <a:ext cx="866775" cy="806450"/>
            <a:chOff x="2124" y="3147"/>
            <a:chExt cx="102" cy="102"/>
          </a:xfrm>
        </p:grpSpPr>
        <p:sp>
          <p:nvSpPr>
            <p:cNvPr id="41" name="Oval 13">
              <a:extLst>
                <a:ext uri="{FF2B5EF4-FFF2-40B4-BE49-F238E27FC236}">
                  <a16:creationId xmlns:a16="http://schemas.microsoft.com/office/drawing/2014/main" id="{DB1EE241-BD1E-8047-AFD4-0F44BD4E76DD}"/>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sp>
          <p:nvSpPr>
            <p:cNvPr id="42" name="AutoShape 14">
              <a:extLst>
                <a:ext uri="{FF2B5EF4-FFF2-40B4-BE49-F238E27FC236}">
                  <a16:creationId xmlns:a16="http://schemas.microsoft.com/office/drawing/2014/main" id="{CAC0CDBA-4A18-C649-80E7-0EE5B01BD568}"/>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grpSp>
      <p:sp>
        <p:nvSpPr>
          <p:cNvPr id="43" name="Freeform 15">
            <a:extLst>
              <a:ext uri="{FF2B5EF4-FFF2-40B4-BE49-F238E27FC236}">
                <a16:creationId xmlns:a16="http://schemas.microsoft.com/office/drawing/2014/main" id="{33FB2019-0469-804E-B903-EFF5FBE631D0}"/>
              </a:ext>
            </a:extLst>
          </p:cNvPr>
          <p:cNvSpPr>
            <a:spLocks/>
          </p:cNvSpPr>
          <p:nvPr/>
        </p:nvSpPr>
        <p:spPr bwMode="auto">
          <a:xfrm>
            <a:off x="5600700" y="5634039"/>
            <a:ext cx="554038"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44" name="Group 16">
            <a:extLst>
              <a:ext uri="{FF2B5EF4-FFF2-40B4-BE49-F238E27FC236}">
                <a16:creationId xmlns:a16="http://schemas.microsoft.com/office/drawing/2014/main" id="{A738D7E2-83B4-B74A-91ED-4FAA17507BD0}"/>
              </a:ext>
            </a:extLst>
          </p:cNvPr>
          <p:cNvGrpSpPr>
            <a:grpSpLocks/>
          </p:cNvGrpSpPr>
          <p:nvPr/>
        </p:nvGrpSpPr>
        <p:grpSpPr bwMode="auto">
          <a:xfrm rot="-5400000">
            <a:off x="5203826" y="4835526"/>
            <a:ext cx="866775" cy="809625"/>
            <a:chOff x="2124" y="3147"/>
            <a:chExt cx="102" cy="102"/>
          </a:xfrm>
        </p:grpSpPr>
        <p:sp>
          <p:nvSpPr>
            <p:cNvPr id="45" name="Oval 17">
              <a:extLst>
                <a:ext uri="{FF2B5EF4-FFF2-40B4-BE49-F238E27FC236}">
                  <a16:creationId xmlns:a16="http://schemas.microsoft.com/office/drawing/2014/main" id="{712BA294-E05F-DC4B-A0C3-1EAEE70CF522}"/>
                </a:ext>
              </a:extLst>
            </p:cNvPr>
            <p:cNvSpPr>
              <a:spLocks noChangeArrowheads="1"/>
            </p:cNvSpPr>
            <p:nvPr/>
          </p:nvSpPr>
          <p:spPr bwMode="auto">
            <a:xfrm>
              <a:off x="2124" y="3147"/>
              <a:ext cx="102" cy="102"/>
            </a:xfrm>
            <a:prstGeom prst="ellipse">
              <a:avLst/>
            </a:prstGeom>
            <a:gradFill rotWithShape="0">
              <a:gsLst>
                <a:gs pos="0">
                  <a:srgbClr val="FFFF00"/>
                </a:gs>
                <a:gs pos="100000">
                  <a:srgbClr val="00FF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sp>
          <p:nvSpPr>
            <p:cNvPr id="46" name="AutoShape 18">
              <a:extLst>
                <a:ext uri="{FF2B5EF4-FFF2-40B4-BE49-F238E27FC236}">
                  <a16:creationId xmlns:a16="http://schemas.microsoft.com/office/drawing/2014/main" id="{92569095-AAE1-3D4C-81E0-6FE9A1A6E996}"/>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grpSp>
      <p:sp>
        <p:nvSpPr>
          <p:cNvPr id="47" name="Freeform 19">
            <a:extLst>
              <a:ext uri="{FF2B5EF4-FFF2-40B4-BE49-F238E27FC236}">
                <a16:creationId xmlns:a16="http://schemas.microsoft.com/office/drawing/2014/main" id="{F13F24EB-2F66-3444-A8BB-9845386E99AB}"/>
              </a:ext>
            </a:extLst>
          </p:cNvPr>
          <p:cNvSpPr>
            <a:spLocks/>
          </p:cNvSpPr>
          <p:nvPr/>
        </p:nvSpPr>
        <p:spPr bwMode="auto">
          <a:xfrm>
            <a:off x="6648450" y="5634039"/>
            <a:ext cx="554038"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48" name="Group 20">
            <a:extLst>
              <a:ext uri="{FF2B5EF4-FFF2-40B4-BE49-F238E27FC236}">
                <a16:creationId xmlns:a16="http://schemas.microsoft.com/office/drawing/2014/main" id="{9574909D-0711-4C42-9209-B4BDC5A182AE}"/>
              </a:ext>
            </a:extLst>
          </p:cNvPr>
          <p:cNvGrpSpPr>
            <a:grpSpLocks/>
          </p:cNvGrpSpPr>
          <p:nvPr/>
        </p:nvGrpSpPr>
        <p:grpSpPr bwMode="auto">
          <a:xfrm rot="-5400000">
            <a:off x="6252370" y="4836320"/>
            <a:ext cx="866775" cy="808037"/>
            <a:chOff x="2124" y="3147"/>
            <a:chExt cx="102" cy="102"/>
          </a:xfrm>
        </p:grpSpPr>
        <p:sp>
          <p:nvSpPr>
            <p:cNvPr id="49" name="Oval 21">
              <a:extLst>
                <a:ext uri="{FF2B5EF4-FFF2-40B4-BE49-F238E27FC236}">
                  <a16:creationId xmlns:a16="http://schemas.microsoft.com/office/drawing/2014/main" id="{07B77508-C140-DD49-BA3F-5E4393208F45}"/>
                </a:ext>
              </a:extLst>
            </p:cNvPr>
            <p:cNvSpPr>
              <a:spLocks noChangeArrowheads="1"/>
            </p:cNvSpPr>
            <p:nvPr/>
          </p:nvSpPr>
          <p:spPr bwMode="auto">
            <a:xfrm>
              <a:off x="2124" y="3147"/>
              <a:ext cx="102" cy="102"/>
            </a:xfrm>
            <a:prstGeom prst="ellipse">
              <a:avLst/>
            </a:prstGeom>
            <a:gradFill rotWithShape="0">
              <a:gsLst>
                <a:gs pos="0">
                  <a:srgbClr val="FFFF00"/>
                </a:gs>
                <a:gs pos="100000">
                  <a:srgbClr val="9933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sp>
          <p:nvSpPr>
            <p:cNvPr id="50" name="AutoShape 22">
              <a:extLst>
                <a:ext uri="{FF2B5EF4-FFF2-40B4-BE49-F238E27FC236}">
                  <a16:creationId xmlns:a16="http://schemas.microsoft.com/office/drawing/2014/main" id="{A91E365B-FBB1-6147-8FAC-240F48E4D8B7}"/>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grpSp>
      <p:sp>
        <p:nvSpPr>
          <p:cNvPr id="51" name="Text Box 23">
            <a:extLst>
              <a:ext uri="{FF2B5EF4-FFF2-40B4-BE49-F238E27FC236}">
                <a16:creationId xmlns:a16="http://schemas.microsoft.com/office/drawing/2014/main" id="{5610D1DF-FB05-5847-814B-A26647D98A91}"/>
              </a:ext>
            </a:extLst>
          </p:cNvPr>
          <p:cNvSpPr txBox="1">
            <a:spLocks noChangeArrowheads="1"/>
          </p:cNvSpPr>
          <p:nvPr/>
        </p:nvSpPr>
        <p:spPr bwMode="auto">
          <a:xfrm>
            <a:off x="7394575" y="5221289"/>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ja-JP" altLang="en-US">
                <a:solidFill>
                  <a:srgbClr val="000000"/>
                </a:solidFill>
              </a:rPr>
              <a:t>親和性ペプチド</a:t>
            </a:r>
          </a:p>
        </p:txBody>
      </p:sp>
      <p:sp>
        <p:nvSpPr>
          <p:cNvPr id="52" name="Line 24">
            <a:extLst>
              <a:ext uri="{FF2B5EF4-FFF2-40B4-BE49-F238E27FC236}">
                <a16:creationId xmlns:a16="http://schemas.microsoft.com/office/drawing/2014/main" id="{20B463D3-B958-8541-8DB0-445898486C21}"/>
              </a:ext>
            </a:extLst>
          </p:cNvPr>
          <p:cNvSpPr>
            <a:spLocks noChangeShapeType="1"/>
          </p:cNvSpPr>
          <p:nvPr/>
        </p:nvSpPr>
        <p:spPr bwMode="auto">
          <a:xfrm flipH="1">
            <a:off x="6888163" y="5456239"/>
            <a:ext cx="488950" cy="3143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3" name="Text Box 25">
            <a:extLst>
              <a:ext uri="{FF2B5EF4-FFF2-40B4-BE49-F238E27FC236}">
                <a16:creationId xmlns:a16="http://schemas.microsoft.com/office/drawing/2014/main" id="{DA97F5FE-7406-3245-AE3C-1C336FB163D0}"/>
              </a:ext>
            </a:extLst>
          </p:cNvPr>
          <p:cNvSpPr txBox="1">
            <a:spLocks noChangeArrowheads="1"/>
          </p:cNvSpPr>
          <p:nvPr/>
        </p:nvSpPr>
        <p:spPr bwMode="auto">
          <a:xfrm>
            <a:off x="7731125" y="5864225"/>
            <a:ext cx="180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ja-JP" altLang="en-US">
                <a:solidFill>
                  <a:srgbClr val="000000"/>
                </a:solidFill>
              </a:rPr>
              <a:t>プラスチック基板</a:t>
            </a:r>
          </a:p>
        </p:txBody>
      </p:sp>
      <p:sp>
        <p:nvSpPr>
          <p:cNvPr id="54" name="Line 26">
            <a:extLst>
              <a:ext uri="{FF2B5EF4-FFF2-40B4-BE49-F238E27FC236}">
                <a16:creationId xmlns:a16="http://schemas.microsoft.com/office/drawing/2014/main" id="{BE0682FA-53C9-E441-8AC6-669DF2A18BED}"/>
              </a:ext>
            </a:extLst>
          </p:cNvPr>
          <p:cNvSpPr>
            <a:spLocks noChangeShapeType="1"/>
          </p:cNvSpPr>
          <p:nvPr/>
        </p:nvSpPr>
        <p:spPr bwMode="auto">
          <a:xfrm flipH="1">
            <a:off x="7224713" y="6067425"/>
            <a:ext cx="487362" cy="142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5" name="Text Box 27">
            <a:extLst>
              <a:ext uri="{FF2B5EF4-FFF2-40B4-BE49-F238E27FC236}">
                <a16:creationId xmlns:a16="http://schemas.microsoft.com/office/drawing/2014/main" id="{5AEF11E0-2A7A-4B46-AA52-A0306C07B6CD}"/>
              </a:ext>
            </a:extLst>
          </p:cNvPr>
          <p:cNvSpPr txBox="1">
            <a:spLocks noChangeArrowheads="1"/>
          </p:cNvSpPr>
          <p:nvPr/>
        </p:nvSpPr>
        <p:spPr bwMode="auto">
          <a:xfrm>
            <a:off x="7477126" y="4775200"/>
            <a:ext cx="166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ja-JP" altLang="en-US">
                <a:solidFill>
                  <a:srgbClr val="000000"/>
                </a:solidFill>
              </a:rPr>
              <a:t>目的タンパク質</a:t>
            </a:r>
          </a:p>
        </p:txBody>
      </p:sp>
      <p:sp>
        <p:nvSpPr>
          <p:cNvPr id="56" name="Line 28">
            <a:extLst>
              <a:ext uri="{FF2B5EF4-FFF2-40B4-BE49-F238E27FC236}">
                <a16:creationId xmlns:a16="http://schemas.microsoft.com/office/drawing/2014/main" id="{F2968F7C-3636-7C4F-8048-3162C5D7B82A}"/>
              </a:ext>
            </a:extLst>
          </p:cNvPr>
          <p:cNvSpPr>
            <a:spLocks noChangeShapeType="1"/>
          </p:cNvSpPr>
          <p:nvPr/>
        </p:nvSpPr>
        <p:spPr bwMode="auto">
          <a:xfrm flipH="1">
            <a:off x="7075488" y="5026026"/>
            <a:ext cx="474662" cy="1571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7" name="Text Box 29">
            <a:extLst>
              <a:ext uri="{FF2B5EF4-FFF2-40B4-BE49-F238E27FC236}">
                <a16:creationId xmlns:a16="http://schemas.microsoft.com/office/drawing/2014/main" id="{5E49CCF9-7F3D-644C-A727-FC82DB1625E6}"/>
              </a:ext>
            </a:extLst>
          </p:cNvPr>
          <p:cNvSpPr txBox="1">
            <a:spLocks noChangeArrowheads="1"/>
          </p:cNvSpPr>
          <p:nvPr/>
        </p:nvSpPr>
        <p:spPr bwMode="auto">
          <a:xfrm>
            <a:off x="2230006" y="2359781"/>
            <a:ext cx="72122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r>
              <a:rPr kumimoji="0" lang="en-US" altLang="ja-JP" sz="2400" dirty="0">
                <a:solidFill>
                  <a:srgbClr val="FF0000"/>
                </a:solidFill>
              </a:rPr>
              <a:t>PS-tag, PC-tag, PMMA-tag, </a:t>
            </a:r>
            <a:r>
              <a:rPr kumimoji="0" lang="en-US" altLang="ja-JP" sz="2400" dirty="0" err="1">
                <a:solidFill>
                  <a:srgbClr val="FF0000"/>
                </a:solidFill>
              </a:rPr>
              <a:t>SiN</a:t>
            </a:r>
            <a:r>
              <a:rPr kumimoji="0" lang="en-US" altLang="ja-JP" sz="2400" dirty="0">
                <a:solidFill>
                  <a:srgbClr val="FF0000"/>
                </a:solidFill>
              </a:rPr>
              <a:t>-tag, PDMS-tag </a:t>
            </a:r>
            <a:r>
              <a:rPr kumimoji="0" lang="ja-JP" altLang="en-US" sz="2400">
                <a:solidFill>
                  <a:srgbClr val="FF0000"/>
                </a:solidFill>
              </a:rPr>
              <a:t>・</a:t>
            </a:r>
            <a:r>
              <a:rPr kumimoji="0" lang="ja-JP" altLang="en-US" sz="2400" dirty="0">
                <a:solidFill>
                  <a:srgbClr val="FF0000"/>
                </a:solidFill>
              </a:rPr>
              <a:t>・・</a:t>
            </a:r>
          </a:p>
        </p:txBody>
      </p:sp>
    </p:spTree>
    <p:extLst>
      <p:ext uri="{BB962C8B-B14F-4D97-AF65-F5344CB8AC3E}">
        <p14:creationId xmlns:p14="http://schemas.microsoft.com/office/powerpoint/2010/main" val="1538429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73238"/>
            <a:ext cx="3657600" cy="18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39876"/>
            <a:ext cx="3429000"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379914"/>
            <a:ext cx="3505200" cy="232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1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608514"/>
            <a:ext cx="2362200"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564064"/>
            <a:ext cx="2438400"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Rectangle 159"/>
          <p:cNvSpPr>
            <a:spLocks noGrp="1" noChangeArrowheads="1"/>
          </p:cNvSpPr>
          <p:nvPr>
            <p:ph type="title"/>
          </p:nvPr>
        </p:nvSpPr>
        <p:spPr>
          <a:xfrm>
            <a:off x="2781300" y="152401"/>
            <a:ext cx="8229600" cy="788987"/>
          </a:xfrm>
        </p:spPr>
        <p:txBody>
          <a:bodyPr>
            <a:normAutofit/>
          </a:bodyPr>
          <a:lstStyle/>
          <a:p>
            <a:pPr eaLnBrk="1" hangingPunct="1"/>
            <a:r>
              <a:rPr lang="ja-JP" altLang="en-US" sz="2800" dirty="0">
                <a:solidFill>
                  <a:srgbClr val="0432FF"/>
                </a:solidFill>
              </a:rPr>
              <a:t>材料親和性ペプチドの単離技術を確立</a:t>
            </a:r>
          </a:p>
        </p:txBody>
      </p:sp>
      <p:sp>
        <p:nvSpPr>
          <p:cNvPr id="12296" name="Text Box 160"/>
          <p:cNvSpPr txBox="1">
            <a:spLocks noChangeArrowheads="1"/>
          </p:cNvSpPr>
          <p:nvPr/>
        </p:nvSpPr>
        <p:spPr bwMode="auto">
          <a:xfrm>
            <a:off x="1660525" y="1081088"/>
            <a:ext cx="6446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t>一次スクリーニング（材料親和性タンパク質の単離・クローニング）</a:t>
            </a:r>
          </a:p>
        </p:txBody>
      </p:sp>
      <p:sp>
        <p:nvSpPr>
          <p:cNvPr id="12297" name="Text Box 161"/>
          <p:cNvSpPr txBox="1">
            <a:spLocks noChangeArrowheads="1"/>
          </p:cNvSpPr>
          <p:nvPr/>
        </p:nvSpPr>
        <p:spPr bwMode="auto">
          <a:xfrm>
            <a:off x="1676401" y="3900488"/>
            <a:ext cx="5457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a:t>二次スクリーニング（材料親和性ペプチドの単離・評価）</a:t>
            </a:r>
          </a:p>
        </p:txBody>
      </p:sp>
      <p:pic>
        <p:nvPicPr>
          <p:cNvPr id="12298" name="Picture 1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1" y="1524000"/>
            <a:ext cx="20542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5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C4402A-9329-304B-9EEE-A3F508826A07}"/>
              </a:ext>
            </a:extLst>
          </p:cNvPr>
          <p:cNvSpPr>
            <a:spLocks noGrp="1"/>
          </p:cNvSpPr>
          <p:nvPr>
            <p:ph type="title"/>
          </p:nvPr>
        </p:nvSpPr>
        <p:spPr>
          <a:xfrm>
            <a:off x="2934555" y="235213"/>
            <a:ext cx="6172200" cy="843023"/>
          </a:xfrm>
        </p:spPr>
        <p:txBody>
          <a:bodyPr>
            <a:normAutofit/>
          </a:bodyPr>
          <a:lstStyle/>
          <a:p>
            <a:r>
              <a:rPr lang="ja-JP" altLang="en-US" sz="3200">
                <a:solidFill>
                  <a:srgbClr val="0432FF"/>
                </a:solidFill>
              </a:rPr>
              <a:t>材料親和性ペプチドの必要条件</a:t>
            </a:r>
          </a:p>
        </p:txBody>
      </p:sp>
      <p:sp>
        <p:nvSpPr>
          <p:cNvPr id="4" name="テキスト ボックス 3">
            <a:extLst>
              <a:ext uri="{FF2B5EF4-FFF2-40B4-BE49-F238E27FC236}">
                <a16:creationId xmlns:a16="http://schemas.microsoft.com/office/drawing/2014/main" id="{88FF42F2-EF9E-2F4F-A58A-6888789232E9}"/>
              </a:ext>
            </a:extLst>
          </p:cNvPr>
          <p:cNvSpPr txBox="1"/>
          <p:nvPr/>
        </p:nvSpPr>
        <p:spPr>
          <a:xfrm>
            <a:off x="1952875" y="1544546"/>
            <a:ext cx="8135560" cy="2862322"/>
          </a:xfrm>
          <a:prstGeom prst="rect">
            <a:avLst/>
          </a:prstGeom>
          <a:noFill/>
        </p:spPr>
        <p:txBody>
          <a:bodyPr wrap="none" rtlCol="0">
            <a:spAutoFit/>
          </a:bodyPr>
          <a:lstStyle/>
          <a:p>
            <a:r>
              <a:rPr lang="ja-JP" altLang="en-US" sz="2000" dirty="0"/>
              <a:t>・　特定の材料表面に高い親和性で付着する。</a:t>
            </a:r>
            <a:endParaRPr lang="en-US" altLang="ja-JP" sz="2000" dirty="0"/>
          </a:p>
          <a:p>
            <a:endParaRPr lang="en-US" altLang="ja-JP" sz="2000" dirty="0"/>
          </a:p>
          <a:p>
            <a:r>
              <a:rPr lang="ja-JP" altLang="en-US" sz="2000" dirty="0"/>
              <a:t>・　目的タンパク質に融合しても</a:t>
            </a:r>
            <a:r>
              <a:rPr lang="ja-JP" altLang="en-US" sz="2000" dirty="0">
                <a:solidFill>
                  <a:srgbClr val="FF0000"/>
                </a:solidFill>
              </a:rPr>
              <a:t>付着性</a:t>
            </a:r>
            <a:r>
              <a:rPr lang="ja-JP" altLang="en-US" sz="2000" dirty="0"/>
              <a:t>が低下しない。</a:t>
            </a:r>
            <a:endParaRPr lang="en-US" altLang="ja-JP" sz="2000" dirty="0"/>
          </a:p>
          <a:p>
            <a:endParaRPr lang="en-US" altLang="ja-JP" sz="2000" dirty="0"/>
          </a:p>
          <a:p>
            <a:r>
              <a:rPr lang="ja-JP" altLang="en-US" sz="2000" dirty="0"/>
              <a:t>・　目的タンパク質の</a:t>
            </a:r>
            <a:r>
              <a:rPr lang="ja-JP" altLang="en-US" sz="2000" dirty="0">
                <a:solidFill>
                  <a:srgbClr val="FF0000"/>
                </a:solidFill>
              </a:rPr>
              <a:t>発現・フォールディング</a:t>
            </a:r>
            <a:r>
              <a:rPr lang="ja-JP" altLang="en-US" sz="2000" dirty="0"/>
              <a:t>に影響を及ぼさない。</a:t>
            </a:r>
            <a:endParaRPr lang="en-US" altLang="ja-JP" sz="2000" dirty="0"/>
          </a:p>
          <a:p>
            <a:r>
              <a:rPr lang="ja-JP" altLang="en-US" sz="2000" dirty="0"/>
              <a:t>　　</a:t>
            </a:r>
            <a:endParaRPr lang="en-US" altLang="ja-JP" sz="2000" dirty="0"/>
          </a:p>
          <a:p>
            <a:r>
              <a:rPr lang="ja-JP" altLang="en-US" sz="2000" dirty="0"/>
              <a:t>・　目的タンパク質の</a:t>
            </a:r>
            <a:r>
              <a:rPr lang="ja-JP" altLang="en-US" sz="2000" dirty="0">
                <a:solidFill>
                  <a:srgbClr val="FF0000"/>
                </a:solidFill>
              </a:rPr>
              <a:t>生理活性</a:t>
            </a:r>
            <a:r>
              <a:rPr lang="ja-JP" altLang="en-US" sz="2000" dirty="0"/>
              <a:t>に影響を及ぼさない。</a:t>
            </a:r>
            <a:endParaRPr lang="en-US" altLang="ja-JP" sz="2000" dirty="0"/>
          </a:p>
          <a:p>
            <a:r>
              <a:rPr lang="ja-JP" altLang="en-US" sz="2000" dirty="0"/>
              <a:t>　　</a:t>
            </a:r>
            <a:endParaRPr lang="en-US" altLang="ja-JP" sz="2000" dirty="0"/>
          </a:p>
          <a:p>
            <a:r>
              <a:rPr lang="ja-JP" altLang="en-US" sz="2000" dirty="0"/>
              <a:t>・　目的タンパク質の</a:t>
            </a:r>
            <a:r>
              <a:rPr lang="ja-JP" altLang="en-US" sz="2000" dirty="0">
                <a:solidFill>
                  <a:srgbClr val="FF0000"/>
                </a:solidFill>
              </a:rPr>
              <a:t>溶解性・安定性</a:t>
            </a:r>
            <a:r>
              <a:rPr lang="ja-JP" altLang="en-US" sz="2000" dirty="0"/>
              <a:t>に影響を及ぼさない。　　</a:t>
            </a:r>
            <a:endParaRPr lang="en-US" altLang="ja-JP" sz="2000" dirty="0"/>
          </a:p>
        </p:txBody>
      </p:sp>
      <p:grpSp>
        <p:nvGrpSpPr>
          <p:cNvPr id="5" name="グループ化 4">
            <a:extLst>
              <a:ext uri="{FF2B5EF4-FFF2-40B4-BE49-F238E27FC236}">
                <a16:creationId xmlns:a16="http://schemas.microsoft.com/office/drawing/2014/main" id="{3AF0BD94-A385-0C4B-8598-07E4CC1C11FC}"/>
              </a:ext>
            </a:extLst>
          </p:cNvPr>
          <p:cNvGrpSpPr/>
          <p:nvPr/>
        </p:nvGrpSpPr>
        <p:grpSpPr>
          <a:xfrm>
            <a:off x="3182779" y="4933552"/>
            <a:ext cx="920750" cy="1101725"/>
            <a:chOff x="2663825" y="4806950"/>
            <a:chExt cx="920750" cy="1101725"/>
          </a:xfrm>
        </p:grpSpPr>
        <p:sp>
          <p:nvSpPr>
            <p:cNvPr id="6" name="Freeform 11">
              <a:extLst>
                <a:ext uri="{FF2B5EF4-FFF2-40B4-BE49-F238E27FC236}">
                  <a16:creationId xmlns:a16="http://schemas.microsoft.com/office/drawing/2014/main" id="{E041F6E7-4BC0-404C-A8CE-1087E807BC65}"/>
                </a:ext>
              </a:extLst>
            </p:cNvPr>
            <p:cNvSpPr>
              <a:spLocks/>
            </p:cNvSpPr>
            <p:nvPr/>
          </p:nvSpPr>
          <p:spPr bwMode="auto">
            <a:xfrm>
              <a:off x="3030538" y="5634038"/>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7" name="Group 12">
              <a:extLst>
                <a:ext uri="{FF2B5EF4-FFF2-40B4-BE49-F238E27FC236}">
                  <a16:creationId xmlns:a16="http://schemas.microsoft.com/office/drawing/2014/main" id="{3C10000F-74A6-3E49-B008-7661C51790C3}"/>
                </a:ext>
              </a:extLst>
            </p:cNvPr>
            <p:cNvGrpSpPr>
              <a:grpSpLocks/>
            </p:cNvGrpSpPr>
            <p:nvPr/>
          </p:nvGrpSpPr>
          <p:grpSpPr bwMode="auto">
            <a:xfrm rot="-5400000">
              <a:off x="2633662" y="4837113"/>
              <a:ext cx="866775" cy="806450"/>
              <a:chOff x="2124" y="3147"/>
              <a:chExt cx="102" cy="102"/>
            </a:xfrm>
          </p:grpSpPr>
          <p:sp>
            <p:nvSpPr>
              <p:cNvPr id="8" name="Oval 13">
                <a:extLst>
                  <a:ext uri="{FF2B5EF4-FFF2-40B4-BE49-F238E27FC236}">
                    <a16:creationId xmlns:a16="http://schemas.microsoft.com/office/drawing/2014/main" id="{441A42B6-D647-844B-B1EF-A2152173E17B}"/>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sp>
            <p:nvSpPr>
              <p:cNvPr id="9" name="AutoShape 14">
                <a:extLst>
                  <a:ext uri="{FF2B5EF4-FFF2-40B4-BE49-F238E27FC236}">
                    <a16:creationId xmlns:a16="http://schemas.microsoft.com/office/drawing/2014/main" id="{474A2B77-6E3C-9D41-A888-CE266B209BE0}"/>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endParaRPr lang="ja-JP" altLang="ja-JP">
                  <a:solidFill>
                    <a:srgbClr val="000000"/>
                  </a:solidFill>
                </a:endParaRPr>
              </a:p>
            </p:txBody>
          </p:sp>
        </p:grpSp>
      </p:grpSp>
      <p:sp>
        <p:nvSpPr>
          <p:cNvPr id="10" name="テキスト ボックス 9">
            <a:extLst>
              <a:ext uri="{FF2B5EF4-FFF2-40B4-BE49-F238E27FC236}">
                <a16:creationId xmlns:a16="http://schemas.microsoft.com/office/drawing/2014/main" id="{76D684B0-5EEF-B54B-BD45-9E453C0B2048}"/>
              </a:ext>
            </a:extLst>
          </p:cNvPr>
          <p:cNvSpPr txBox="1"/>
          <p:nvPr/>
        </p:nvSpPr>
        <p:spPr>
          <a:xfrm>
            <a:off x="4148409" y="5176903"/>
            <a:ext cx="1800493" cy="369332"/>
          </a:xfrm>
          <a:prstGeom prst="rect">
            <a:avLst/>
          </a:prstGeom>
          <a:noFill/>
        </p:spPr>
        <p:txBody>
          <a:bodyPr wrap="none" rtlCol="0">
            <a:spAutoFit/>
          </a:bodyPr>
          <a:lstStyle/>
          <a:p>
            <a:r>
              <a:rPr lang="ja-JP" altLang="en-US" dirty="0"/>
              <a:t>目的タンパク質</a:t>
            </a:r>
          </a:p>
        </p:txBody>
      </p:sp>
      <p:sp>
        <p:nvSpPr>
          <p:cNvPr id="11" name="テキスト ボックス 10">
            <a:extLst>
              <a:ext uri="{FF2B5EF4-FFF2-40B4-BE49-F238E27FC236}">
                <a16:creationId xmlns:a16="http://schemas.microsoft.com/office/drawing/2014/main" id="{5269C1E5-1F9C-BB43-B62E-A2F277ADC90C}"/>
              </a:ext>
            </a:extLst>
          </p:cNvPr>
          <p:cNvSpPr txBox="1"/>
          <p:nvPr/>
        </p:nvSpPr>
        <p:spPr>
          <a:xfrm>
            <a:off x="4131997" y="5799342"/>
            <a:ext cx="2262158" cy="369332"/>
          </a:xfrm>
          <a:prstGeom prst="rect">
            <a:avLst/>
          </a:prstGeom>
          <a:noFill/>
        </p:spPr>
        <p:txBody>
          <a:bodyPr wrap="none" rtlCol="0">
            <a:spAutoFit/>
          </a:bodyPr>
          <a:lstStyle/>
          <a:p>
            <a:r>
              <a:rPr lang="ja-JP" altLang="en-US" dirty="0"/>
              <a:t>材料親和性ペプチド</a:t>
            </a:r>
          </a:p>
        </p:txBody>
      </p:sp>
      <p:grpSp>
        <p:nvGrpSpPr>
          <p:cNvPr id="12" name="グループ化 11">
            <a:extLst>
              <a:ext uri="{FF2B5EF4-FFF2-40B4-BE49-F238E27FC236}">
                <a16:creationId xmlns:a16="http://schemas.microsoft.com/office/drawing/2014/main" id="{16B3BB3D-B71E-C843-9627-8F55C3D68171}"/>
              </a:ext>
            </a:extLst>
          </p:cNvPr>
          <p:cNvGrpSpPr/>
          <p:nvPr/>
        </p:nvGrpSpPr>
        <p:grpSpPr>
          <a:xfrm>
            <a:off x="6061612" y="5134700"/>
            <a:ext cx="2785160" cy="984738"/>
            <a:chOff x="4740812" y="5401986"/>
            <a:chExt cx="2785160" cy="984738"/>
          </a:xfrm>
        </p:grpSpPr>
        <p:sp>
          <p:nvSpPr>
            <p:cNvPr id="13" name="右中かっこ 12">
              <a:extLst>
                <a:ext uri="{FF2B5EF4-FFF2-40B4-BE49-F238E27FC236}">
                  <a16:creationId xmlns:a16="http://schemas.microsoft.com/office/drawing/2014/main" id="{7554FC69-F10B-BC4C-84EA-4DA52066D820}"/>
                </a:ext>
              </a:extLst>
            </p:cNvPr>
            <p:cNvSpPr/>
            <p:nvPr/>
          </p:nvSpPr>
          <p:spPr>
            <a:xfrm>
              <a:off x="4740812" y="5401986"/>
              <a:ext cx="492370" cy="98473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4" name="テキスト ボックス 13">
              <a:extLst>
                <a:ext uri="{FF2B5EF4-FFF2-40B4-BE49-F238E27FC236}">
                  <a16:creationId xmlns:a16="http://schemas.microsoft.com/office/drawing/2014/main" id="{D65E0EB5-8164-6F44-AED6-5F11A1C9383F}"/>
                </a:ext>
              </a:extLst>
            </p:cNvPr>
            <p:cNvSpPr txBox="1"/>
            <p:nvPr/>
          </p:nvSpPr>
          <p:spPr>
            <a:xfrm>
              <a:off x="5289462" y="5711475"/>
              <a:ext cx="2236510" cy="400110"/>
            </a:xfrm>
            <a:prstGeom prst="rect">
              <a:avLst/>
            </a:prstGeom>
            <a:noFill/>
          </p:spPr>
          <p:txBody>
            <a:bodyPr wrap="none" rtlCol="0">
              <a:spAutoFit/>
            </a:bodyPr>
            <a:lstStyle/>
            <a:p>
              <a:r>
                <a:rPr lang="ja-JP" altLang="en-US" sz="2000" dirty="0">
                  <a:solidFill>
                    <a:srgbClr val="FF0000"/>
                  </a:solidFill>
                </a:rPr>
                <a:t>新しいタンパク質</a:t>
              </a:r>
              <a:endParaRPr lang="en-US" altLang="ja-JP" sz="2000" dirty="0">
                <a:solidFill>
                  <a:srgbClr val="FF0000"/>
                </a:solidFill>
              </a:endParaRPr>
            </a:p>
          </p:txBody>
        </p:sp>
      </p:grpSp>
      <p:grpSp>
        <p:nvGrpSpPr>
          <p:cNvPr id="15" name="グループ化 14">
            <a:extLst>
              <a:ext uri="{FF2B5EF4-FFF2-40B4-BE49-F238E27FC236}">
                <a16:creationId xmlns:a16="http://schemas.microsoft.com/office/drawing/2014/main" id="{D603A832-6025-C742-ABD3-2B8F22F64438}"/>
              </a:ext>
            </a:extLst>
          </p:cNvPr>
          <p:cNvGrpSpPr/>
          <p:nvPr/>
        </p:nvGrpSpPr>
        <p:grpSpPr>
          <a:xfrm>
            <a:off x="5048656" y="4719908"/>
            <a:ext cx="2679863" cy="1844039"/>
            <a:chOff x="3727855" y="4783993"/>
            <a:chExt cx="2679863" cy="1844039"/>
          </a:xfrm>
        </p:grpSpPr>
        <p:cxnSp>
          <p:nvCxnSpPr>
            <p:cNvPr id="16" name="カギ線コネクタ 15">
              <a:extLst>
                <a:ext uri="{FF2B5EF4-FFF2-40B4-BE49-F238E27FC236}">
                  <a16:creationId xmlns:a16="http://schemas.microsoft.com/office/drawing/2014/main" id="{FBF019BD-34D2-1D43-9C94-A66B6DD4A9C4}"/>
                </a:ext>
              </a:extLst>
            </p:cNvPr>
            <p:cNvCxnSpPr>
              <a:stCxn id="14" idx="0"/>
              <a:endCxn id="10" idx="0"/>
            </p:cNvCxnSpPr>
            <p:nvPr/>
          </p:nvCxnSpPr>
          <p:spPr>
            <a:xfrm rot="16200000" flipV="1">
              <a:off x="4934143" y="4034701"/>
              <a:ext cx="267286" cy="2679862"/>
            </a:xfrm>
            <a:prstGeom prst="bentConnector3">
              <a:avLst>
                <a:gd name="adj1" fmla="val 185526"/>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カギ線コネクタ 16">
              <a:extLst>
                <a:ext uri="{FF2B5EF4-FFF2-40B4-BE49-F238E27FC236}">
                  <a16:creationId xmlns:a16="http://schemas.microsoft.com/office/drawing/2014/main" id="{898D30E2-4819-7149-85C7-668A6237C34A}"/>
                </a:ext>
              </a:extLst>
            </p:cNvPr>
            <p:cNvCxnSpPr>
              <a:stCxn id="14" idx="2"/>
              <a:endCxn id="11" idx="2"/>
            </p:cNvCxnSpPr>
            <p:nvPr/>
          </p:nvCxnSpPr>
          <p:spPr>
            <a:xfrm rot="5400000">
              <a:off x="5012810" y="4837852"/>
              <a:ext cx="324375" cy="2465441"/>
            </a:xfrm>
            <a:prstGeom prst="bentConnector3">
              <a:avLst>
                <a:gd name="adj1" fmla="val 170474"/>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628BA4B-190C-8149-85BC-A4C1A05E33F1}"/>
                </a:ext>
              </a:extLst>
            </p:cNvPr>
            <p:cNvSpPr txBox="1"/>
            <p:nvPr/>
          </p:nvSpPr>
          <p:spPr>
            <a:xfrm>
              <a:off x="4628272" y="4783993"/>
              <a:ext cx="646331" cy="369332"/>
            </a:xfrm>
            <a:prstGeom prst="rect">
              <a:avLst/>
            </a:prstGeom>
            <a:solidFill>
              <a:schemeClr val="bg1"/>
            </a:solidFill>
            <a:ln>
              <a:solidFill>
                <a:srgbClr val="FF0000"/>
              </a:solidFill>
            </a:ln>
          </p:spPr>
          <p:txBody>
            <a:bodyPr wrap="none" rtlCol="0">
              <a:spAutoFit/>
            </a:bodyPr>
            <a:lstStyle/>
            <a:p>
              <a:r>
                <a:rPr lang="ja-JP" altLang="en-US" dirty="0"/>
                <a:t>改良</a:t>
              </a:r>
            </a:p>
          </p:txBody>
        </p:sp>
        <p:sp>
          <p:nvSpPr>
            <p:cNvPr id="19" name="テキスト ボックス 18">
              <a:extLst>
                <a:ext uri="{FF2B5EF4-FFF2-40B4-BE49-F238E27FC236}">
                  <a16:creationId xmlns:a16="http://schemas.microsoft.com/office/drawing/2014/main" id="{3CF19E46-2E4D-0941-9636-9FB4E45D5157}"/>
                </a:ext>
              </a:extLst>
            </p:cNvPr>
            <p:cNvSpPr txBox="1"/>
            <p:nvPr/>
          </p:nvSpPr>
          <p:spPr>
            <a:xfrm>
              <a:off x="4710332" y="6258700"/>
              <a:ext cx="646331" cy="369332"/>
            </a:xfrm>
            <a:prstGeom prst="rect">
              <a:avLst/>
            </a:prstGeom>
            <a:solidFill>
              <a:schemeClr val="bg1"/>
            </a:solidFill>
            <a:ln>
              <a:solidFill>
                <a:srgbClr val="FF0000"/>
              </a:solidFill>
            </a:ln>
          </p:spPr>
          <p:txBody>
            <a:bodyPr wrap="none" rtlCol="0">
              <a:spAutoFit/>
            </a:bodyPr>
            <a:lstStyle/>
            <a:p>
              <a:r>
                <a:rPr lang="ja-JP" altLang="en-US" dirty="0"/>
                <a:t>改良</a:t>
              </a:r>
            </a:p>
          </p:txBody>
        </p:sp>
      </p:grpSp>
    </p:spTree>
    <p:extLst>
      <p:ext uri="{BB962C8B-B14F-4D97-AF65-F5344CB8AC3E}">
        <p14:creationId xmlns:p14="http://schemas.microsoft.com/office/powerpoint/2010/main" val="801095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A44A6B-BF39-5A49-9CC4-FFDE3D5A4573}"/>
              </a:ext>
            </a:extLst>
          </p:cNvPr>
          <p:cNvSpPr>
            <a:spLocks noGrp="1"/>
          </p:cNvSpPr>
          <p:nvPr>
            <p:ph type="title"/>
          </p:nvPr>
        </p:nvSpPr>
        <p:spPr>
          <a:xfrm>
            <a:off x="1481442" y="40856"/>
            <a:ext cx="9833113" cy="1325563"/>
          </a:xfrm>
        </p:spPr>
        <p:txBody>
          <a:bodyPr>
            <a:noAutofit/>
          </a:bodyPr>
          <a:lstStyle/>
          <a:p>
            <a:r>
              <a:rPr lang="ja-JP" altLang="en-US" sz="3200">
                <a:solidFill>
                  <a:srgbClr val="0432FF"/>
                </a:solidFill>
              </a:rPr>
              <a:t>本研究で開発した材料親和性ペプチド</a:t>
            </a:r>
          </a:p>
        </p:txBody>
      </p:sp>
      <p:sp>
        <p:nvSpPr>
          <p:cNvPr id="4" name="Text Box 313">
            <a:extLst>
              <a:ext uri="{FF2B5EF4-FFF2-40B4-BE49-F238E27FC236}">
                <a16:creationId xmlns:a16="http://schemas.microsoft.com/office/drawing/2014/main" id="{EBB3D412-BC2C-1045-A8D9-61A203640B3D}"/>
              </a:ext>
            </a:extLst>
          </p:cNvPr>
          <p:cNvSpPr txBox="1">
            <a:spLocks noChangeArrowheads="1"/>
          </p:cNvSpPr>
          <p:nvPr/>
        </p:nvSpPr>
        <p:spPr bwMode="auto">
          <a:xfrm>
            <a:off x="1638301" y="1214156"/>
            <a:ext cx="3603625" cy="2246769"/>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a:solidFill>
                  <a:schemeClr val="tx1"/>
                </a:solidFill>
                <a:latin typeface="Arial" charset="0"/>
                <a:ea typeface="ＭＳ Ｐゴシック" charset="0"/>
                <a:cs typeface="ＭＳ Ｐゴシック" charset="0"/>
              </a:defRPr>
            </a:lvl1pPr>
            <a:lvl2pPr marL="742950" indent="-285750" defTabSz="4175125" eaLnBrk="0" hangingPunct="0">
              <a:defRPr kumimoji="1">
                <a:solidFill>
                  <a:schemeClr val="tx1"/>
                </a:solidFill>
                <a:latin typeface="Arial" charset="0"/>
                <a:ea typeface="ＭＳ Ｐゴシック" charset="0"/>
              </a:defRPr>
            </a:lvl2pPr>
            <a:lvl3pPr marL="1143000" indent="-228600" defTabSz="4175125" eaLnBrk="0" hangingPunct="0">
              <a:defRPr kumimoji="1">
                <a:solidFill>
                  <a:schemeClr val="tx1"/>
                </a:solidFill>
                <a:latin typeface="Arial" charset="0"/>
                <a:ea typeface="ＭＳ Ｐゴシック" charset="0"/>
              </a:defRPr>
            </a:lvl3pPr>
            <a:lvl4pPr marL="1600200" indent="-228600" defTabSz="4175125" eaLnBrk="0" hangingPunct="0">
              <a:defRPr kumimoji="1">
                <a:solidFill>
                  <a:schemeClr val="tx1"/>
                </a:solidFill>
                <a:latin typeface="Arial" charset="0"/>
                <a:ea typeface="ＭＳ Ｐゴシック" charset="0"/>
              </a:defRPr>
            </a:lvl4pPr>
            <a:lvl5pPr marL="2057400" indent="-228600" defTabSz="4175125" eaLnBrk="0" hangingPunct="0">
              <a:defRPr kumimoji="1">
                <a:solidFill>
                  <a:schemeClr val="tx1"/>
                </a:solidFill>
                <a:latin typeface="Arial" charset="0"/>
                <a:ea typeface="ＭＳ Ｐゴシック" charset="0"/>
              </a:defRPr>
            </a:lvl5pPr>
            <a:lvl6pPr marL="2514600" indent="-228600" defTabSz="4175125"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175125"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175125"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175125"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000" b="1" dirty="0">
                <a:solidFill>
                  <a:srgbClr val="FF0000"/>
                </a:solidFill>
                <a:ea typeface="HGｺﾞｼｯｸM" charset="0"/>
                <a:cs typeface="HGｺﾞｼｯｸM" charset="0"/>
              </a:rPr>
              <a:t>PS-tag</a:t>
            </a:r>
            <a:endParaRPr lang="en-US" altLang="ja-JP" sz="2000" b="1" dirty="0">
              <a:solidFill>
                <a:srgbClr val="000000"/>
              </a:solidFill>
              <a:ea typeface="HGｺﾞｼｯｸM" charset="0"/>
              <a:cs typeface="HGｺﾞｼｯｸM" charset="0"/>
            </a:endParaRPr>
          </a:p>
          <a:p>
            <a:pPr eaLnBrk="1" hangingPunct="1"/>
            <a:r>
              <a:rPr lang="en-US" altLang="ja-JP" sz="2000" b="1" dirty="0">
                <a:solidFill>
                  <a:srgbClr val="000000"/>
                </a:solidFill>
                <a:latin typeface="SimSun" charset="0"/>
                <a:ea typeface="SimSun" charset="0"/>
                <a:cs typeface="SimSun" charset="0"/>
              </a:rPr>
              <a:t>PS19: </a:t>
            </a:r>
            <a:r>
              <a:rPr lang="en-US" altLang="ja-JP" sz="2000" b="1" dirty="0">
                <a:solidFill>
                  <a:srgbClr val="FF0000"/>
                </a:solidFill>
                <a:latin typeface="SimSun" charset="0"/>
                <a:ea typeface="SimSun" charset="0"/>
                <a:cs typeface="SimSun" charset="0"/>
              </a:rPr>
              <a:t>R</a:t>
            </a:r>
            <a:r>
              <a:rPr lang="en-US" altLang="ja-JP" sz="2000" b="1" dirty="0">
                <a:solidFill>
                  <a:srgbClr val="0000FF"/>
                </a:solidFill>
                <a:latin typeface="SimSun" charset="0"/>
                <a:ea typeface="SimSun" charset="0"/>
                <a:cs typeface="SimSun" charset="0"/>
              </a:rPr>
              <a:t>A</a:t>
            </a:r>
            <a:r>
              <a:rPr lang="en-US" altLang="ja-JP" sz="2000" b="1" dirty="0">
                <a:solidFill>
                  <a:srgbClr val="00FF00"/>
                </a:solidFill>
                <a:latin typeface="SimSun" charset="0"/>
                <a:ea typeface="SimSun" charset="0"/>
                <a:cs typeface="SimSun" charset="0"/>
              </a:rPr>
              <a:t>F</a:t>
            </a:r>
            <a:r>
              <a:rPr lang="en-US" altLang="ja-JP" sz="2000" b="1" dirty="0">
                <a:solidFill>
                  <a:srgbClr val="0000FF"/>
                </a:solidFill>
                <a:latin typeface="SimSun" charset="0"/>
                <a:ea typeface="SimSun" charset="0"/>
                <a:cs typeface="SimSun" charset="0"/>
              </a:rPr>
              <a:t>IA</a:t>
            </a:r>
            <a:r>
              <a:rPr lang="en-US" altLang="ja-JP" sz="2000" b="1" dirty="0">
                <a:solidFill>
                  <a:srgbClr val="00CCFF"/>
                </a:solidFill>
                <a:latin typeface="SimSun" charset="0"/>
                <a:ea typeface="SimSun" charset="0"/>
                <a:cs typeface="SimSun" charset="0"/>
              </a:rPr>
              <a:t>S</a:t>
            </a:r>
            <a:r>
              <a:rPr lang="en-US" altLang="ja-JP" sz="2000" b="1" dirty="0">
                <a:solidFill>
                  <a:srgbClr val="FF0000"/>
                </a:solidFill>
                <a:latin typeface="SimSun" charset="0"/>
                <a:ea typeface="SimSun" charset="0"/>
                <a:cs typeface="SimSun" charset="0"/>
              </a:rPr>
              <a:t>RR</a:t>
            </a:r>
            <a:r>
              <a:rPr lang="en-US" altLang="ja-JP" sz="2000" b="1" dirty="0">
                <a:solidFill>
                  <a:srgbClr val="0000FF"/>
                </a:solidFill>
                <a:latin typeface="SimSun" charset="0"/>
                <a:ea typeface="SimSun" charset="0"/>
                <a:cs typeface="SimSun" charset="0"/>
              </a:rPr>
              <a:t>I</a:t>
            </a:r>
            <a:r>
              <a:rPr lang="en-US" altLang="ja-JP" sz="2000" b="1" dirty="0">
                <a:solidFill>
                  <a:srgbClr val="FF0000"/>
                </a:solidFill>
                <a:latin typeface="SimSun" charset="0"/>
                <a:ea typeface="SimSun" charset="0"/>
                <a:cs typeface="SimSun" charset="0"/>
              </a:rPr>
              <a:t>KR</a:t>
            </a:r>
            <a:r>
              <a:rPr lang="en-US" altLang="ja-JP" sz="2000" b="1" dirty="0">
                <a:latin typeface="SimSun" charset="0"/>
                <a:ea typeface="SimSun" charset="0"/>
                <a:cs typeface="SimSun" charset="0"/>
              </a:rPr>
              <a:t>P</a:t>
            </a:r>
            <a:r>
              <a:rPr lang="en-US" altLang="ja-JP" sz="2000" b="1" dirty="0">
                <a:solidFill>
                  <a:srgbClr val="000000"/>
                </a:solidFill>
                <a:latin typeface="SimSun" charset="0"/>
                <a:ea typeface="SimSun" charset="0"/>
                <a:cs typeface="SimSun" charset="0"/>
              </a:rPr>
              <a:t> </a:t>
            </a:r>
          </a:p>
          <a:p>
            <a:pPr eaLnBrk="1" hangingPunct="1"/>
            <a:r>
              <a:rPr lang="en-US" altLang="ja-JP" sz="2000" b="1" dirty="0">
                <a:solidFill>
                  <a:srgbClr val="000000"/>
                </a:solidFill>
                <a:latin typeface="SimSun" charset="0"/>
                <a:ea typeface="SimSun" charset="0"/>
                <a:cs typeface="SimSun" charset="0"/>
              </a:rPr>
              <a:t>PS23: </a:t>
            </a:r>
            <a:r>
              <a:rPr lang="en-US" altLang="ja-JP" sz="2000" b="1" dirty="0">
                <a:solidFill>
                  <a:srgbClr val="0000FF"/>
                </a:solidFill>
                <a:latin typeface="SimSun" charset="0"/>
                <a:ea typeface="SimSun" charset="0"/>
                <a:cs typeface="SimSun" charset="0"/>
              </a:rPr>
              <a:t>A</a:t>
            </a:r>
            <a:r>
              <a:rPr lang="en-US" altLang="ja-JP" sz="2000" b="1" dirty="0">
                <a:latin typeface="SimSun" charset="0"/>
                <a:ea typeface="SimSun" charset="0"/>
                <a:cs typeface="SimSun" charset="0"/>
              </a:rPr>
              <a:t>G</a:t>
            </a:r>
            <a:r>
              <a:rPr lang="en-US" altLang="ja-JP" sz="2000" b="1" dirty="0">
                <a:solidFill>
                  <a:srgbClr val="0000FF"/>
                </a:solidFill>
                <a:latin typeface="SimSun" charset="0"/>
                <a:ea typeface="SimSun" charset="0"/>
                <a:cs typeface="SimSun" charset="0"/>
              </a:rPr>
              <a:t>L</a:t>
            </a:r>
            <a:r>
              <a:rPr lang="en-US" altLang="ja-JP" sz="2000" b="1" dirty="0">
                <a:solidFill>
                  <a:srgbClr val="FF0000"/>
                </a:solidFill>
                <a:latin typeface="SimSun" charset="0"/>
                <a:ea typeface="SimSun" charset="0"/>
                <a:cs typeface="SimSun" charset="0"/>
              </a:rPr>
              <a:t>R</a:t>
            </a:r>
            <a:r>
              <a:rPr lang="en-US" altLang="ja-JP" sz="2000" b="1" dirty="0">
                <a:solidFill>
                  <a:srgbClr val="0000FF"/>
                </a:solidFill>
                <a:latin typeface="SimSun" charset="0"/>
                <a:ea typeface="SimSun" charset="0"/>
                <a:cs typeface="SimSun" charset="0"/>
              </a:rPr>
              <a:t>L</a:t>
            </a:r>
            <a:r>
              <a:rPr lang="en-US" altLang="ja-JP" sz="2000" b="1" dirty="0">
                <a:solidFill>
                  <a:srgbClr val="FF0000"/>
                </a:solidFill>
                <a:latin typeface="SimSun" charset="0"/>
                <a:ea typeface="SimSun" charset="0"/>
                <a:cs typeface="SimSun" charset="0"/>
              </a:rPr>
              <a:t>KK</a:t>
            </a:r>
            <a:r>
              <a:rPr lang="en-US" altLang="ja-JP" sz="2000" b="1" dirty="0">
                <a:solidFill>
                  <a:srgbClr val="0000FF"/>
                </a:solidFill>
                <a:latin typeface="SimSun" charset="0"/>
                <a:ea typeface="SimSun" charset="0"/>
                <a:cs typeface="SimSun" charset="0"/>
              </a:rPr>
              <a:t>AAI</a:t>
            </a:r>
            <a:r>
              <a:rPr lang="en-US" altLang="ja-JP" sz="2000" b="1" dirty="0">
                <a:solidFill>
                  <a:srgbClr val="FF0000"/>
                </a:solidFill>
                <a:latin typeface="SimSun" charset="0"/>
                <a:ea typeface="SimSun" charset="0"/>
                <a:cs typeface="SimSun" charset="0"/>
              </a:rPr>
              <a:t>HR</a:t>
            </a:r>
          </a:p>
          <a:p>
            <a:pPr eaLnBrk="1" hangingPunct="1"/>
            <a:r>
              <a:rPr lang="en-US" altLang="ja-JP" sz="2000" b="1" dirty="0">
                <a:solidFill>
                  <a:srgbClr val="000000"/>
                </a:solidFill>
                <a:latin typeface="SimSun" charset="0"/>
                <a:ea typeface="SimSun" charset="0"/>
                <a:cs typeface="SimSun" charset="0"/>
              </a:rPr>
              <a:t>PS19-1: </a:t>
            </a:r>
            <a:r>
              <a:rPr lang="en-US" altLang="ja-JP" sz="2000" b="1" dirty="0">
                <a:solidFill>
                  <a:srgbClr val="FF0000"/>
                </a:solidFill>
                <a:latin typeface="SimSun" charset="0"/>
                <a:ea typeface="SimSun" charset="0"/>
                <a:cs typeface="SimSun" charset="0"/>
              </a:rPr>
              <a:t>R</a:t>
            </a:r>
            <a:r>
              <a:rPr lang="en-US" altLang="ja-JP" sz="2000" b="1" dirty="0">
                <a:solidFill>
                  <a:srgbClr val="0000FF"/>
                </a:solidFill>
                <a:latin typeface="SimSun" charset="0"/>
                <a:ea typeface="SimSun" charset="0"/>
                <a:cs typeface="SimSun" charset="0"/>
              </a:rPr>
              <a:t>A</a:t>
            </a:r>
            <a:r>
              <a:rPr lang="en-US" altLang="ja-JP" sz="2000" b="1" dirty="0">
                <a:solidFill>
                  <a:srgbClr val="00FF00"/>
                </a:solidFill>
                <a:latin typeface="SimSun" charset="0"/>
                <a:ea typeface="SimSun" charset="0"/>
                <a:cs typeface="SimSun" charset="0"/>
              </a:rPr>
              <a:t>F</a:t>
            </a:r>
            <a:r>
              <a:rPr lang="en-US" altLang="ja-JP" sz="2000" b="1" dirty="0">
                <a:solidFill>
                  <a:srgbClr val="0000FF"/>
                </a:solidFill>
                <a:latin typeface="SimSun" charset="0"/>
                <a:ea typeface="SimSun" charset="0"/>
                <a:cs typeface="SimSun" charset="0"/>
              </a:rPr>
              <a:t>IA</a:t>
            </a:r>
            <a:r>
              <a:rPr lang="en-US" altLang="ja-JP" sz="2000" b="1" dirty="0">
                <a:solidFill>
                  <a:srgbClr val="00CCFF"/>
                </a:solidFill>
                <a:latin typeface="SimSun" charset="0"/>
                <a:ea typeface="SimSun" charset="0"/>
                <a:cs typeface="SimSun" charset="0"/>
              </a:rPr>
              <a:t>S</a:t>
            </a:r>
            <a:r>
              <a:rPr lang="en-US" altLang="ja-JP" sz="2000" b="1" dirty="0">
                <a:solidFill>
                  <a:srgbClr val="FF0000"/>
                </a:solidFill>
                <a:latin typeface="SimSun" charset="0"/>
                <a:ea typeface="SimSun" charset="0"/>
                <a:cs typeface="SimSun" charset="0"/>
              </a:rPr>
              <a:t>RR</a:t>
            </a:r>
            <a:r>
              <a:rPr lang="en-US" altLang="ja-JP" sz="2000" b="1" dirty="0">
                <a:solidFill>
                  <a:srgbClr val="0000FF"/>
                </a:solidFill>
                <a:latin typeface="SimSun" charset="0"/>
                <a:ea typeface="SimSun" charset="0"/>
                <a:cs typeface="SimSun" charset="0"/>
              </a:rPr>
              <a:t>I</a:t>
            </a:r>
            <a:r>
              <a:rPr lang="en-US" altLang="ja-JP" sz="2000" b="1" dirty="0">
                <a:solidFill>
                  <a:srgbClr val="FF0000"/>
                </a:solidFill>
                <a:latin typeface="SimSun" charset="0"/>
                <a:ea typeface="SimSun" charset="0"/>
                <a:cs typeface="SimSun" charset="0"/>
              </a:rPr>
              <a:t>RR</a:t>
            </a:r>
            <a:r>
              <a:rPr lang="en-US" altLang="ja-JP" sz="2000" b="1" dirty="0">
                <a:latin typeface="SimSun" charset="0"/>
                <a:ea typeface="SimSun" charset="0"/>
                <a:cs typeface="SimSun" charset="0"/>
              </a:rPr>
              <a:t>P</a:t>
            </a:r>
            <a:r>
              <a:rPr lang="en-US" altLang="ja-JP" sz="2000" b="1" dirty="0">
                <a:solidFill>
                  <a:srgbClr val="000000"/>
                </a:solidFill>
                <a:latin typeface="SimSun" charset="0"/>
                <a:ea typeface="SimSun" charset="0"/>
                <a:cs typeface="SimSun" charset="0"/>
              </a:rPr>
              <a:t> </a:t>
            </a:r>
          </a:p>
          <a:p>
            <a:pPr eaLnBrk="1" hangingPunct="1"/>
            <a:r>
              <a:rPr lang="en-US" altLang="ja-JP" sz="2000" b="1" dirty="0">
                <a:solidFill>
                  <a:srgbClr val="000000"/>
                </a:solidFill>
                <a:latin typeface="SimSun" charset="0"/>
                <a:ea typeface="SimSun" charset="0"/>
                <a:cs typeface="SimSun" charset="0"/>
              </a:rPr>
              <a:t>PS19-4: </a:t>
            </a:r>
            <a:r>
              <a:rPr lang="en-US" altLang="ja-JP" sz="2000" b="1" dirty="0">
                <a:solidFill>
                  <a:srgbClr val="FF0000"/>
                </a:solidFill>
                <a:latin typeface="SimSun" charset="0"/>
                <a:ea typeface="SimSun" charset="0"/>
                <a:cs typeface="SimSun" charset="0"/>
              </a:rPr>
              <a:t>R</a:t>
            </a:r>
            <a:r>
              <a:rPr lang="en-US" altLang="ja-JP" sz="2000" b="1" dirty="0">
                <a:solidFill>
                  <a:srgbClr val="0000FF"/>
                </a:solidFill>
                <a:latin typeface="SimSun" charset="0"/>
                <a:ea typeface="SimSun" charset="0"/>
                <a:cs typeface="SimSun" charset="0"/>
              </a:rPr>
              <a:t>AIA</a:t>
            </a:r>
            <a:r>
              <a:rPr lang="en-US" altLang="ja-JP" sz="2000" b="1" dirty="0">
                <a:solidFill>
                  <a:srgbClr val="FF0000"/>
                </a:solidFill>
                <a:latin typeface="SimSun" charset="0"/>
                <a:ea typeface="SimSun" charset="0"/>
                <a:cs typeface="SimSun" charset="0"/>
              </a:rPr>
              <a:t>RR</a:t>
            </a:r>
            <a:r>
              <a:rPr lang="en-US" altLang="ja-JP" sz="2000" b="1" dirty="0">
                <a:solidFill>
                  <a:srgbClr val="0000FF"/>
                </a:solidFill>
                <a:latin typeface="SimSun" charset="0"/>
                <a:ea typeface="SimSun" charset="0"/>
                <a:cs typeface="SimSun" charset="0"/>
              </a:rPr>
              <a:t>I</a:t>
            </a:r>
            <a:r>
              <a:rPr lang="en-US" altLang="ja-JP" sz="2000" b="1" dirty="0">
                <a:solidFill>
                  <a:srgbClr val="FF0000"/>
                </a:solidFill>
                <a:latin typeface="SimSun" charset="0"/>
                <a:ea typeface="SimSun" charset="0"/>
                <a:cs typeface="SimSun" charset="0"/>
              </a:rPr>
              <a:t>RR</a:t>
            </a:r>
          </a:p>
          <a:p>
            <a:pPr eaLnBrk="1" hangingPunct="1"/>
            <a:r>
              <a:rPr lang="en-US" altLang="ja-JP" sz="2000" b="1" dirty="0">
                <a:solidFill>
                  <a:srgbClr val="000000"/>
                </a:solidFill>
                <a:latin typeface="SimSun" charset="0"/>
                <a:ea typeface="SimSun" charset="0"/>
                <a:cs typeface="SimSun" charset="0"/>
              </a:rPr>
              <a:t>PS19-6: </a:t>
            </a:r>
            <a:r>
              <a:rPr lang="en-US" altLang="ja-JP" sz="2000" b="1" dirty="0">
                <a:solidFill>
                  <a:srgbClr val="FF0000"/>
                </a:solidFill>
                <a:latin typeface="SimSun" charset="0"/>
                <a:ea typeface="SimSun" charset="0"/>
                <a:cs typeface="SimSun" charset="0"/>
              </a:rPr>
              <a:t>R</a:t>
            </a:r>
            <a:r>
              <a:rPr lang="en-US" altLang="ja-JP" sz="2000" b="1" dirty="0">
                <a:solidFill>
                  <a:srgbClr val="0000FF"/>
                </a:solidFill>
                <a:latin typeface="SimSun" charset="0"/>
                <a:ea typeface="SimSun" charset="0"/>
                <a:cs typeface="SimSun" charset="0"/>
              </a:rPr>
              <a:t>III</a:t>
            </a:r>
            <a:r>
              <a:rPr lang="en-US" altLang="ja-JP" sz="2000" b="1" dirty="0">
                <a:solidFill>
                  <a:srgbClr val="FF0000"/>
                </a:solidFill>
                <a:latin typeface="SimSun" charset="0"/>
                <a:ea typeface="SimSun" charset="0"/>
                <a:cs typeface="SimSun" charset="0"/>
              </a:rPr>
              <a:t>RR</a:t>
            </a:r>
            <a:r>
              <a:rPr lang="en-US" altLang="ja-JP" sz="2000" b="1" dirty="0">
                <a:solidFill>
                  <a:srgbClr val="0000FF"/>
                </a:solidFill>
                <a:latin typeface="SimSun" charset="0"/>
                <a:ea typeface="SimSun" charset="0"/>
                <a:cs typeface="SimSun" charset="0"/>
              </a:rPr>
              <a:t>I</a:t>
            </a:r>
            <a:r>
              <a:rPr lang="en-US" altLang="ja-JP" sz="2000" b="1" dirty="0">
                <a:solidFill>
                  <a:srgbClr val="FF0000"/>
                </a:solidFill>
                <a:latin typeface="SimSun" charset="0"/>
                <a:ea typeface="SimSun" charset="0"/>
                <a:cs typeface="SimSun" charset="0"/>
              </a:rPr>
              <a:t>RR</a:t>
            </a:r>
          </a:p>
          <a:p>
            <a:pPr eaLnBrk="1" hangingPunct="1"/>
            <a:r>
              <a:rPr lang="en-US" altLang="ja-JP" sz="2000" b="1" dirty="0">
                <a:solidFill>
                  <a:srgbClr val="000000"/>
                </a:solidFill>
                <a:latin typeface="SimSun" charset="0"/>
                <a:ea typeface="HGｺﾞｼｯｸM" charset="0"/>
                <a:cs typeface="HGｺﾞｼｯｸM" charset="0"/>
              </a:rPr>
              <a:t>KPS19R10</a:t>
            </a:r>
            <a:r>
              <a:rPr lang="ja-JP" altLang="en-US" sz="2000" b="1" dirty="0">
                <a:solidFill>
                  <a:srgbClr val="000000"/>
                </a:solidFill>
                <a:latin typeface="SimSun" charset="0"/>
                <a:ea typeface="HGｺﾞｼｯｸM" charset="0"/>
                <a:cs typeface="HGｺﾞｼｯｸM" charset="0"/>
              </a:rPr>
              <a:t>： </a:t>
            </a:r>
            <a:r>
              <a:rPr lang="en-US" altLang="ja-JP" sz="2000" b="1" dirty="0">
                <a:solidFill>
                  <a:srgbClr val="FF0000"/>
                </a:solidFill>
                <a:latin typeface="SimSun" charset="0"/>
                <a:ea typeface="HGｺﾞｼｯｸM" charset="0"/>
                <a:cs typeface="HGｺﾞｼｯｸM" charset="0"/>
              </a:rPr>
              <a:t>KR</a:t>
            </a:r>
            <a:r>
              <a:rPr lang="en-US" altLang="ja-JP" sz="2000" b="1" dirty="0">
                <a:solidFill>
                  <a:srgbClr val="0000FF"/>
                </a:solidFill>
                <a:latin typeface="SimSun" charset="0"/>
                <a:ea typeface="HGｺﾞｼｯｸM" charset="0"/>
                <a:cs typeface="HGｺﾞｼｯｸM" charset="0"/>
              </a:rPr>
              <a:t>A</a:t>
            </a:r>
            <a:r>
              <a:rPr lang="en-US" altLang="ja-JP" sz="2000" b="1" dirty="0">
                <a:solidFill>
                  <a:srgbClr val="00FF00"/>
                </a:solidFill>
                <a:latin typeface="SimSun" charset="0"/>
                <a:ea typeface="HGｺﾞｼｯｸM" charset="0"/>
                <a:cs typeface="HGｺﾞｼｯｸM" charset="0"/>
              </a:rPr>
              <a:t>F</a:t>
            </a:r>
            <a:r>
              <a:rPr lang="en-US" altLang="ja-JP" sz="2000" b="1" dirty="0">
                <a:solidFill>
                  <a:srgbClr val="0000FF"/>
                </a:solidFill>
                <a:latin typeface="SimSun" charset="0"/>
                <a:ea typeface="HGｺﾞｼｯｸM" charset="0"/>
                <a:cs typeface="HGｺﾞｼｯｸM" charset="0"/>
              </a:rPr>
              <a:t>IA</a:t>
            </a:r>
            <a:r>
              <a:rPr lang="en-US" altLang="ja-JP" sz="2000" b="1" dirty="0">
                <a:solidFill>
                  <a:srgbClr val="00CCFF"/>
                </a:solidFill>
                <a:latin typeface="SimSun" charset="0"/>
                <a:ea typeface="HGｺﾞｼｯｸM" charset="0"/>
                <a:cs typeface="HGｺﾞｼｯｸM" charset="0"/>
              </a:rPr>
              <a:t>S</a:t>
            </a:r>
            <a:r>
              <a:rPr lang="en-US" altLang="ja-JP" sz="2000" b="1" dirty="0">
                <a:solidFill>
                  <a:srgbClr val="FF0000"/>
                </a:solidFill>
                <a:latin typeface="SimSun" charset="0"/>
                <a:ea typeface="HGｺﾞｼｯｸM" charset="0"/>
                <a:cs typeface="HGｺﾞｼｯｸM" charset="0"/>
              </a:rPr>
              <a:t>RR</a:t>
            </a:r>
            <a:r>
              <a:rPr lang="en-US" altLang="ja-JP" sz="2000" b="1" dirty="0">
                <a:solidFill>
                  <a:srgbClr val="0000FF"/>
                </a:solidFill>
                <a:latin typeface="SimSun" charset="0"/>
                <a:ea typeface="HGｺﾞｼｯｸM" charset="0"/>
                <a:cs typeface="HGｺﾞｼｯｸM" charset="0"/>
              </a:rPr>
              <a:t>I</a:t>
            </a:r>
            <a:r>
              <a:rPr lang="en-US" altLang="ja-JP" sz="2000" b="1" dirty="0">
                <a:solidFill>
                  <a:srgbClr val="FF0000"/>
                </a:solidFill>
                <a:latin typeface="SimSun" charset="0"/>
                <a:ea typeface="HGｺﾞｼｯｸM" charset="0"/>
                <a:cs typeface="HGｺﾞｼｯｸM" charset="0"/>
              </a:rPr>
              <a:t>RR</a:t>
            </a:r>
            <a:r>
              <a:rPr lang="en-US" altLang="ja-JP" sz="2000" b="1" dirty="0">
                <a:latin typeface="SimSun" charset="0"/>
                <a:ea typeface="HGｺﾞｼｯｸM" charset="0"/>
                <a:cs typeface="HGｺﾞｼｯｸM" charset="0"/>
              </a:rPr>
              <a:t>P</a:t>
            </a:r>
          </a:p>
        </p:txBody>
      </p:sp>
      <p:grpSp>
        <p:nvGrpSpPr>
          <p:cNvPr id="5" name="Group 4">
            <a:extLst>
              <a:ext uri="{FF2B5EF4-FFF2-40B4-BE49-F238E27FC236}">
                <a16:creationId xmlns:a16="http://schemas.microsoft.com/office/drawing/2014/main" id="{079F690B-9E55-9249-899E-FE4FFF7EA896}"/>
              </a:ext>
            </a:extLst>
          </p:cNvPr>
          <p:cNvGrpSpPr>
            <a:grpSpLocks/>
          </p:cNvGrpSpPr>
          <p:nvPr/>
        </p:nvGrpSpPr>
        <p:grpSpPr bwMode="auto">
          <a:xfrm>
            <a:off x="2551114" y="5402264"/>
            <a:ext cx="7169149" cy="1474787"/>
            <a:chOff x="730" y="3207"/>
            <a:chExt cx="4516" cy="929"/>
          </a:xfrm>
        </p:grpSpPr>
        <p:sp>
          <p:nvSpPr>
            <p:cNvPr id="6" name="Rectangle 5">
              <a:extLst>
                <a:ext uri="{FF2B5EF4-FFF2-40B4-BE49-F238E27FC236}">
                  <a16:creationId xmlns:a16="http://schemas.microsoft.com/office/drawing/2014/main" id="{B57267D6-67CA-254C-938C-74DED1DDDB17}"/>
                </a:ext>
              </a:extLst>
            </p:cNvPr>
            <p:cNvSpPr>
              <a:spLocks noChangeArrowheads="1"/>
            </p:cNvSpPr>
            <p:nvPr/>
          </p:nvSpPr>
          <p:spPr bwMode="auto">
            <a:xfrm>
              <a:off x="730" y="3937"/>
              <a:ext cx="2900" cy="166"/>
            </a:xfrm>
            <a:prstGeom prst="rect">
              <a:avLst/>
            </a:prstGeom>
            <a:gradFill rotWithShape="1">
              <a:gsLst>
                <a:gs pos="0">
                  <a:srgbClr val="FF00FF"/>
                </a:gs>
                <a:gs pos="50000">
                  <a:srgbClr val="FFFFFF"/>
                </a:gs>
                <a:gs pos="100000">
                  <a:srgbClr val="FF00FF"/>
                </a:gs>
              </a:gsLst>
              <a:lin ang="5400000" scaled="1"/>
            </a:gradFill>
            <a:ln>
              <a:noFill/>
            </a:ln>
            <a:effectLst/>
            <a:extLs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nvGrpSpPr>
            <p:cNvPr id="7" name="Group 6">
              <a:extLst>
                <a:ext uri="{FF2B5EF4-FFF2-40B4-BE49-F238E27FC236}">
                  <a16:creationId xmlns:a16="http://schemas.microsoft.com/office/drawing/2014/main" id="{CDF655A9-C6FF-664B-BA1F-591240C4033E}"/>
                </a:ext>
              </a:extLst>
            </p:cNvPr>
            <p:cNvGrpSpPr>
              <a:grpSpLocks/>
            </p:cNvGrpSpPr>
            <p:nvPr/>
          </p:nvGrpSpPr>
          <p:grpSpPr bwMode="auto">
            <a:xfrm>
              <a:off x="896" y="3227"/>
              <a:ext cx="620" cy="694"/>
              <a:chOff x="1085" y="3028"/>
              <a:chExt cx="620" cy="694"/>
            </a:xfrm>
          </p:grpSpPr>
          <p:sp>
            <p:nvSpPr>
              <p:cNvPr id="26" name="Freeform 7">
                <a:extLst>
                  <a:ext uri="{FF2B5EF4-FFF2-40B4-BE49-F238E27FC236}">
                    <a16:creationId xmlns:a16="http://schemas.microsoft.com/office/drawing/2014/main" id="{6452786A-4556-3A42-A1BF-ED100D891252}"/>
                  </a:ext>
                </a:extLst>
              </p:cNvPr>
              <p:cNvSpPr>
                <a:spLocks/>
              </p:cNvSpPr>
              <p:nvPr/>
            </p:nvSpPr>
            <p:spPr bwMode="auto">
              <a:xfrm>
                <a:off x="1332" y="3549"/>
                <a:ext cx="373" cy="173"/>
              </a:xfrm>
              <a:custGeom>
                <a:avLst/>
                <a:gdLst>
                  <a:gd name="T0" fmla="*/ 1 w 573"/>
                  <a:gd name="T1" fmla="*/ 0 h 223"/>
                  <a:gd name="T2" fmla="*/ 1 w 573"/>
                  <a:gd name="T3" fmla="*/ 7 h 223"/>
                  <a:gd name="T4" fmla="*/ 3 w 573"/>
                  <a:gd name="T5" fmla="*/ 12 h 223"/>
                  <a:gd name="T6" fmla="*/ 1 w 573"/>
                  <a:gd name="T7" fmla="*/ 17 h 223"/>
                  <a:gd name="T8" fmla="*/ 3 w 573"/>
                  <a:gd name="T9" fmla="*/ 22 h 223"/>
                  <a:gd name="T10" fmla="*/ 8 w 573"/>
                  <a:gd name="T11" fmla="*/ 22 h 223"/>
                  <a:gd name="T12" fmla="*/ 12 w 573"/>
                  <a:gd name="T13" fmla="*/ 22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7" name="Group 8">
                <a:extLst>
                  <a:ext uri="{FF2B5EF4-FFF2-40B4-BE49-F238E27FC236}">
                    <a16:creationId xmlns:a16="http://schemas.microsoft.com/office/drawing/2014/main" id="{6BDC00E4-02B2-E54E-BD21-58EA6A2421F1}"/>
                  </a:ext>
                </a:extLst>
              </p:cNvPr>
              <p:cNvGrpSpPr>
                <a:grpSpLocks/>
              </p:cNvGrpSpPr>
              <p:nvPr/>
            </p:nvGrpSpPr>
            <p:grpSpPr bwMode="auto">
              <a:xfrm rot="-5400000">
                <a:off x="1084" y="3029"/>
                <a:ext cx="546" cy="543"/>
                <a:chOff x="2124" y="3147"/>
                <a:chExt cx="102" cy="102"/>
              </a:xfrm>
            </p:grpSpPr>
            <p:sp>
              <p:nvSpPr>
                <p:cNvPr id="28" name="Oval 9">
                  <a:extLst>
                    <a:ext uri="{FF2B5EF4-FFF2-40B4-BE49-F238E27FC236}">
                      <a16:creationId xmlns:a16="http://schemas.microsoft.com/office/drawing/2014/main" id="{567E2AD8-8134-6E44-8DCE-9AE8960E6111}"/>
                    </a:ext>
                  </a:extLst>
                </p:cNvPr>
                <p:cNvSpPr>
                  <a:spLocks noChangeArrowheads="1"/>
                </p:cNvSpPr>
                <p:nvPr/>
              </p:nvSpPr>
              <p:spPr bwMode="auto">
                <a:xfrm>
                  <a:off x="2124" y="3147"/>
                  <a:ext cx="102" cy="102"/>
                </a:xfrm>
                <a:prstGeom prst="ellipse">
                  <a:avLst/>
                </a:prstGeom>
                <a:gradFill rotWithShape="0">
                  <a:gsLst>
                    <a:gs pos="0">
                      <a:srgbClr val="FFFF00"/>
                    </a:gs>
                    <a:gs pos="100000">
                      <a:srgbClr val="0000CC"/>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9" name="AutoShape 10">
                  <a:extLst>
                    <a:ext uri="{FF2B5EF4-FFF2-40B4-BE49-F238E27FC236}">
                      <a16:creationId xmlns:a16="http://schemas.microsoft.com/office/drawing/2014/main" id="{AD73B339-C5E8-B540-9F0B-CE65735D55B1}"/>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grpSp>
        <p:sp>
          <p:nvSpPr>
            <p:cNvPr id="8" name="Freeform 11">
              <a:extLst>
                <a:ext uri="{FF2B5EF4-FFF2-40B4-BE49-F238E27FC236}">
                  <a16:creationId xmlns:a16="http://schemas.microsoft.com/office/drawing/2014/main" id="{5D919E2A-E9E6-D24F-8431-17BAFD7067F8}"/>
                </a:ext>
              </a:extLst>
            </p:cNvPr>
            <p:cNvSpPr>
              <a:spLocks/>
            </p:cNvSpPr>
            <p:nvPr/>
          </p:nvSpPr>
          <p:spPr bwMode="auto">
            <a:xfrm>
              <a:off x="1848" y="3748"/>
              <a:ext cx="372" cy="173"/>
            </a:xfrm>
            <a:custGeom>
              <a:avLst/>
              <a:gdLst>
                <a:gd name="T0" fmla="*/ 1 w 573"/>
                <a:gd name="T1" fmla="*/ 0 h 223"/>
                <a:gd name="T2" fmla="*/ 1 w 573"/>
                <a:gd name="T3" fmla="*/ 7 h 223"/>
                <a:gd name="T4" fmla="*/ 3 w 573"/>
                <a:gd name="T5" fmla="*/ 12 h 223"/>
                <a:gd name="T6" fmla="*/ 1 w 573"/>
                <a:gd name="T7" fmla="*/ 17 h 223"/>
                <a:gd name="T8" fmla="*/ 3 w 573"/>
                <a:gd name="T9" fmla="*/ 22 h 223"/>
                <a:gd name="T10" fmla="*/ 8 w 573"/>
                <a:gd name="T11" fmla="*/ 22 h 223"/>
                <a:gd name="T12" fmla="*/ 12 w 573"/>
                <a:gd name="T13" fmla="*/ 22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9" name="Group 12">
              <a:extLst>
                <a:ext uri="{FF2B5EF4-FFF2-40B4-BE49-F238E27FC236}">
                  <a16:creationId xmlns:a16="http://schemas.microsoft.com/office/drawing/2014/main" id="{9519756E-548D-5847-AD93-CF4EB9E3EB40}"/>
                </a:ext>
              </a:extLst>
            </p:cNvPr>
            <p:cNvGrpSpPr>
              <a:grpSpLocks/>
            </p:cNvGrpSpPr>
            <p:nvPr/>
          </p:nvGrpSpPr>
          <p:grpSpPr bwMode="auto">
            <a:xfrm rot="-5400000">
              <a:off x="1600" y="3228"/>
              <a:ext cx="546" cy="543"/>
              <a:chOff x="2124" y="3147"/>
              <a:chExt cx="102" cy="102"/>
            </a:xfrm>
          </p:grpSpPr>
          <p:sp>
            <p:nvSpPr>
              <p:cNvPr id="24" name="Oval 13">
                <a:extLst>
                  <a:ext uri="{FF2B5EF4-FFF2-40B4-BE49-F238E27FC236}">
                    <a16:creationId xmlns:a16="http://schemas.microsoft.com/office/drawing/2014/main" id="{0A850410-A228-F440-99F3-1676F1A64984}"/>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5" name="AutoShape 14">
                <a:extLst>
                  <a:ext uri="{FF2B5EF4-FFF2-40B4-BE49-F238E27FC236}">
                    <a16:creationId xmlns:a16="http://schemas.microsoft.com/office/drawing/2014/main" id="{6ABC61B0-7928-3442-9919-AC93E485879D}"/>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sp>
          <p:nvSpPr>
            <p:cNvPr id="10" name="Freeform 15">
              <a:extLst>
                <a:ext uri="{FF2B5EF4-FFF2-40B4-BE49-F238E27FC236}">
                  <a16:creationId xmlns:a16="http://schemas.microsoft.com/office/drawing/2014/main" id="{8357DAE3-8D47-6145-9234-E0CE78B92C5F}"/>
                </a:ext>
              </a:extLst>
            </p:cNvPr>
            <p:cNvSpPr>
              <a:spLocks/>
            </p:cNvSpPr>
            <p:nvPr/>
          </p:nvSpPr>
          <p:spPr bwMode="auto">
            <a:xfrm>
              <a:off x="2551" y="3748"/>
              <a:ext cx="373" cy="173"/>
            </a:xfrm>
            <a:custGeom>
              <a:avLst/>
              <a:gdLst>
                <a:gd name="T0" fmla="*/ 1 w 573"/>
                <a:gd name="T1" fmla="*/ 0 h 223"/>
                <a:gd name="T2" fmla="*/ 1 w 573"/>
                <a:gd name="T3" fmla="*/ 7 h 223"/>
                <a:gd name="T4" fmla="*/ 3 w 573"/>
                <a:gd name="T5" fmla="*/ 12 h 223"/>
                <a:gd name="T6" fmla="*/ 1 w 573"/>
                <a:gd name="T7" fmla="*/ 17 h 223"/>
                <a:gd name="T8" fmla="*/ 3 w 573"/>
                <a:gd name="T9" fmla="*/ 22 h 223"/>
                <a:gd name="T10" fmla="*/ 8 w 573"/>
                <a:gd name="T11" fmla="*/ 22 h 223"/>
                <a:gd name="T12" fmla="*/ 12 w 573"/>
                <a:gd name="T13" fmla="*/ 22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1" name="Group 16">
              <a:extLst>
                <a:ext uri="{FF2B5EF4-FFF2-40B4-BE49-F238E27FC236}">
                  <a16:creationId xmlns:a16="http://schemas.microsoft.com/office/drawing/2014/main" id="{E713909E-5286-8143-AA5B-E797DCC584EB}"/>
                </a:ext>
              </a:extLst>
            </p:cNvPr>
            <p:cNvGrpSpPr>
              <a:grpSpLocks/>
            </p:cNvGrpSpPr>
            <p:nvPr/>
          </p:nvGrpSpPr>
          <p:grpSpPr bwMode="auto">
            <a:xfrm rot="-5400000">
              <a:off x="2303" y="3228"/>
              <a:ext cx="546" cy="544"/>
              <a:chOff x="2124" y="3147"/>
              <a:chExt cx="102" cy="102"/>
            </a:xfrm>
          </p:grpSpPr>
          <p:sp>
            <p:nvSpPr>
              <p:cNvPr id="22" name="Oval 17">
                <a:extLst>
                  <a:ext uri="{FF2B5EF4-FFF2-40B4-BE49-F238E27FC236}">
                    <a16:creationId xmlns:a16="http://schemas.microsoft.com/office/drawing/2014/main" id="{8111B20F-9369-1147-9C8D-6A47C03937C0}"/>
                  </a:ext>
                </a:extLst>
              </p:cNvPr>
              <p:cNvSpPr>
                <a:spLocks noChangeArrowheads="1"/>
              </p:cNvSpPr>
              <p:nvPr/>
            </p:nvSpPr>
            <p:spPr bwMode="auto">
              <a:xfrm>
                <a:off x="2124" y="3147"/>
                <a:ext cx="102" cy="102"/>
              </a:xfrm>
              <a:prstGeom prst="ellipse">
                <a:avLst/>
              </a:prstGeom>
              <a:gradFill rotWithShape="0">
                <a:gsLst>
                  <a:gs pos="0">
                    <a:srgbClr val="FFFF00"/>
                  </a:gs>
                  <a:gs pos="100000">
                    <a:srgbClr val="00FF00"/>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3" name="AutoShape 18">
                <a:extLst>
                  <a:ext uri="{FF2B5EF4-FFF2-40B4-BE49-F238E27FC236}">
                    <a16:creationId xmlns:a16="http://schemas.microsoft.com/office/drawing/2014/main" id="{CDFC977D-ED2E-6842-874C-3C9254DDA426}"/>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sp>
          <p:nvSpPr>
            <p:cNvPr id="12" name="Freeform 19">
              <a:extLst>
                <a:ext uri="{FF2B5EF4-FFF2-40B4-BE49-F238E27FC236}">
                  <a16:creationId xmlns:a16="http://schemas.microsoft.com/office/drawing/2014/main" id="{B64FB402-721E-1F4F-9D0C-EE8E8D94BE42}"/>
                </a:ext>
              </a:extLst>
            </p:cNvPr>
            <p:cNvSpPr>
              <a:spLocks/>
            </p:cNvSpPr>
            <p:nvPr/>
          </p:nvSpPr>
          <p:spPr bwMode="auto">
            <a:xfrm>
              <a:off x="3256" y="3748"/>
              <a:ext cx="372" cy="173"/>
            </a:xfrm>
            <a:custGeom>
              <a:avLst/>
              <a:gdLst>
                <a:gd name="T0" fmla="*/ 1 w 573"/>
                <a:gd name="T1" fmla="*/ 0 h 223"/>
                <a:gd name="T2" fmla="*/ 1 w 573"/>
                <a:gd name="T3" fmla="*/ 7 h 223"/>
                <a:gd name="T4" fmla="*/ 3 w 573"/>
                <a:gd name="T5" fmla="*/ 12 h 223"/>
                <a:gd name="T6" fmla="*/ 1 w 573"/>
                <a:gd name="T7" fmla="*/ 17 h 223"/>
                <a:gd name="T8" fmla="*/ 3 w 573"/>
                <a:gd name="T9" fmla="*/ 22 h 223"/>
                <a:gd name="T10" fmla="*/ 8 w 573"/>
                <a:gd name="T11" fmla="*/ 22 h 223"/>
                <a:gd name="T12" fmla="*/ 12 w 573"/>
                <a:gd name="T13" fmla="*/ 22 h 2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FF00FF"/>
              </a:solidFill>
              <a:round/>
              <a:headEnd/>
              <a:tailEnd/>
            </a:ln>
            <a:effectLst/>
            <a:extLst>
              <a:ext uri="{909E8E84-426E-40DD-AFC4-6F175D3DCCD1}">
                <a14:hiddenFill xmlns:a14="http://schemas.microsoft.com/office/drawing/2010/main">
                  <a:solidFill>
                    <a:srgbClr val="99CC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20">
              <a:extLst>
                <a:ext uri="{FF2B5EF4-FFF2-40B4-BE49-F238E27FC236}">
                  <a16:creationId xmlns:a16="http://schemas.microsoft.com/office/drawing/2014/main" id="{B0DA6507-1406-2D42-8B7E-E224010B50CC}"/>
                </a:ext>
              </a:extLst>
            </p:cNvPr>
            <p:cNvGrpSpPr>
              <a:grpSpLocks/>
            </p:cNvGrpSpPr>
            <p:nvPr/>
          </p:nvGrpSpPr>
          <p:grpSpPr bwMode="auto">
            <a:xfrm rot="-5400000">
              <a:off x="3008" y="3228"/>
              <a:ext cx="546" cy="543"/>
              <a:chOff x="2124" y="3147"/>
              <a:chExt cx="102" cy="102"/>
            </a:xfrm>
          </p:grpSpPr>
          <p:sp>
            <p:nvSpPr>
              <p:cNvPr id="20" name="Oval 21">
                <a:extLst>
                  <a:ext uri="{FF2B5EF4-FFF2-40B4-BE49-F238E27FC236}">
                    <a16:creationId xmlns:a16="http://schemas.microsoft.com/office/drawing/2014/main" id="{36BD62D2-FF44-3145-A6EA-5A37191BC8B4}"/>
                  </a:ext>
                </a:extLst>
              </p:cNvPr>
              <p:cNvSpPr>
                <a:spLocks noChangeArrowheads="1"/>
              </p:cNvSpPr>
              <p:nvPr/>
            </p:nvSpPr>
            <p:spPr bwMode="auto">
              <a:xfrm>
                <a:off x="2124" y="3147"/>
                <a:ext cx="102" cy="102"/>
              </a:xfrm>
              <a:prstGeom prst="ellipse">
                <a:avLst/>
              </a:prstGeom>
              <a:gradFill rotWithShape="0">
                <a:gsLst>
                  <a:gs pos="0">
                    <a:srgbClr val="FFFF00"/>
                  </a:gs>
                  <a:gs pos="100000">
                    <a:srgbClr val="993300"/>
                  </a:gs>
                </a:gsLst>
                <a:path path="shape">
                  <a:fillToRect l="50000" t="50000" r="50000" b="50000"/>
                </a:path>
              </a:gradFill>
              <a:ln>
                <a:noFill/>
              </a:ln>
              <a:effectLst/>
              <a:extLst>
                <a:ext uri="{91240B29-F687-4F45-9708-019B960494DF}">
                  <a14:hiddenLine xmlns:a14="http://schemas.microsoft.com/office/drawing/2010/main" w="9525">
                    <a:solidFill>
                      <a:srgbClr val="336666"/>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sp>
            <p:nvSpPr>
              <p:cNvPr id="21" name="AutoShape 22">
                <a:extLst>
                  <a:ext uri="{FF2B5EF4-FFF2-40B4-BE49-F238E27FC236}">
                    <a16:creationId xmlns:a16="http://schemas.microsoft.com/office/drawing/2014/main" id="{4434E74A-0DAC-E04F-9942-52DC82C9200B}"/>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a:p>
            </p:txBody>
          </p:sp>
        </p:grpSp>
        <p:sp>
          <p:nvSpPr>
            <p:cNvPr id="14" name="Text Box 23">
              <a:extLst>
                <a:ext uri="{FF2B5EF4-FFF2-40B4-BE49-F238E27FC236}">
                  <a16:creationId xmlns:a16="http://schemas.microsoft.com/office/drawing/2014/main" id="{7F3FD3B8-1854-4746-BE9E-CDF4BCE39344}"/>
                </a:ext>
              </a:extLst>
            </p:cNvPr>
            <p:cNvSpPr txBox="1">
              <a:spLocks noChangeArrowheads="1"/>
            </p:cNvSpPr>
            <p:nvPr/>
          </p:nvSpPr>
          <p:spPr bwMode="auto">
            <a:xfrm>
              <a:off x="3757" y="3479"/>
              <a:ext cx="1489" cy="252"/>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r>
                <a:rPr kumimoji="0" lang="ja-JP" altLang="en-US" sz="2000" b="1" dirty="0">
                  <a:solidFill>
                    <a:srgbClr val="FF0000"/>
                  </a:solidFill>
                </a:rPr>
                <a:t>材料親和性ペプチド</a:t>
              </a:r>
            </a:p>
          </p:txBody>
        </p:sp>
        <p:sp>
          <p:nvSpPr>
            <p:cNvPr id="15" name="Line 24">
              <a:extLst>
                <a:ext uri="{FF2B5EF4-FFF2-40B4-BE49-F238E27FC236}">
                  <a16:creationId xmlns:a16="http://schemas.microsoft.com/office/drawing/2014/main" id="{5694BFD4-1D30-DF43-B5A4-953040107C7B}"/>
                </a:ext>
              </a:extLst>
            </p:cNvPr>
            <p:cNvSpPr>
              <a:spLocks noChangeShapeType="1"/>
            </p:cNvSpPr>
            <p:nvPr/>
          </p:nvSpPr>
          <p:spPr bwMode="auto">
            <a:xfrm flipH="1">
              <a:off x="3417" y="3636"/>
              <a:ext cx="329" cy="19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16" name="Text Box 25">
              <a:extLst>
                <a:ext uri="{FF2B5EF4-FFF2-40B4-BE49-F238E27FC236}">
                  <a16:creationId xmlns:a16="http://schemas.microsoft.com/office/drawing/2014/main" id="{59F09F69-D7FF-884C-82E9-B480614C0114}"/>
                </a:ext>
              </a:extLst>
            </p:cNvPr>
            <p:cNvSpPr txBox="1">
              <a:spLocks noChangeArrowheads="1"/>
            </p:cNvSpPr>
            <p:nvPr/>
          </p:nvSpPr>
          <p:spPr bwMode="auto">
            <a:xfrm>
              <a:off x="3984" y="3884"/>
              <a:ext cx="767" cy="252"/>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r>
                <a:rPr kumimoji="0" lang="ja-JP" altLang="en-US" sz="2000" b="1">
                  <a:solidFill>
                    <a:srgbClr val="000000"/>
                  </a:solidFill>
                </a:rPr>
                <a:t>材料基板</a:t>
              </a:r>
            </a:p>
          </p:txBody>
        </p:sp>
        <p:sp>
          <p:nvSpPr>
            <p:cNvPr id="17" name="Line 26">
              <a:extLst>
                <a:ext uri="{FF2B5EF4-FFF2-40B4-BE49-F238E27FC236}">
                  <a16:creationId xmlns:a16="http://schemas.microsoft.com/office/drawing/2014/main" id="{41293773-7355-3F40-A6A9-368F766EFB40}"/>
                </a:ext>
              </a:extLst>
            </p:cNvPr>
            <p:cNvSpPr>
              <a:spLocks noChangeShapeType="1"/>
            </p:cNvSpPr>
            <p:nvPr/>
          </p:nvSpPr>
          <p:spPr bwMode="auto">
            <a:xfrm flipH="1">
              <a:off x="3643" y="4021"/>
              <a:ext cx="328" cy="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sp>
          <p:nvSpPr>
            <p:cNvPr id="18" name="Text Box 27">
              <a:extLst>
                <a:ext uri="{FF2B5EF4-FFF2-40B4-BE49-F238E27FC236}">
                  <a16:creationId xmlns:a16="http://schemas.microsoft.com/office/drawing/2014/main" id="{89604E7E-B030-5D4D-A49A-0C3A8A8AF520}"/>
                </a:ext>
              </a:extLst>
            </p:cNvPr>
            <p:cNvSpPr txBox="1">
              <a:spLocks noChangeArrowheads="1"/>
            </p:cNvSpPr>
            <p:nvPr/>
          </p:nvSpPr>
          <p:spPr bwMode="auto">
            <a:xfrm>
              <a:off x="3813" y="3207"/>
              <a:ext cx="1324" cy="252"/>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r>
                <a:rPr kumimoji="0" lang="ja-JP" altLang="en-US" sz="2000" b="1">
                  <a:solidFill>
                    <a:srgbClr val="000000"/>
                  </a:solidFill>
                </a:rPr>
                <a:t>機能性タンパク質</a:t>
              </a:r>
            </a:p>
          </p:txBody>
        </p:sp>
        <p:sp>
          <p:nvSpPr>
            <p:cNvPr id="19" name="Line 28">
              <a:extLst>
                <a:ext uri="{FF2B5EF4-FFF2-40B4-BE49-F238E27FC236}">
                  <a16:creationId xmlns:a16="http://schemas.microsoft.com/office/drawing/2014/main" id="{CC460035-CFBC-2A42-8479-D68A6246C36C}"/>
                </a:ext>
              </a:extLst>
            </p:cNvPr>
            <p:cNvSpPr>
              <a:spLocks noChangeShapeType="1"/>
            </p:cNvSpPr>
            <p:nvPr/>
          </p:nvSpPr>
          <p:spPr bwMode="auto">
            <a:xfrm flipH="1">
              <a:off x="3543" y="3365"/>
              <a:ext cx="319" cy="99"/>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a:p>
          </p:txBody>
        </p:sp>
      </p:grpSp>
      <p:sp>
        <p:nvSpPr>
          <p:cNvPr id="30" name="Text Box 29">
            <a:extLst>
              <a:ext uri="{FF2B5EF4-FFF2-40B4-BE49-F238E27FC236}">
                <a16:creationId xmlns:a16="http://schemas.microsoft.com/office/drawing/2014/main" id="{CA289222-8BD2-C84C-B1DB-2F75351D733E}"/>
              </a:ext>
            </a:extLst>
          </p:cNvPr>
          <p:cNvSpPr txBox="1">
            <a:spLocks noChangeArrowheads="1"/>
          </p:cNvSpPr>
          <p:nvPr/>
        </p:nvSpPr>
        <p:spPr bwMode="auto">
          <a:xfrm>
            <a:off x="1746250" y="4210710"/>
            <a:ext cx="5645150" cy="1323975"/>
          </a:xfrm>
          <a:prstGeom prst="rect">
            <a:avLst/>
          </a:prstGeom>
          <a:noFill/>
          <a:ln>
            <a:noFill/>
          </a:ln>
          <a:effectLst/>
          <a:extLst>
            <a:ext uri="{909E8E84-426E-40DD-AFC4-6F175D3DCCD1}">
              <a14:hiddenFill xmlns:a14="http://schemas.microsoft.com/office/drawing/2010/main">
                <a:solidFill>
                  <a:srgbClr val="99CCCC"/>
                </a:solidFill>
              </a14:hiddenFill>
            </a:ext>
            <a:ext uri="{91240B29-F687-4F45-9708-019B960494DF}">
              <a14:hiddenLine xmlns:a14="http://schemas.microsoft.com/office/drawing/2010/main" w="9525">
                <a:solidFill>
                  <a:srgbClr val="3366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2000" b="1" dirty="0">
                <a:solidFill>
                  <a:schemeClr val="tx2"/>
                </a:solidFill>
              </a:rPr>
              <a:t>ペプチドタグを用いるタンパク質固定化の利点</a:t>
            </a:r>
            <a:r>
              <a:rPr lang="ja-JP" altLang="en-US" sz="2000" b="1" dirty="0">
                <a:solidFill>
                  <a:srgbClr val="FF0000"/>
                </a:solidFill>
              </a:rPr>
              <a:t> </a:t>
            </a:r>
          </a:p>
          <a:p>
            <a:pPr eaLnBrk="1" hangingPunct="1">
              <a:buFontTx/>
              <a:buChar char="•"/>
            </a:pPr>
            <a:r>
              <a:rPr lang="ja-JP" altLang="en-US" sz="2000" b="1" dirty="0">
                <a:solidFill>
                  <a:srgbClr val="000000"/>
                </a:solidFill>
              </a:rPr>
              <a:t> </a:t>
            </a:r>
            <a:r>
              <a:rPr lang="ja-JP" altLang="en-US" sz="2000" b="1" dirty="0">
                <a:solidFill>
                  <a:srgbClr val="FF0000"/>
                </a:solidFill>
              </a:rPr>
              <a:t>直接かつ高密度</a:t>
            </a:r>
            <a:r>
              <a:rPr lang="ja-JP" altLang="en-US" sz="2000" b="1" dirty="0">
                <a:solidFill>
                  <a:srgbClr val="000000"/>
                </a:solidFill>
              </a:rPr>
              <a:t>に固定化できる</a:t>
            </a:r>
          </a:p>
          <a:p>
            <a:pPr eaLnBrk="1" hangingPunct="1">
              <a:buFontTx/>
              <a:buChar char="•"/>
            </a:pPr>
            <a:r>
              <a:rPr lang="ja-JP" altLang="en-US" sz="2000" b="1" dirty="0">
                <a:solidFill>
                  <a:srgbClr val="000000"/>
                </a:solidFill>
              </a:rPr>
              <a:t> </a:t>
            </a:r>
            <a:r>
              <a:rPr lang="ja-JP" altLang="en-US" sz="2000" b="1" dirty="0">
                <a:solidFill>
                  <a:srgbClr val="FF0000"/>
                </a:solidFill>
              </a:rPr>
              <a:t>高い生理活性</a:t>
            </a:r>
            <a:r>
              <a:rPr lang="ja-JP" altLang="en-US" sz="2000" b="1" dirty="0"/>
              <a:t>を維持できる</a:t>
            </a:r>
            <a:r>
              <a:rPr lang="en-US" altLang="ja-JP" sz="2000" b="1" dirty="0">
                <a:solidFill>
                  <a:srgbClr val="000000"/>
                </a:solidFill>
              </a:rPr>
              <a:t>.</a:t>
            </a:r>
          </a:p>
          <a:p>
            <a:pPr eaLnBrk="1" hangingPunct="1">
              <a:buFontTx/>
              <a:buChar char="•"/>
            </a:pPr>
            <a:r>
              <a:rPr lang="en-US" altLang="ja-JP" sz="2000" b="1" dirty="0">
                <a:solidFill>
                  <a:srgbClr val="000000"/>
                </a:solidFill>
              </a:rPr>
              <a:t> </a:t>
            </a:r>
            <a:r>
              <a:rPr lang="ja-JP" altLang="en-US" sz="2000" b="1" dirty="0">
                <a:solidFill>
                  <a:srgbClr val="FF0000"/>
                </a:solidFill>
              </a:rPr>
              <a:t>配向を均一に制御</a:t>
            </a:r>
            <a:r>
              <a:rPr lang="ja-JP" altLang="en-US" sz="2000" b="1" dirty="0">
                <a:solidFill>
                  <a:srgbClr val="000000"/>
                </a:solidFill>
              </a:rPr>
              <a:t>できる</a:t>
            </a:r>
            <a:r>
              <a:rPr lang="en-US" altLang="ja-JP" sz="2000" b="1" dirty="0">
                <a:solidFill>
                  <a:srgbClr val="000000"/>
                </a:solidFill>
              </a:rPr>
              <a:t>.</a:t>
            </a:r>
          </a:p>
        </p:txBody>
      </p:sp>
      <p:sp>
        <p:nvSpPr>
          <p:cNvPr id="31" name="Text Box 313">
            <a:extLst>
              <a:ext uri="{FF2B5EF4-FFF2-40B4-BE49-F238E27FC236}">
                <a16:creationId xmlns:a16="http://schemas.microsoft.com/office/drawing/2014/main" id="{A927F0D3-60EF-1D4E-A19A-5F0A612CBC66}"/>
              </a:ext>
            </a:extLst>
          </p:cNvPr>
          <p:cNvSpPr txBox="1">
            <a:spLocks noChangeArrowheads="1"/>
          </p:cNvSpPr>
          <p:nvPr/>
        </p:nvSpPr>
        <p:spPr bwMode="auto">
          <a:xfrm>
            <a:off x="5334001" y="1216864"/>
            <a:ext cx="4023815" cy="101566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175125" eaLnBrk="0" hangingPunct="0">
              <a:defRPr kumimoji="1">
                <a:solidFill>
                  <a:schemeClr val="tx1"/>
                </a:solidFill>
                <a:latin typeface="Arial" charset="0"/>
                <a:ea typeface="ＭＳ Ｐゴシック" charset="0"/>
                <a:cs typeface="ＭＳ Ｐゴシック" charset="0"/>
              </a:defRPr>
            </a:lvl1pPr>
            <a:lvl2pPr marL="742950" indent="-285750" defTabSz="4175125" eaLnBrk="0" hangingPunct="0">
              <a:defRPr kumimoji="1">
                <a:solidFill>
                  <a:schemeClr val="tx1"/>
                </a:solidFill>
                <a:latin typeface="Arial" charset="0"/>
                <a:ea typeface="ＭＳ Ｐゴシック" charset="0"/>
              </a:defRPr>
            </a:lvl2pPr>
            <a:lvl3pPr marL="1143000" indent="-228600" defTabSz="4175125" eaLnBrk="0" hangingPunct="0">
              <a:defRPr kumimoji="1">
                <a:solidFill>
                  <a:schemeClr val="tx1"/>
                </a:solidFill>
                <a:latin typeface="Arial" charset="0"/>
                <a:ea typeface="ＭＳ Ｐゴシック" charset="0"/>
              </a:defRPr>
            </a:lvl3pPr>
            <a:lvl4pPr marL="1600200" indent="-228600" defTabSz="4175125" eaLnBrk="0" hangingPunct="0">
              <a:defRPr kumimoji="1">
                <a:solidFill>
                  <a:schemeClr val="tx1"/>
                </a:solidFill>
                <a:latin typeface="Arial" charset="0"/>
                <a:ea typeface="ＭＳ Ｐゴシック" charset="0"/>
              </a:defRPr>
            </a:lvl4pPr>
            <a:lvl5pPr marL="2057400" indent="-228600" defTabSz="4175125" eaLnBrk="0" hangingPunct="0">
              <a:defRPr kumimoji="1">
                <a:solidFill>
                  <a:schemeClr val="tx1"/>
                </a:solidFill>
                <a:latin typeface="Arial" charset="0"/>
                <a:ea typeface="ＭＳ Ｐゴシック" charset="0"/>
              </a:defRPr>
            </a:lvl5pPr>
            <a:lvl6pPr marL="2514600" indent="-228600" defTabSz="4175125"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175125"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175125"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175125"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000" b="1" dirty="0">
                <a:solidFill>
                  <a:srgbClr val="FF0000"/>
                </a:solidFill>
                <a:ea typeface="HGｺﾞｼｯｸM" charset="0"/>
                <a:cs typeface="HGｺﾞｼｯｸM" charset="0"/>
              </a:rPr>
              <a:t>PC-tag</a:t>
            </a:r>
            <a:endParaRPr lang="en-US" altLang="ja-JP" sz="2000" b="1" dirty="0">
              <a:solidFill>
                <a:srgbClr val="000000"/>
              </a:solidFill>
              <a:ea typeface="HGｺﾞｼｯｸM" charset="0"/>
              <a:cs typeface="HGｺﾞｼｯｸM" charset="0"/>
            </a:endParaRPr>
          </a:p>
          <a:p>
            <a:pPr eaLnBrk="1" hangingPunct="1"/>
            <a:r>
              <a:rPr lang="en-US" altLang="ja-JP" sz="2000" b="1" dirty="0">
                <a:latin typeface="SimSun" charset="0"/>
                <a:ea typeface="SimSun" charset="0"/>
                <a:cs typeface="SimSun" charset="0"/>
              </a:rPr>
              <a:t>PC-MLT8: </a:t>
            </a:r>
            <a:r>
              <a:rPr lang="en-US" altLang="ja-JP" sz="2000" b="1" dirty="0">
                <a:solidFill>
                  <a:srgbClr val="00FF00"/>
                </a:solidFill>
                <a:latin typeface="SimSun" charset="0"/>
                <a:ea typeface="SimSun" charset="0"/>
                <a:cs typeface="SimSun" charset="0"/>
              </a:rPr>
              <a:t>W</a:t>
            </a:r>
            <a:r>
              <a:rPr lang="en-US" altLang="ja-JP" sz="2000" b="1" dirty="0">
                <a:solidFill>
                  <a:srgbClr val="00CCFF"/>
                </a:solidFill>
                <a:latin typeface="SimSun" charset="0"/>
                <a:ea typeface="SimSun" charset="0"/>
                <a:cs typeface="SimSun" charset="0"/>
              </a:rPr>
              <a:t>T</a:t>
            </a:r>
            <a:r>
              <a:rPr lang="en-US" altLang="ja-JP" sz="2000" b="1" dirty="0">
                <a:latin typeface="SimSun" charset="0"/>
                <a:ea typeface="SimSun" charset="0"/>
                <a:cs typeface="SimSun" charset="0"/>
              </a:rPr>
              <a:t>P</a:t>
            </a:r>
            <a:r>
              <a:rPr lang="en-US" altLang="ja-JP" sz="2000" b="1" dirty="0">
                <a:solidFill>
                  <a:srgbClr val="3333FF"/>
                </a:solidFill>
                <a:latin typeface="SimSun" charset="0"/>
                <a:ea typeface="SimSun" charset="0"/>
                <a:cs typeface="SimSun" charset="0"/>
              </a:rPr>
              <a:t>I</a:t>
            </a:r>
            <a:r>
              <a:rPr lang="en-US" altLang="ja-JP" sz="2000" b="1" dirty="0">
                <a:latin typeface="SimSun" charset="0"/>
                <a:ea typeface="SimSun" charset="0"/>
                <a:cs typeface="SimSun" charset="0"/>
              </a:rPr>
              <a:t>M</a:t>
            </a:r>
            <a:r>
              <a:rPr lang="en-US" altLang="ja-JP" sz="2000" b="1" dirty="0">
                <a:solidFill>
                  <a:srgbClr val="00CCFF"/>
                </a:solidFill>
                <a:latin typeface="SimSun" charset="0"/>
                <a:ea typeface="SimSun" charset="0"/>
                <a:cs typeface="SimSun" charset="0"/>
              </a:rPr>
              <a:t>ST</a:t>
            </a:r>
            <a:r>
              <a:rPr lang="en-US" altLang="ja-JP" sz="2000" b="1" dirty="0">
                <a:solidFill>
                  <a:srgbClr val="3333FF"/>
                </a:solidFill>
                <a:latin typeface="SimSun" charset="0"/>
                <a:ea typeface="SimSun" charset="0"/>
                <a:cs typeface="SimSun" charset="0"/>
              </a:rPr>
              <a:t>V</a:t>
            </a:r>
            <a:r>
              <a:rPr lang="en-US" altLang="ja-JP" sz="2000" b="1" dirty="0">
                <a:latin typeface="SimSun" charset="0"/>
                <a:ea typeface="SimSun" charset="0"/>
                <a:cs typeface="SimSun" charset="0"/>
              </a:rPr>
              <a:t>M</a:t>
            </a:r>
            <a:r>
              <a:rPr lang="en-US" altLang="ja-JP" sz="2000" b="1" dirty="0">
                <a:solidFill>
                  <a:srgbClr val="FF00FF"/>
                </a:solidFill>
                <a:latin typeface="SimSun" charset="0"/>
                <a:ea typeface="SimSun" charset="0"/>
                <a:cs typeface="SimSun" charset="0"/>
              </a:rPr>
              <a:t>E</a:t>
            </a:r>
            <a:r>
              <a:rPr lang="en-US" altLang="ja-JP" sz="2000" b="1" dirty="0">
                <a:solidFill>
                  <a:srgbClr val="3333FF"/>
                </a:solidFill>
                <a:latin typeface="SimSun" charset="0"/>
                <a:ea typeface="SimSun" charset="0"/>
                <a:cs typeface="SimSun" charset="0"/>
              </a:rPr>
              <a:t>I</a:t>
            </a:r>
            <a:r>
              <a:rPr lang="en-US" altLang="ja-JP" sz="2000" b="1" dirty="0">
                <a:latin typeface="SimSun" charset="0"/>
                <a:ea typeface="SimSun" charset="0"/>
                <a:cs typeface="SimSun" charset="0"/>
              </a:rPr>
              <a:t>G</a:t>
            </a:r>
            <a:r>
              <a:rPr lang="en-US" altLang="ja-JP" sz="2000" b="1" dirty="0">
                <a:solidFill>
                  <a:srgbClr val="00FF00"/>
                </a:solidFill>
                <a:latin typeface="SimSun" charset="0"/>
                <a:ea typeface="SimSun" charset="0"/>
                <a:cs typeface="SimSun" charset="0"/>
              </a:rPr>
              <a:t>Y</a:t>
            </a:r>
            <a:r>
              <a:rPr lang="en-US" altLang="ja-JP" sz="2000" b="1" dirty="0">
                <a:solidFill>
                  <a:srgbClr val="FF00FF"/>
                </a:solidFill>
                <a:latin typeface="SimSun" charset="0"/>
                <a:ea typeface="SimSun" charset="0"/>
                <a:cs typeface="SimSun" charset="0"/>
              </a:rPr>
              <a:t>D</a:t>
            </a:r>
            <a:r>
              <a:rPr lang="en-US" altLang="ja-JP" sz="2000" b="1" dirty="0">
                <a:solidFill>
                  <a:srgbClr val="00CCFF"/>
                </a:solidFill>
                <a:latin typeface="SimSun" charset="0"/>
                <a:ea typeface="SimSun" charset="0"/>
                <a:cs typeface="SimSun" charset="0"/>
              </a:rPr>
              <a:t>N</a:t>
            </a:r>
            <a:r>
              <a:rPr lang="en-US" altLang="ja-JP" sz="2000" b="1" dirty="0">
                <a:solidFill>
                  <a:srgbClr val="3333FF"/>
                </a:solidFill>
                <a:latin typeface="SimSun" charset="0"/>
                <a:ea typeface="SimSun" charset="0"/>
                <a:cs typeface="SimSun" charset="0"/>
              </a:rPr>
              <a:t>V</a:t>
            </a:r>
            <a:r>
              <a:rPr lang="en-US" altLang="ja-JP" sz="2000" b="1" dirty="0">
                <a:solidFill>
                  <a:srgbClr val="FF00FF"/>
                </a:solidFill>
                <a:latin typeface="SimSun" charset="0"/>
                <a:ea typeface="SimSun" charset="0"/>
                <a:cs typeface="SimSun" charset="0"/>
              </a:rPr>
              <a:t>E</a:t>
            </a:r>
            <a:r>
              <a:rPr lang="en-US" altLang="ja-JP" sz="2000" b="1" dirty="0">
                <a:solidFill>
                  <a:srgbClr val="00CCFF"/>
                </a:solidFill>
                <a:latin typeface="SimSun" charset="0"/>
                <a:ea typeface="SimSun" charset="0"/>
                <a:cs typeface="SimSun" charset="0"/>
              </a:rPr>
              <a:t>SQ</a:t>
            </a:r>
            <a:r>
              <a:rPr lang="en-US" altLang="ja-JP" sz="2000" b="1" dirty="0">
                <a:solidFill>
                  <a:srgbClr val="FF0000"/>
                </a:solidFill>
                <a:latin typeface="SimSun" charset="0"/>
                <a:ea typeface="SimSun" charset="0"/>
                <a:cs typeface="SimSun" charset="0"/>
              </a:rPr>
              <a:t>R</a:t>
            </a:r>
            <a:r>
              <a:rPr lang="en-US" altLang="ja-JP" sz="2000" b="1" dirty="0">
                <a:latin typeface="SimSun" charset="0"/>
                <a:ea typeface="SimSun" charset="0"/>
                <a:cs typeface="SimSun" charset="0"/>
              </a:rPr>
              <a:t> </a:t>
            </a:r>
          </a:p>
          <a:p>
            <a:pPr eaLnBrk="1" hangingPunct="1"/>
            <a:r>
              <a:rPr lang="en-US" altLang="ja-JP" sz="2000" b="1" dirty="0">
                <a:latin typeface="SimSun" charset="0"/>
                <a:ea typeface="SimSun" charset="0"/>
                <a:cs typeface="SimSun" charset="0"/>
              </a:rPr>
              <a:t>PC-OMP6: </a:t>
            </a:r>
            <a:r>
              <a:rPr lang="en-US" altLang="ja-JP" sz="2000" b="1" dirty="0">
                <a:solidFill>
                  <a:srgbClr val="00CCFF"/>
                </a:solidFill>
                <a:latin typeface="SimSun" charset="0"/>
                <a:ea typeface="SimSun" charset="0"/>
                <a:cs typeface="SimSun" charset="0"/>
              </a:rPr>
              <a:t>NSN</a:t>
            </a:r>
            <a:r>
              <a:rPr lang="en-US" altLang="ja-JP" sz="2000" b="1" dirty="0">
                <a:solidFill>
                  <a:srgbClr val="00FF00"/>
                </a:solidFill>
                <a:latin typeface="SimSun" charset="0"/>
                <a:ea typeface="SimSun" charset="0"/>
                <a:cs typeface="SimSun" charset="0"/>
              </a:rPr>
              <a:t>FF</a:t>
            </a:r>
            <a:r>
              <a:rPr lang="en-US" altLang="ja-JP" sz="2000" b="1" dirty="0">
                <a:latin typeface="SimSun" charset="0"/>
                <a:ea typeface="SimSun" charset="0"/>
                <a:cs typeface="SimSun" charset="0"/>
              </a:rPr>
              <a:t>G</a:t>
            </a:r>
            <a:r>
              <a:rPr lang="en-US" altLang="ja-JP" sz="2000" b="1" dirty="0">
                <a:solidFill>
                  <a:srgbClr val="3333FF"/>
                </a:solidFill>
                <a:latin typeface="SimSun" charset="0"/>
                <a:ea typeface="SimSun" charset="0"/>
                <a:cs typeface="SimSun" charset="0"/>
              </a:rPr>
              <a:t>LV</a:t>
            </a:r>
            <a:r>
              <a:rPr lang="en-US" altLang="ja-JP" sz="2000" b="1" dirty="0">
                <a:solidFill>
                  <a:srgbClr val="FF00FF"/>
                </a:solidFill>
                <a:latin typeface="SimSun" charset="0"/>
                <a:ea typeface="SimSun" charset="0"/>
                <a:cs typeface="SimSun" charset="0"/>
              </a:rPr>
              <a:t>D</a:t>
            </a:r>
            <a:r>
              <a:rPr lang="en-US" altLang="ja-JP" sz="2000" b="1" dirty="0">
                <a:latin typeface="SimSun" charset="0"/>
                <a:ea typeface="SimSun" charset="0"/>
                <a:cs typeface="SimSun" charset="0"/>
              </a:rPr>
              <a:t>G</a:t>
            </a:r>
            <a:r>
              <a:rPr lang="en-US" altLang="ja-JP" sz="2000" b="1" dirty="0">
                <a:solidFill>
                  <a:srgbClr val="3333FF"/>
                </a:solidFill>
                <a:latin typeface="SimSun" charset="0"/>
                <a:ea typeface="SimSun" charset="0"/>
                <a:cs typeface="SimSun" charset="0"/>
              </a:rPr>
              <a:t>L</a:t>
            </a:r>
            <a:r>
              <a:rPr lang="en-US" altLang="ja-JP" sz="2000" b="1" dirty="0">
                <a:solidFill>
                  <a:srgbClr val="00CCFF"/>
                </a:solidFill>
                <a:latin typeface="SimSun" charset="0"/>
                <a:ea typeface="SimSun" charset="0"/>
                <a:cs typeface="SimSun" charset="0"/>
              </a:rPr>
              <a:t>N</a:t>
            </a:r>
            <a:r>
              <a:rPr lang="en-US" altLang="ja-JP" sz="2000" b="1" dirty="0">
                <a:solidFill>
                  <a:srgbClr val="00FF00"/>
                </a:solidFill>
                <a:latin typeface="SimSun" charset="0"/>
                <a:ea typeface="SimSun" charset="0"/>
                <a:cs typeface="SimSun" charset="0"/>
              </a:rPr>
              <a:t>F</a:t>
            </a:r>
            <a:r>
              <a:rPr lang="en-US" altLang="ja-JP" sz="2000" b="1" dirty="0">
                <a:solidFill>
                  <a:srgbClr val="3333FF"/>
                </a:solidFill>
                <a:latin typeface="SimSun" charset="0"/>
                <a:ea typeface="SimSun" charset="0"/>
                <a:cs typeface="SimSun" charset="0"/>
              </a:rPr>
              <a:t>AV</a:t>
            </a:r>
            <a:r>
              <a:rPr lang="en-US" altLang="ja-JP" sz="2000" b="1" dirty="0">
                <a:solidFill>
                  <a:srgbClr val="00CCFF"/>
                </a:solidFill>
                <a:latin typeface="SimSun" charset="0"/>
                <a:ea typeface="SimSun" charset="0"/>
                <a:cs typeface="SimSun" charset="0"/>
              </a:rPr>
              <a:t>Q</a:t>
            </a:r>
            <a:r>
              <a:rPr lang="en-US" altLang="ja-JP" sz="2000" b="1" dirty="0">
                <a:solidFill>
                  <a:srgbClr val="00FF00"/>
                </a:solidFill>
                <a:latin typeface="SimSun" charset="0"/>
                <a:ea typeface="SimSun" charset="0"/>
                <a:cs typeface="SimSun" charset="0"/>
              </a:rPr>
              <a:t>Y</a:t>
            </a:r>
            <a:r>
              <a:rPr lang="en-US" altLang="ja-JP" sz="2000" b="1" dirty="0">
                <a:solidFill>
                  <a:srgbClr val="3333FF"/>
                </a:solidFill>
                <a:latin typeface="SimSun" charset="0"/>
                <a:ea typeface="SimSun" charset="0"/>
                <a:cs typeface="SimSun" charset="0"/>
              </a:rPr>
              <a:t>L</a:t>
            </a:r>
            <a:r>
              <a:rPr lang="en-US" altLang="ja-JP" sz="2000" b="1" dirty="0">
                <a:latin typeface="SimSun" charset="0"/>
                <a:ea typeface="SimSun" charset="0"/>
                <a:cs typeface="SimSun" charset="0"/>
              </a:rPr>
              <a:t>G</a:t>
            </a:r>
            <a:r>
              <a:rPr lang="en-US" altLang="ja-JP" sz="2000" b="1" dirty="0">
                <a:solidFill>
                  <a:srgbClr val="FF0000"/>
                </a:solidFill>
                <a:latin typeface="SimSun" charset="0"/>
                <a:ea typeface="SimSun" charset="0"/>
                <a:cs typeface="SimSun" charset="0"/>
              </a:rPr>
              <a:t>K</a:t>
            </a:r>
          </a:p>
        </p:txBody>
      </p:sp>
      <p:sp>
        <p:nvSpPr>
          <p:cNvPr id="32" name="Text Box 313">
            <a:extLst>
              <a:ext uri="{FF2B5EF4-FFF2-40B4-BE49-F238E27FC236}">
                <a16:creationId xmlns:a16="http://schemas.microsoft.com/office/drawing/2014/main" id="{549B65BA-0D2D-BA4E-83F5-0A534DA8FA3B}"/>
              </a:ext>
            </a:extLst>
          </p:cNvPr>
          <p:cNvSpPr txBox="1">
            <a:spLocks noChangeArrowheads="1"/>
          </p:cNvSpPr>
          <p:nvPr/>
        </p:nvSpPr>
        <p:spPr bwMode="auto">
          <a:xfrm>
            <a:off x="5334000" y="2359863"/>
            <a:ext cx="4542431" cy="707886"/>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175125" eaLnBrk="0" hangingPunct="0">
              <a:defRPr kumimoji="1">
                <a:solidFill>
                  <a:schemeClr val="tx1"/>
                </a:solidFill>
                <a:latin typeface="Arial" charset="0"/>
                <a:ea typeface="ＭＳ Ｐゴシック" charset="0"/>
                <a:cs typeface="ＭＳ Ｐゴシック" charset="0"/>
              </a:defRPr>
            </a:lvl1pPr>
            <a:lvl2pPr marL="742950" indent="-285750" defTabSz="4175125" eaLnBrk="0" hangingPunct="0">
              <a:defRPr kumimoji="1">
                <a:solidFill>
                  <a:schemeClr val="tx1"/>
                </a:solidFill>
                <a:latin typeface="Arial" charset="0"/>
                <a:ea typeface="ＭＳ Ｐゴシック" charset="0"/>
              </a:defRPr>
            </a:lvl2pPr>
            <a:lvl3pPr marL="1143000" indent="-228600" defTabSz="4175125" eaLnBrk="0" hangingPunct="0">
              <a:defRPr kumimoji="1">
                <a:solidFill>
                  <a:schemeClr val="tx1"/>
                </a:solidFill>
                <a:latin typeface="Arial" charset="0"/>
                <a:ea typeface="ＭＳ Ｐゴシック" charset="0"/>
              </a:defRPr>
            </a:lvl3pPr>
            <a:lvl4pPr marL="1600200" indent="-228600" defTabSz="4175125" eaLnBrk="0" hangingPunct="0">
              <a:defRPr kumimoji="1">
                <a:solidFill>
                  <a:schemeClr val="tx1"/>
                </a:solidFill>
                <a:latin typeface="Arial" charset="0"/>
                <a:ea typeface="ＭＳ Ｐゴシック" charset="0"/>
              </a:defRPr>
            </a:lvl4pPr>
            <a:lvl5pPr marL="2057400" indent="-228600" defTabSz="4175125" eaLnBrk="0" hangingPunct="0">
              <a:defRPr kumimoji="1">
                <a:solidFill>
                  <a:schemeClr val="tx1"/>
                </a:solidFill>
                <a:latin typeface="Arial" charset="0"/>
                <a:ea typeface="ＭＳ Ｐゴシック" charset="0"/>
              </a:defRPr>
            </a:lvl5pPr>
            <a:lvl6pPr marL="2514600" indent="-228600" defTabSz="4175125"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175125"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175125"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175125"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000" b="1" dirty="0">
                <a:solidFill>
                  <a:srgbClr val="FF0000"/>
                </a:solidFill>
                <a:ea typeface="HGｺﾞｼｯｸM" charset="0"/>
                <a:cs typeface="HGｺﾞｼｯｸM" charset="0"/>
              </a:rPr>
              <a:t>PMMA-tag</a:t>
            </a:r>
            <a:endParaRPr lang="en-US" altLang="ja-JP" sz="2000" b="1" dirty="0">
              <a:solidFill>
                <a:srgbClr val="000000"/>
              </a:solidFill>
              <a:ea typeface="HGｺﾞｼｯｸM" charset="0"/>
              <a:cs typeface="HGｺﾞｼｯｸM" charset="0"/>
            </a:endParaRPr>
          </a:p>
          <a:p>
            <a:pPr eaLnBrk="1" hangingPunct="1"/>
            <a:r>
              <a:rPr lang="en-US" altLang="ja-JP" sz="2000" b="1" dirty="0">
                <a:latin typeface="SimSun" charset="0"/>
                <a:ea typeface="SimSun" charset="0"/>
                <a:cs typeface="SimSun" charset="0"/>
              </a:rPr>
              <a:t>PM-OMP25:</a:t>
            </a:r>
            <a:r>
              <a:rPr lang="en-US" altLang="ja-JP" sz="2000" b="1" dirty="0">
                <a:solidFill>
                  <a:srgbClr val="FF00FF"/>
                </a:solidFill>
                <a:latin typeface="SimSun" charset="0"/>
                <a:ea typeface="SimSun" charset="0"/>
                <a:cs typeface="SimSun" charset="0"/>
              </a:rPr>
              <a:t>D</a:t>
            </a:r>
            <a:r>
              <a:rPr lang="en-US" altLang="ja-JP" sz="2000" b="1" dirty="0">
                <a:solidFill>
                  <a:srgbClr val="3333FF"/>
                </a:solidFill>
                <a:latin typeface="SimSun" charset="0"/>
                <a:ea typeface="SimSun" charset="0"/>
                <a:cs typeface="SimSun" charset="0"/>
              </a:rPr>
              <a:t>V</a:t>
            </a:r>
            <a:r>
              <a:rPr lang="en-US" altLang="ja-JP" sz="2000" b="1" dirty="0">
                <a:solidFill>
                  <a:srgbClr val="FF00FF"/>
                </a:solidFill>
                <a:latin typeface="SimSun" charset="0"/>
                <a:ea typeface="SimSun" charset="0"/>
                <a:cs typeface="SimSun" charset="0"/>
              </a:rPr>
              <a:t>E</a:t>
            </a:r>
            <a:r>
              <a:rPr lang="en-US" altLang="ja-JP" sz="2000" b="1" dirty="0">
                <a:latin typeface="SimSun" charset="0"/>
                <a:ea typeface="SimSun" charset="0"/>
                <a:cs typeface="SimSun" charset="0"/>
              </a:rPr>
              <a:t>G</a:t>
            </a:r>
            <a:r>
              <a:rPr lang="en-US" altLang="ja-JP" sz="2000" b="1" dirty="0">
                <a:solidFill>
                  <a:srgbClr val="3333FF"/>
                </a:solidFill>
                <a:latin typeface="SimSun" charset="0"/>
                <a:ea typeface="SimSun" charset="0"/>
                <a:cs typeface="SimSun" charset="0"/>
              </a:rPr>
              <a:t>I</a:t>
            </a:r>
            <a:r>
              <a:rPr lang="en-US" altLang="ja-JP" sz="2000" b="1" dirty="0">
                <a:latin typeface="SimSun" charset="0"/>
                <a:ea typeface="SimSun" charset="0"/>
                <a:cs typeface="SimSun" charset="0"/>
              </a:rPr>
              <a:t>G</a:t>
            </a:r>
            <a:r>
              <a:rPr lang="en-US" altLang="ja-JP" sz="2000" b="1" dirty="0">
                <a:solidFill>
                  <a:srgbClr val="FF00FF"/>
                </a:solidFill>
                <a:latin typeface="SimSun" charset="0"/>
                <a:ea typeface="SimSun" charset="0"/>
                <a:cs typeface="SimSun" charset="0"/>
              </a:rPr>
              <a:t>D</a:t>
            </a:r>
            <a:r>
              <a:rPr lang="en-US" altLang="ja-JP" sz="2000" b="1" dirty="0">
                <a:solidFill>
                  <a:srgbClr val="3333FF"/>
                </a:solidFill>
                <a:latin typeface="SimSun" charset="0"/>
                <a:ea typeface="SimSun" charset="0"/>
                <a:cs typeface="SimSun" charset="0"/>
              </a:rPr>
              <a:t>V</a:t>
            </a:r>
            <a:r>
              <a:rPr lang="en-US" altLang="ja-JP" sz="2000" b="1" dirty="0">
                <a:solidFill>
                  <a:srgbClr val="FF00FF"/>
                </a:solidFill>
                <a:latin typeface="SimSun" charset="0"/>
                <a:ea typeface="SimSun" charset="0"/>
                <a:cs typeface="SimSun" charset="0"/>
              </a:rPr>
              <a:t>D</a:t>
            </a:r>
            <a:r>
              <a:rPr lang="en-US" altLang="ja-JP" sz="2000" b="1" dirty="0">
                <a:solidFill>
                  <a:srgbClr val="3333FF"/>
                </a:solidFill>
                <a:latin typeface="SimSun" charset="0"/>
                <a:ea typeface="SimSun" charset="0"/>
                <a:cs typeface="SimSun" charset="0"/>
              </a:rPr>
              <a:t>LV</a:t>
            </a:r>
            <a:r>
              <a:rPr lang="en-US" altLang="ja-JP" sz="2000" b="1" dirty="0">
                <a:solidFill>
                  <a:srgbClr val="00CCFF"/>
                </a:solidFill>
                <a:latin typeface="SimSun" charset="0"/>
                <a:ea typeface="SimSun" charset="0"/>
                <a:cs typeface="SimSun" charset="0"/>
              </a:rPr>
              <a:t>N</a:t>
            </a:r>
            <a:r>
              <a:rPr lang="en-US" altLang="ja-JP" sz="2000" b="1" dirty="0">
                <a:solidFill>
                  <a:srgbClr val="00FF00"/>
                </a:solidFill>
                <a:latin typeface="SimSun" charset="0"/>
                <a:ea typeface="SimSun" charset="0"/>
                <a:cs typeface="SimSun" charset="0"/>
              </a:rPr>
              <a:t>YF</a:t>
            </a:r>
            <a:r>
              <a:rPr lang="en-US" altLang="ja-JP" sz="2000" b="1" dirty="0">
                <a:solidFill>
                  <a:srgbClr val="FF00FF"/>
                </a:solidFill>
                <a:latin typeface="SimSun" charset="0"/>
                <a:ea typeface="SimSun" charset="0"/>
                <a:cs typeface="SimSun" charset="0"/>
              </a:rPr>
              <a:t>E</a:t>
            </a:r>
            <a:r>
              <a:rPr lang="en-US" altLang="ja-JP" sz="2000" b="1" dirty="0">
                <a:solidFill>
                  <a:srgbClr val="3333FF"/>
                </a:solidFill>
                <a:latin typeface="SimSun" charset="0"/>
                <a:ea typeface="SimSun" charset="0"/>
                <a:cs typeface="SimSun" charset="0"/>
              </a:rPr>
              <a:t>V</a:t>
            </a:r>
            <a:r>
              <a:rPr lang="en-US" altLang="ja-JP" sz="2000" b="1" dirty="0">
                <a:latin typeface="SimSun" charset="0"/>
                <a:ea typeface="SimSun" charset="0"/>
                <a:cs typeface="SimSun" charset="0"/>
              </a:rPr>
              <a:t>G</a:t>
            </a:r>
            <a:r>
              <a:rPr lang="en-US" altLang="ja-JP" sz="2000" b="1" dirty="0">
                <a:solidFill>
                  <a:srgbClr val="3333FF"/>
                </a:solidFill>
                <a:latin typeface="SimSun" charset="0"/>
                <a:ea typeface="SimSun" charset="0"/>
                <a:cs typeface="SimSun" charset="0"/>
              </a:rPr>
              <a:t>A</a:t>
            </a:r>
            <a:r>
              <a:rPr lang="en-US" altLang="ja-JP" sz="2000" b="1" dirty="0">
                <a:solidFill>
                  <a:srgbClr val="00CCFF"/>
                </a:solidFill>
                <a:latin typeface="SimSun" charset="0"/>
                <a:ea typeface="SimSun" charset="0"/>
                <a:cs typeface="SimSun" charset="0"/>
              </a:rPr>
              <a:t>T</a:t>
            </a:r>
            <a:r>
              <a:rPr lang="en-US" altLang="ja-JP" sz="2000" b="1" dirty="0">
                <a:solidFill>
                  <a:srgbClr val="00FF00"/>
                </a:solidFill>
                <a:latin typeface="SimSun" charset="0"/>
                <a:ea typeface="SimSun" charset="0"/>
                <a:cs typeface="SimSun" charset="0"/>
              </a:rPr>
              <a:t>Y</a:t>
            </a:r>
            <a:r>
              <a:rPr lang="en-US" altLang="ja-JP" sz="2000" b="1" dirty="0">
                <a:solidFill>
                  <a:srgbClr val="00CCFF"/>
                </a:solidFill>
                <a:latin typeface="SimSun" charset="0"/>
                <a:ea typeface="SimSun" charset="0"/>
                <a:cs typeface="SimSun" charset="0"/>
              </a:rPr>
              <a:t>T</a:t>
            </a:r>
            <a:r>
              <a:rPr lang="en-US" altLang="ja-JP" sz="2000" b="1" dirty="0">
                <a:solidFill>
                  <a:srgbClr val="00FF00"/>
                </a:solidFill>
                <a:latin typeface="SimSun" charset="0"/>
                <a:ea typeface="SimSun" charset="0"/>
                <a:cs typeface="SimSun" charset="0"/>
              </a:rPr>
              <a:t>F</a:t>
            </a:r>
            <a:r>
              <a:rPr lang="en-US" altLang="ja-JP" sz="2000" b="1" dirty="0">
                <a:solidFill>
                  <a:srgbClr val="00CCFF"/>
                </a:solidFill>
                <a:latin typeface="SimSun" charset="0"/>
                <a:ea typeface="SimSun" charset="0"/>
                <a:cs typeface="SimSun" charset="0"/>
              </a:rPr>
              <a:t>N</a:t>
            </a:r>
            <a:r>
              <a:rPr lang="en-US" altLang="ja-JP" sz="2000" b="1" dirty="0">
                <a:solidFill>
                  <a:srgbClr val="FF0000"/>
                </a:solidFill>
                <a:latin typeface="SimSun" charset="0"/>
                <a:ea typeface="SimSun" charset="0"/>
                <a:cs typeface="SimSun" charset="0"/>
              </a:rPr>
              <a:t>K</a:t>
            </a:r>
          </a:p>
        </p:txBody>
      </p:sp>
      <p:sp>
        <p:nvSpPr>
          <p:cNvPr id="33" name="Text Box 313">
            <a:extLst>
              <a:ext uri="{FF2B5EF4-FFF2-40B4-BE49-F238E27FC236}">
                <a16:creationId xmlns:a16="http://schemas.microsoft.com/office/drawing/2014/main" id="{44F88C7F-2B53-B746-8DD8-3B1ECDE2E7EF}"/>
              </a:ext>
            </a:extLst>
          </p:cNvPr>
          <p:cNvSpPr txBox="1">
            <a:spLocks noChangeArrowheads="1"/>
          </p:cNvSpPr>
          <p:nvPr/>
        </p:nvSpPr>
        <p:spPr bwMode="auto">
          <a:xfrm>
            <a:off x="5335588" y="3180601"/>
            <a:ext cx="5137150" cy="101566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4175125" eaLnBrk="0" hangingPunct="0">
              <a:defRPr kumimoji="1">
                <a:solidFill>
                  <a:schemeClr val="tx1"/>
                </a:solidFill>
                <a:latin typeface="Arial" charset="0"/>
                <a:ea typeface="ＭＳ Ｐゴシック" charset="0"/>
                <a:cs typeface="ＭＳ Ｐゴシック" charset="0"/>
              </a:defRPr>
            </a:lvl1pPr>
            <a:lvl2pPr marL="742950" indent="-285750" defTabSz="4175125" eaLnBrk="0" hangingPunct="0">
              <a:defRPr kumimoji="1">
                <a:solidFill>
                  <a:schemeClr val="tx1"/>
                </a:solidFill>
                <a:latin typeface="Arial" charset="0"/>
                <a:ea typeface="ＭＳ Ｐゴシック" charset="0"/>
              </a:defRPr>
            </a:lvl2pPr>
            <a:lvl3pPr marL="1143000" indent="-228600" defTabSz="4175125" eaLnBrk="0" hangingPunct="0">
              <a:defRPr kumimoji="1">
                <a:solidFill>
                  <a:schemeClr val="tx1"/>
                </a:solidFill>
                <a:latin typeface="Arial" charset="0"/>
                <a:ea typeface="ＭＳ Ｐゴシック" charset="0"/>
              </a:defRPr>
            </a:lvl3pPr>
            <a:lvl4pPr marL="1600200" indent="-228600" defTabSz="4175125" eaLnBrk="0" hangingPunct="0">
              <a:defRPr kumimoji="1">
                <a:solidFill>
                  <a:schemeClr val="tx1"/>
                </a:solidFill>
                <a:latin typeface="Arial" charset="0"/>
                <a:ea typeface="ＭＳ Ｐゴシック" charset="0"/>
              </a:defRPr>
            </a:lvl4pPr>
            <a:lvl5pPr marL="2057400" indent="-228600" defTabSz="4175125" eaLnBrk="0" hangingPunct="0">
              <a:defRPr kumimoji="1">
                <a:solidFill>
                  <a:schemeClr val="tx1"/>
                </a:solidFill>
                <a:latin typeface="Arial" charset="0"/>
                <a:ea typeface="ＭＳ Ｐゴシック" charset="0"/>
              </a:defRPr>
            </a:lvl5pPr>
            <a:lvl6pPr marL="2514600" indent="-228600" defTabSz="4175125"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175125"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175125"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175125"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000" b="1" dirty="0" err="1">
                <a:solidFill>
                  <a:srgbClr val="FF0000"/>
                </a:solidFill>
                <a:ea typeface="HGｺﾞｼｯｸM" charset="0"/>
                <a:cs typeface="HGｺﾞｼｯｸM" charset="0"/>
              </a:rPr>
              <a:t>SiN</a:t>
            </a:r>
            <a:r>
              <a:rPr lang="en-US" altLang="ja-JP" sz="2000" b="1" dirty="0">
                <a:solidFill>
                  <a:srgbClr val="FF0000"/>
                </a:solidFill>
                <a:ea typeface="HGｺﾞｼｯｸM" charset="0"/>
                <a:cs typeface="HGｺﾞｼｯｸM" charset="0"/>
              </a:rPr>
              <a:t>-tag</a:t>
            </a:r>
            <a:endParaRPr lang="en-US" altLang="ja-JP" sz="2000" b="1" dirty="0">
              <a:solidFill>
                <a:srgbClr val="000000"/>
              </a:solidFill>
              <a:ea typeface="HGｺﾞｼｯｸM" charset="0"/>
              <a:cs typeface="HGｺﾞｼｯｸM" charset="0"/>
            </a:endParaRPr>
          </a:p>
          <a:p>
            <a:pPr eaLnBrk="1" hangingPunct="1"/>
            <a:r>
              <a:rPr lang="en-US" altLang="ja-JP" sz="2000" b="1" dirty="0">
                <a:latin typeface="SimSun" charset="0"/>
                <a:ea typeface="SimSun" charset="0"/>
                <a:cs typeface="SimSun" charset="0"/>
              </a:rPr>
              <a:t>ELN-V821: GG</a:t>
            </a:r>
            <a:r>
              <a:rPr lang="en-US" altLang="ja-JP" sz="2000" b="1" dirty="0">
                <a:solidFill>
                  <a:srgbClr val="FF0000"/>
                </a:solidFill>
                <a:latin typeface="SimSun" charset="0"/>
                <a:ea typeface="SimSun" charset="0"/>
                <a:cs typeface="SimSun" charset="0"/>
              </a:rPr>
              <a:t>RH</a:t>
            </a:r>
            <a:r>
              <a:rPr lang="en-US" altLang="ja-JP" sz="2000" b="1" dirty="0">
                <a:solidFill>
                  <a:srgbClr val="00B0F0"/>
                </a:solidFill>
                <a:latin typeface="SimSun" charset="0"/>
                <a:ea typeface="SimSun" charset="0"/>
                <a:cs typeface="SimSun" charset="0"/>
              </a:rPr>
              <a:t>T</a:t>
            </a:r>
            <a:r>
              <a:rPr lang="en-US" altLang="ja-JP" sz="2000" b="1" dirty="0">
                <a:latin typeface="SimSun" charset="0"/>
                <a:ea typeface="SimSun" charset="0"/>
                <a:cs typeface="SimSun" charset="0"/>
              </a:rPr>
              <a:t>P</a:t>
            </a:r>
            <a:r>
              <a:rPr lang="en-US" altLang="ja-JP" sz="2000" b="1" dirty="0">
                <a:solidFill>
                  <a:srgbClr val="00FF00"/>
                </a:solidFill>
                <a:latin typeface="SimSun" charset="0"/>
                <a:ea typeface="SimSun" charset="0"/>
                <a:cs typeface="SimSun" charset="0"/>
              </a:rPr>
              <a:t>FF</a:t>
            </a:r>
            <a:r>
              <a:rPr lang="en-US" altLang="ja-JP" sz="2000" b="1" dirty="0">
                <a:solidFill>
                  <a:srgbClr val="FF0000"/>
                </a:solidFill>
                <a:latin typeface="SimSun" charset="0"/>
                <a:ea typeface="SimSun" charset="0"/>
                <a:cs typeface="SimSun" charset="0"/>
              </a:rPr>
              <a:t>K</a:t>
            </a:r>
            <a:r>
              <a:rPr lang="en-US" altLang="ja-JP" sz="2000" b="1" dirty="0">
                <a:latin typeface="SimSun" charset="0"/>
                <a:ea typeface="SimSun" charset="0"/>
                <a:cs typeface="SimSun" charset="0"/>
              </a:rPr>
              <a:t>G</a:t>
            </a:r>
            <a:r>
              <a:rPr lang="en-US" altLang="ja-JP" sz="2000" b="1" dirty="0">
                <a:solidFill>
                  <a:srgbClr val="00FF00"/>
                </a:solidFill>
                <a:latin typeface="SimSun" charset="0"/>
                <a:ea typeface="SimSun" charset="0"/>
                <a:cs typeface="SimSun" charset="0"/>
              </a:rPr>
              <a:t>Y</a:t>
            </a:r>
            <a:r>
              <a:rPr lang="en-US" altLang="ja-JP" sz="2000" b="1" dirty="0">
                <a:solidFill>
                  <a:srgbClr val="FF0000"/>
                </a:solidFill>
                <a:latin typeface="SimSun" charset="0"/>
                <a:ea typeface="SimSun" charset="0"/>
                <a:cs typeface="SimSun" charset="0"/>
              </a:rPr>
              <a:t>R</a:t>
            </a:r>
            <a:r>
              <a:rPr lang="en-US" altLang="ja-JP" sz="2000" b="1" dirty="0">
                <a:latin typeface="SimSun" charset="0"/>
                <a:ea typeface="SimSun" charset="0"/>
                <a:cs typeface="SimSun" charset="0"/>
              </a:rPr>
              <a:t>P</a:t>
            </a:r>
            <a:r>
              <a:rPr lang="en-US" altLang="ja-JP" sz="2000" b="1" dirty="0">
                <a:solidFill>
                  <a:srgbClr val="00B0F0"/>
                </a:solidFill>
                <a:latin typeface="SimSun" charset="0"/>
                <a:ea typeface="SimSun" charset="0"/>
                <a:cs typeface="SimSun" charset="0"/>
              </a:rPr>
              <a:t>Q</a:t>
            </a:r>
            <a:r>
              <a:rPr lang="en-US" altLang="ja-JP" sz="2000" b="1" dirty="0">
                <a:solidFill>
                  <a:srgbClr val="00FF00"/>
                </a:solidFill>
                <a:latin typeface="SimSun" charset="0"/>
                <a:ea typeface="SimSun" charset="0"/>
                <a:cs typeface="SimSun" charset="0"/>
              </a:rPr>
              <a:t>FYF</a:t>
            </a:r>
            <a:r>
              <a:rPr lang="en-US" altLang="ja-JP" sz="2000" b="1" dirty="0">
                <a:solidFill>
                  <a:srgbClr val="FF0000"/>
                </a:solidFill>
                <a:latin typeface="SimSun" charset="0"/>
                <a:ea typeface="SimSun" charset="0"/>
                <a:cs typeface="SimSun" charset="0"/>
              </a:rPr>
              <a:t>R</a:t>
            </a:r>
            <a:r>
              <a:rPr lang="en-US" altLang="ja-JP" sz="2000" b="1" dirty="0">
                <a:solidFill>
                  <a:srgbClr val="00B0F0"/>
                </a:solidFill>
                <a:latin typeface="SimSun" charset="0"/>
                <a:ea typeface="SimSun" charset="0"/>
                <a:cs typeface="SimSun" charset="0"/>
              </a:rPr>
              <a:t>TT</a:t>
            </a:r>
            <a:r>
              <a:rPr lang="en-US" altLang="ja-JP" sz="2000" b="1" dirty="0">
                <a:solidFill>
                  <a:srgbClr val="FF00FF"/>
                </a:solidFill>
                <a:latin typeface="SimSun" charset="0"/>
                <a:ea typeface="SimSun" charset="0"/>
                <a:cs typeface="SimSun" charset="0"/>
              </a:rPr>
              <a:t>D</a:t>
            </a:r>
            <a:r>
              <a:rPr lang="en-US" altLang="ja-JP" sz="2000" b="1" dirty="0">
                <a:solidFill>
                  <a:srgbClr val="3333FF"/>
                </a:solidFill>
                <a:latin typeface="SimSun" charset="0"/>
                <a:ea typeface="SimSun" charset="0"/>
                <a:cs typeface="SimSun" charset="0"/>
              </a:rPr>
              <a:t>V</a:t>
            </a:r>
            <a:r>
              <a:rPr lang="en-US" altLang="ja-JP" sz="2000" b="1" dirty="0">
                <a:solidFill>
                  <a:srgbClr val="00B0F0"/>
                </a:solidFill>
                <a:latin typeface="SimSun" charset="0"/>
                <a:ea typeface="SimSun" charset="0"/>
                <a:cs typeface="SimSun" charset="0"/>
              </a:rPr>
              <a:t>T</a:t>
            </a:r>
            <a:r>
              <a:rPr lang="en-US" altLang="ja-JP" sz="2000" b="1" dirty="0">
                <a:latin typeface="SimSun" charset="0"/>
                <a:ea typeface="SimSun" charset="0"/>
                <a:cs typeface="SimSun" charset="0"/>
              </a:rPr>
              <a:t>G</a:t>
            </a:r>
            <a:r>
              <a:rPr lang="en-US" altLang="ja-JP" sz="2000" b="1" dirty="0">
                <a:solidFill>
                  <a:srgbClr val="00B0F0"/>
                </a:solidFill>
                <a:latin typeface="SimSun" charset="0"/>
                <a:ea typeface="SimSun" charset="0"/>
                <a:cs typeface="SimSun" charset="0"/>
              </a:rPr>
              <a:t>T</a:t>
            </a:r>
            <a:r>
              <a:rPr lang="en-US" altLang="ja-JP" sz="2000" b="1" dirty="0">
                <a:solidFill>
                  <a:srgbClr val="3333FF"/>
                </a:solidFill>
                <a:latin typeface="SimSun" charset="0"/>
                <a:ea typeface="SimSun" charset="0"/>
                <a:cs typeface="SimSun" charset="0"/>
              </a:rPr>
              <a:t>I</a:t>
            </a:r>
            <a:r>
              <a:rPr lang="en-US" altLang="ja-JP" sz="2000" b="1" dirty="0">
                <a:solidFill>
                  <a:srgbClr val="FF00FF"/>
                </a:solidFill>
                <a:latin typeface="SimSun" charset="0"/>
                <a:ea typeface="SimSun" charset="0"/>
                <a:cs typeface="SimSun" charset="0"/>
              </a:rPr>
              <a:t>E</a:t>
            </a:r>
            <a:endParaRPr lang="ja-JP" altLang="en-US" sz="2000" b="1" dirty="0">
              <a:solidFill>
                <a:srgbClr val="FF00FF"/>
              </a:solidFill>
            </a:endParaRPr>
          </a:p>
          <a:p>
            <a:pPr eaLnBrk="1" hangingPunct="1"/>
            <a:r>
              <a:rPr lang="en-US" altLang="ja-JP" sz="2000" b="1" dirty="0">
                <a:latin typeface="SimSun" charset="0"/>
                <a:ea typeface="SimSun" charset="0"/>
                <a:cs typeface="SimSun" charset="0"/>
              </a:rPr>
              <a:t>ELN-TP14: G</a:t>
            </a:r>
            <a:r>
              <a:rPr lang="en-US" altLang="ja-JP" sz="2000" b="1" dirty="0">
                <a:solidFill>
                  <a:srgbClr val="00FF00"/>
                </a:solidFill>
                <a:latin typeface="SimSun" charset="0"/>
                <a:ea typeface="SimSun" charset="0"/>
                <a:cs typeface="SimSun" charset="0"/>
              </a:rPr>
              <a:t>Y</a:t>
            </a:r>
            <a:r>
              <a:rPr lang="en-US" altLang="ja-JP" sz="2000" b="1" dirty="0">
                <a:solidFill>
                  <a:srgbClr val="FF0000"/>
                </a:solidFill>
                <a:latin typeface="SimSun" charset="0"/>
                <a:ea typeface="SimSun" charset="0"/>
                <a:cs typeface="SimSun" charset="0"/>
              </a:rPr>
              <a:t>R</a:t>
            </a:r>
            <a:r>
              <a:rPr lang="en-US" altLang="ja-JP" sz="2000" b="1" dirty="0">
                <a:latin typeface="SimSun" charset="0"/>
                <a:ea typeface="SimSun" charset="0"/>
                <a:cs typeface="SimSun" charset="0"/>
              </a:rPr>
              <a:t>P</a:t>
            </a:r>
            <a:r>
              <a:rPr lang="en-US" altLang="ja-JP" sz="2000" b="1" dirty="0">
                <a:solidFill>
                  <a:srgbClr val="00B0F0"/>
                </a:solidFill>
                <a:latin typeface="SimSun" charset="0"/>
                <a:ea typeface="SimSun" charset="0"/>
                <a:cs typeface="SimSun" charset="0"/>
              </a:rPr>
              <a:t>Q</a:t>
            </a:r>
            <a:r>
              <a:rPr lang="en-US" altLang="ja-JP" sz="2000" b="1" dirty="0">
                <a:solidFill>
                  <a:srgbClr val="00FF00"/>
                </a:solidFill>
                <a:latin typeface="SimSun" charset="0"/>
                <a:ea typeface="SimSun" charset="0"/>
                <a:cs typeface="SimSun" charset="0"/>
              </a:rPr>
              <a:t>FYF</a:t>
            </a:r>
            <a:r>
              <a:rPr lang="en-US" altLang="ja-JP" sz="2000" b="1" dirty="0">
                <a:solidFill>
                  <a:srgbClr val="FF0000"/>
                </a:solidFill>
                <a:latin typeface="SimSun" charset="0"/>
                <a:ea typeface="SimSun" charset="0"/>
                <a:cs typeface="SimSun" charset="0"/>
              </a:rPr>
              <a:t>R</a:t>
            </a:r>
            <a:endParaRPr lang="ja-JP" altLang="en-US" sz="2000" b="1" dirty="0">
              <a:solidFill>
                <a:srgbClr val="FF0000"/>
              </a:solidFill>
            </a:endParaRPr>
          </a:p>
        </p:txBody>
      </p:sp>
      <p:sp>
        <p:nvSpPr>
          <p:cNvPr id="34" name="Text Box 313">
            <a:extLst>
              <a:ext uri="{FF2B5EF4-FFF2-40B4-BE49-F238E27FC236}">
                <a16:creationId xmlns:a16="http://schemas.microsoft.com/office/drawing/2014/main" id="{2BA4DEE5-5C81-0345-C1D9-E16211B30709}"/>
              </a:ext>
            </a:extLst>
          </p:cNvPr>
          <p:cNvSpPr txBox="1">
            <a:spLocks noChangeArrowheads="1"/>
          </p:cNvSpPr>
          <p:nvPr/>
        </p:nvSpPr>
        <p:spPr bwMode="auto">
          <a:xfrm>
            <a:off x="7168311" y="346324"/>
            <a:ext cx="4542431" cy="1323439"/>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175125" eaLnBrk="0" hangingPunct="0">
              <a:defRPr kumimoji="1">
                <a:solidFill>
                  <a:schemeClr val="tx1"/>
                </a:solidFill>
                <a:latin typeface="Arial" charset="0"/>
                <a:ea typeface="ＭＳ Ｐゴシック" charset="0"/>
                <a:cs typeface="ＭＳ Ｐゴシック" charset="0"/>
              </a:defRPr>
            </a:lvl1pPr>
            <a:lvl2pPr marL="742950" indent="-285750" defTabSz="4175125" eaLnBrk="0" hangingPunct="0">
              <a:defRPr kumimoji="1">
                <a:solidFill>
                  <a:schemeClr val="tx1"/>
                </a:solidFill>
                <a:latin typeface="Arial" charset="0"/>
                <a:ea typeface="ＭＳ Ｐゴシック" charset="0"/>
              </a:defRPr>
            </a:lvl2pPr>
            <a:lvl3pPr marL="1143000" indent="-228600" defTabSz="4175125" eaLnBrk="0" hangingPunct="0">
              <a:defRPr kumimoji="1">
                <a:solidFill>
                  <a:schemeClr val="tx1"/>
                </a:solidFill>
                <a:latin typeface="Arial" charset="0"/>
                <a:ea typeface="ＭＳ Ｐゴシック" charset="0"/>
              </a:defRPr>
            </a:lvl3pPr>
            <a:lvl4pPr marL="1600200" indent="-228600" defTabSz="4175125" eaLnBrk="0" hangingPunct="0">
              <a:defRPr kumimoji="1">
                <a:solidFill>
                  <a:schemeClr val="tx1"/>
                </a:solidFill>
                <a:latin typeface="Arial" charset="0"/>
                <a:ea typeface="ＭＳ Ｐゴシック" charset="0"/>
              </a:defRPr>
            </a:lvl4pPr>
            <a:lvl5pPr marL="2057400" indent="-228600" defTabSz="4175125" eaLnBrk="0" hangingPunct="0">
              <a:defRPr kumimoji="1">
                <a:solidFill>
                  <a:schemeClr val="tx1"/>
                </a:solidFill>
                <a:latin typeface="Arial" charset="0"/>
                <a:ea typeface="ＭＳ Ｐゴシック" charset="0"/>
              </a:defRPr>
            </a:lvl5pPr>
            <a:lvl6pPr marL="2514600" indent="-228600" defTabSz="4175125"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4175125"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4175125"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4175125"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000" b="1" dirty="0">
                <a:solidFill>
                  <a:srgbClr val="FF0000"/>
                </a:solidFill>
                <a:ea typeface="HGｺﾞｼｯｸM" charset="0"/>
                <a:cs typeface="HGｺﾞｼｯｸM" charset="0"/>
              </a:rPr>
              <a:t>PDMS-tag</a:t>
            </a:r>
            <a:endParaRPr lang="en-US" altLang="ja-JP" sz="2000" b="1" dirty="0">
              <a:solidFill>
                <a:srgbClr val="000000"/>
              </a:solidFill>
              <a:ea typeface="HGｺﾞｼｯｸM" charset="0"/>
              <a:cs typeface="HGｺﾞｼｯｸM" charset="0"/>
            </a:endParaRPr>
          </a:p>
          <a:p>
            <a:pPr eaLnBrk="1" hangingPunct="1"/>
            <a:r>
              <a:rPr lang="en-US" altLang="ja-JP" sz="2000" b="1" dirty="0">
                <a:latin typeface="SimSun" charset="0"/>
                <a:ea typeface="SimSun" charset="0"/>
                <a:cs typeface="SimSun" charset="0"/>
              </a:rPr>
              <a:t>:</a:t>
            </a:r>
          </a:p>
          <a:p>
            <a:pPr eaLnBrk="1" hangingPunct="1"/>
            <a:r>
              <a:rPr lang="en-US" altLang="ja-JP" sz="2000" b="1" dirty="0">
                <a:latin typeface="SimSun" charset="0"/>
                <a:ea typeface="SimSun" charset="0"/>
                <a:cs typeface="SimSun" charset="0"/>
              </a:rPr>
              <a:t>:</a:t>
            </a:r>
          </a:p>
          <a:p>
            <a:pPr eaLnBrk="1" hangingPunct="1"/>
            <a:r>
              <a:rPr lang="en-US" altLang="ja-JP" sz="2000" b="1" dirty="0">
                <a:latin typeface="SimSun" charset="0"/>
                <a:ea typeface="SimSun" charset="0"/>
                <a:cs typeface="SimSun" charset="0"/>
              </a:rPr>
              <a:t>:</a:t>
            </a:r>
          </a:p>
        </p:txBody>
      </p:sp>
    </p:spTree>
    <p:extLst>
      <p:ext uri="{BB962C8B-B14F-4D97-AF65-F5344CB8AC3E}">
        <p14:creationId xmlns:p14="http://schemas.microsoft.com/office/powerpoint/2010/main" val="2427738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570951-8CB9-BF4B-A676-3E3AADD16961}"/>
              </a:ext>
            </a:extLst>
          </p:cNvPr>
          <p:cNvSpPr>
            <a:spLocks noGrp="1"/>
          </p:cNvSpPr>
          <p:nvPr>
            <p:ph type="title"/>
          </p:nvPr>
        </p:nvSpPr>
        <p:spPr/>
        <p:txBody>
          <a:bodyPr>
            <a:noAutofit/>
          </a:bodyPr>
          <a:lstStyle/>
          <a:p>
            <a:r>
              <a:rPr lang="ja-JP" altLang="en-US" sz="2400">
                <a:solidFill>
                  <a:srgbClr val="0432FF"/>
                </a:solidFill>
              </a:rPr>
              <a:t>ペプチドタグ融合グルタチオン </a:t>
            </a:r>
            <a:r>
              <a:rPr lang="en-US" altLang="ja-JP" sz="2400" dirty="0">
                <a:solidFill>
                  <a:srgbClr val="0432FF"/>
                </a:solidFill>
              </a:rPr>
              <a:t>S</a:t>
            </a:r>
            <a:r>
              <a:rPr lang="ja-JP" altLang="en-US" sz="2400">
                <a:solidFill>
                  <a:srgbClr val="0432FF"/>
                </a:solidFill>
              </a:rPr>
              <a:t> トランスフェラーゼ</a:t>
            </a:r>
          </a:p>
        </p:txBody>
      </p:sp>
      <p:grpSp>
        <p:nvGrpSpPr>
          <p:cNvPr id="4" name="グループ化 14">
            <a:extLst>
              <a:ext uri="{FF2B5EF4-FFF2-40B4-BE49-F238E27FC236}">
                <a16:creationId xmlns:a16="http://schemas.microsoft.com/office/drawing/2014/main" id="{CE119A76-F725-F54B-A356-EDFFA2DDA5DE}"/>
              </a:ext>
            </a:extLst>
          </p:cNvPr>
          <p:cNvGrpSpPr>
            <a:grpSpLocks/>
          </p:cNvGrpSpPr>
          <p:nvPr/>
        </p:nvGrpSpPr>
        <p:grpSpPr bwMode="auto">
          <a:xfrm>
            <a:off x="1893889" y="1371601"/>
            <a:ext cx="8440737" cy="5458407"/>
            <a:chOff x="0" y="2133600"/>
            <a:chExt cx="9144000" cy="5457662"/>
          </a:xfrm>
        </p:grpSpPr>
        <p:sp>
          <p:nvSpPr>
            <p:cNvPr id="5" name="Text Box 5">
              <a:extLst>
                <a:ext uri="{FF2B5EF4-FFF2-40B4-BE49-F238E27FC236}">
                  <a16:creationId xmlns:a16="http://schemas.microsoft.com/office/drawing/2014/main" id="{F72F32E6-3A5B-654E-A6CF-4DF6A8A7075A}"/>
                </a:ext>
              </a:extLst>
            </p:cNvPr>
            <p:cNvSpPr txBox="1">
              <a:spLocks noChangeArrowheads="1"/>
            </p:cNvSpPr>
            <p:nvPr/>
          </p:nvSpPr>
          <p:spPr bwMode="auto">
            <a:xfrm>
              <a:off x="0" y="2133600"/>
              <a:ext cx="6276975" cy="396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u="sng" dirty="0">
                  <a:solidFill>
                    <a:schemeClr val="tx1">
                      <a:lumMod val="95000"/>
                      <a:lumOff val="5000"/>
                    </a:schemeClr>
                  </a:solidFill>
                  <a:latin typeface="ＭＳ ゴシック" panose="020B0609070205080204" pitchFamily="49" charset="-128"/>
                  <a:ea typeface="ＭＳ ゴシック" panose="020B0609070205080204" pitchFamily="49" charset="-128"/>
                </a:rPr>
                <a:t>GST</a:t>
              </a:r>
              <a:r>
                <a:rPr lang="ja-JP" altLang="en-US" sz="2800" u="sng" dirty="0">
                  <a:solidFill>
                    <a:schemeClr val="tx1">
                      <a:lumMod val="95000"/>
                      <a:lumOff val="5000"/>
                    </a:schemeClr>
                  </a:solidFill>
                  <a:latin typeface="ＭＳ ゴシック" panose="020B0609070205080204" pitchFamily="49" charset="-128"/>
                  <a:ea typeface="ＭＳ ゴシック" panose="020B0609070205080204" pitchFamily="49" charset="-128"/>
                </a:rPr>
                <a:t>のアミノ酸配列</a:t>
              </a:r>
              <a:endParaRPr lang="en-US" altLang="ja-JP" sz="2800" u="sng" dirty="0">
                <a:solidFill>
                  <a:schemeClr val="tx1">
                    <a:lumMod val="95000"/>
                    <a:lumOff val="5000"/>
                  </a:schemeClr>
                </a:solidFill>
                <a:latin typeface="ＭＳ ゴシック" panose="020B0609070205080204" pitchFamily="49" charset="-128"/>
                <a:ea typeface="ＭＳ ゴシック" panose="020B0609070205080204" pitchFamily="49" charset="-128"/>
              </a:endParaRPr>
            </a:p>
            <a:p>
              <a:r>
                <a:rPr lang="en-US" altLang="ja-JP" sz="2800" dirty="0">
                  <a:solidFill>
                    <a:schemeClr val="tx1">
                      <a:lumMod val="95000"/>
                      <a:lumOff val="5000"/>
                    </a:schemeClr>
                  </a:solidFill>
                  <a:latin typeface="SimSun" pitchFamily="2" charset="-122"/>
                  <a:ea typeface="SimSun" pitchFamily="2" charset="-122"/>
                </a:rPr>
                <a:t>MSPILGYWKIK</a:t>
              </a:r>
              <a:r>
                <a:rPr lang="en-US" altLang="ja-JP" sz="2800" dirty="0">
                  <a:solidFill>
                    <a:srgbClr val="000000"/>
                  </a:solidFill>
                  <a:latin typeface="SimSun" pitchFamily="2" charset="-122"/>
                  <a:ea typeface="SimSun" pitchFamily="2" charset="-122"/>
                </a:rPr>
                <a:t>GLVQPTRLLLEYLEEKYEEHLYERDEGDKWRNKKFELGLEFPNLPYYIDGDVKLTQSMAIIRYIADKHNMLGGCPKERAEISMLEGAVLDIRYGVSRIAYSKDFETLKVDFLSKLPEMLKMFEDRLCHKTYLNGDHVTHPDFMLYDALDVVLYMDPMCLDAFPKLVCFKKRIEAIPQIDKYLKSSKYIAWPLQGWQATFGGGDHPPKSDLIEGRG</a:t>
              </a:r>
              <a:r>
                <a:rPr lang="en-US" altLang="ja-JP" sz="2800" dirty="0">
                  <a:solidFill>
                    <a:srgbClr val="0000FF"/>
                  </a:solidFill>
                  <a:latin typeface="SimSun" pitchFamily="2" charset="-122"/>
                  <a:ea typeface="SimSun" pitchFamily="2" charset="-122"/>
                </a:rPr>
                <a:t>IPG</a:t>
              </a:r>
              <a:r>
                <a:rPr lang="en-US" altLang="ja-JP" sz="2800" dirty="0">
                  <a:solidFill>
                    <a:schemeClr val="tx1">
                      <a:lumMod val="95000"/>
                      <a:lumOff val="5000"/>
                    </a:schemeClr>
                  </a:solidFill>
                  <a:latin typeface="SimSun" pitchFamily="2" charset="-122"/>
                  <a:ea typeface="SimSun" pitchFamily="2" charset="-122"/>
                </a:rPr>
                <a:t>NSS</a:t>
              </a:r>
            </a:p>
          </p:txBody>
        </p:sp>
        <p:sp>
          <p:nvSpPr>
            <p:cNvPr id="6" name="Text Box 6">
              <a:extLst>
                <a:ext uri="{FF2B5EF4-FFF2-40B4-BE49-F238E27FC236}">
                  <a16:creationId xmlns:a16="http://schemas.microsoft.com/office/drawing/2014/main" id="{DBF64F0A-4EF3-A542-9E5C-1751D38480C6}"/>
                </a:ext>
              </a:extLst>
            </p:cNvPr>
            <p:cNvSpPr txBox="1">
              <a:spLocks noChangeArrowheads="1"/>
            </p:cNvSpPr>
            <p:nvPr/>
          </p:nvSpPr>
          <p:spPr bwMode="auto">
            <a:xfrm>
              <a:off x="410079" y="6035088"/>
              <a:ext cx="200122" cy="5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endParaRPr lang="en-US" altLang="ja-JP" sz="2800" dirty="0">
                <a:solidFill>
                  <a:srgbClr val="FF0000"/>
                </a:solidFill>
                <a:latin typeface="SimSun" pitchFamily="2" charset="-122"/>
                <a:ea typeface="SimSun" pitchFamily="2" charset="-122"/>
              </a:endParaRPr>
            </a:p>
          </p:txBody>
        </p:sp>
        <p:sp>
          <p:nvSpPr>
            <p:cNvPr id="7" name="Text Box 8">
              <a:extLst>
                <a:ext uri="{FF2B5EF4-FFF2-40B4-BE49-F238E27FC236}">
                  <a16:creationId xmlns:a16="http://schemas.microsoft.com/office/drawing/2014/main" id="{E8239CC2-DEE9-F946-AD55-19FAD35D1532}"/>
                </a:ext>
              </a:extLst>
            </p:cNvPr>
            <p:cNvSpPr txBox="1">
              <a:spLocks noChangeArrowheads="1"/>
            </p:cNvSpPr>
            <p:nvPr/>
          </p:nvSpPr>
          <p:spPr bwMode="auto">
            <a:xfrm>
              <a:off x="862900" y="6206456"/>
              <a:ext cx="6922282" cy="138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sz="2800" dirty="0">
                  <a:solidFill>
                    <a:srgbClr val="000000"/>
                  </a:solidFill>
                </a:rPr>
                <a:t>PS-tag: </a:t>
              </a:r>
              <a:r>
                <a:rPr lang="en-US" altLang="ja-JP" sz="2800" dirty="0">
                  <a:solidFill>
                    <a:srgbClr val="FF0000"/>
                  </a:solidFill>
                  <a:latin typeface="SimSun" pitchFamily="2" charset="-122"/>
                  <a:ea typeface="SimSun" pitchFamily="2" charset="-122"/>
                </a:rPr>
                <a:t>RIIIRRIRR</a:t>
              </a:r>
            </a:p>
            <a:p>
              <a:r>
                <a:rPr lang="en-US" altLang="ja-JP" sz="2800" dirty="0">
                  <a:solidFill>
                    <a:srgbClr val="000000"/>
                  </a:solidFill>
                </a:rPr>
                <a:t>PC-tag: </a:t>
              </a:r>
              <a:r>
                <a:rPr lang="en-US" altLang="ja-JP" sz="2800" dirty="0">
                  <a:solidFill>
                    <a:srgbClr val="FF0000"/>
                  </a:solidFill>
                  <a:latin typeface="SimSun" charset="0"/>
                  <a:ea typeface="SimSun" charset="0"/>
                  <a:cs typeface="SimSun" charset="0"/>
                </a:rPr>
                <a:t>NSNFFGLVDGLNFAVQYLGK</a:t>
              </a:r>
              <a:endParaRPr lang="en-US" altLang="ja-JP" sz="2800" dirty="0">
                <a:solidFill>
                  <a:srgbClr val="FF0000"/>
                </a:solidFill>
              </a:endParaRPr>
            </a:p>
            <a:p>
              <a:r>
                <a:rPr lang="en-US" altLang="ja-JP" sz="2800" dirty="0">
                  <a:solidFill>
                    <a:srgbClr val="000000"/>
                  </a:solidFill>
                </a:rPr>
                <a:t>PMMA-tag: </a:t>
              </a:r>
              <a:r>
                <a:rPr lang="en-US" altLang="ja-JP" sz="2800" dirty="0">
                  <a:solidFill>
                    <a:srgbClr val="FF0000"/>
                  </a:solidFill>
                  <a:latin typeface="SimSun" charset="0"/>
                  <a:ea typeface="SimSun" charset="0"/>
                  <a:cs typeface="SimSun" charset="0"/>
                </a:rPr>
                <a:t>DVEGIGDVDLVNYFEVGATYTFNK</a:t>
              </a:r>
              <a:endParaRPr lang="en-US" altLang="ja-JP" sz="2800" dirty="0">
                <a:solidFill>
                  <a:srgbClr val="FF0000"/>
                </a:solidFill>
                <a:latin typeface="SimSun" pitchFamily="2" charset="-122"/>
                <a:ea typeface="SimSun" pitchFamily="2" charset="-122"/>
              </a:endParaRPr>
            </a:p>
          </p:txBody>
        </p:sp>
        <p:grpSp>
          <p:nvGrpSpPr>
            <p:cNvPr id="8" name="Group 20">
              <a:extLst>
                <a:ext uri="{FF2B5EF4-FFF2-40B4-BE49-F238E27FC236}">
                  <a16:creationId xmlns:a16="http://schemas.microsoft.com/office/drawing/2014/main" id="{575294D2-5407-3243-B4C9-446B8C9AB3E5}"/>
                </a:ext>
              </a:extLst>
            </p:cNvPr>
            <p:cNvGrpSpPr>
              <a:grpSpLocks/>
            </p:cNvGrpSpPr>
            <p:nvPr/>
          </p:nvGrpSpPr>
          <p:grpSpPr bwMode="auto">
            <a:xfrm>
              <a:off x="6264275" y="2384425"/>
              <a:ext cx="2879725" cy="2879404"/>
              <a:chOff x="1202" y="1156"/>
              <a:chExt cx="3000" cy="3026"/>
            </a:xfrm>
          </p:grpSpPr>
          <p:pic>
            <p:nvPicPr>
              <p:cNvPr id="9" name="Picture 17" descr="GST structure">
                <a:extLst>
                  <a:ext uri="{FF2B5EF4-FFF2-40B4-BE49-F238E27FC236}">
                    <a16:creationId xmlns:a16="http://schemas.microsoft.com/office/drawing/2014/main" id="{170FC295-69AF-E045-A106-45DD348B7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 y="1156"/>
                <a:ext cx="3000"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a:extLst>
                  <a:ext uri="{FF2B5EF4-FFF2-40B4-BE49-F238E27FC236}">
                    <a16:creationId xmlns:a16="http://schemas.microsoft.com/office/drawing/2014/main" id="{D4D4C4BF-3198-5446-BB1B-CA541323225C}"/>
                  </a:ext>
                </a:extLst>
              </p:cNvPr>
              <p:cNvSpPr txBox="1">
                <a:spLocks noChangeArrowheads="1"/>
              </p:cNvSpPr>
              <p:nvPr/>
            </p:nvSpPr>
            <p:spPr bwMode="auto">
              <a:xfrm>
                <a:off x="2472" y="3794"/>
                <a:ext cx="166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C-terminus</a:t>
                </a:r>
              </a:p>
            </p:txBody>
          </p:sp>
          <p:sp>
            <p:nvSpPr>
              <p:cNvPr id="11" name="Text Box 19">
                <a:extLst>
                  <a:ext uri="{FF2B5EF4-FFF2-40B4-BE49-F238E27FC236}">
                    <a16:creationId xmlns:a16="http://schemas.microsoft.com/office/drawing/2014/main" id="{20046D58-AD09-134C-9725-416AC604A7D8}"/>
                  </a:ext>
                </a:extLst>
              </p:cNvPr>
              <p:cNvSpPr txBox="1">
                <a:spLocks noChangeArrowheads="1"/>
              </p:cNvSpPr>
              <p:nvPr/>
            </p:nvSpPr>
            <p:spPr bwMode="auto">
              <a:xfrm>
                <a:off x="1247" y="1934"/>
                <a:ext cx="1681"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charset="0"/>
                    <a:ea typeface="ＭＳ Ｐゴシック" charset="-128"/>
                  </a:defRPr>
                </a:lvl1pPr>
                <a:lvl2pPr marL="742950" indent="-285750">
                  <a:defRPr kumimoji="1">
                    <a:solidFill>
                      <a:schemeClr val="tx1"/>
                    </a:solidFill>
                    <a:latin typeface="Arial" charset="0"/>
                    <a:ea typeface="ＭＳ Ｐゴシック" charset="-128"/>
                  </a:defRPr>
                </a:lvl2pPr>
                <a:lvl3pPr marL="1143000" indent="-228600">
                  <a:defRPr kumimoji="1">
                    <a:solidFill>
                      <a:schemeClr val="tx1"/>
                    </a:solidFill>
                    <a:latin typeface="Arial" charset="0"/>
                    <a:ea typeface="ＭＳ Ｐゴシック" charset="-128"/>
                  </a:defRPr>
                </a:lvl3pPr>
                <a:lvl4pPr marL="1600200" indent="-228600">
                  <a:defRPr kumimoji="1">
                    <a:solidFill>
                      <a:schemeClr val="tx1"/>
                    </a:solidFill>
                    <a:latin typeface="Arial" charset="0"/>
                    <a:ea typeface="ＭＳ Ｐゴシック" charset="-128"/>
                  </a:defRPr>
                </a:lvl4pPr>
                <a:lvl5pPr marL="2057400" indent="-228600">
                  <a:defRPr kumimoji="1">
                    <a:solidFill>
                      <a:schemeClr val="tx1"/>
                    </a:solidFill>
                    <a:latin typeface="Arial" charset="0"/>
                    <a:ea typeface="ＭＳ Ｐゴシック" charset="-128"/>
                  </a:defRPr>
                </a:lvl5pPr>
                <a:lvl6pPr marL="2514600" indent="-228600" fontAlgn="base">
                  <a:spcBef>
                    <a:spcPct val="0"/>
                  </a:spcBef>
                  <a:spcAft>
                    <a:spcPct val="0"/>
                  </a:spcAft>
                  <a:defRPr kumimoji="1">
                    <a:solidFill>
                      <a:schemeClr val="tx1"/>
                    </a:solidFill>
                    <a:latin typeface="Arial" charset="0"/>
                    <a:ea typeface="ＭＳ Ｐゴシック" charset="-128"/>
                  </a:defRPr>
                </a:lvl6pPr>
                <a:lvl7pPr marL="2971800" indent="-228600" fontAlgn="base">
                  <a:spcBef>
                    <a:spcPct val="0"/>
                  </a:spcBef>
                  <a:spcAft>
                    <a:spcPct val="0"/>
                  </a:spcAft>
                  <a:defRPr kumimoji="1">
                    <a:solidFill>
                      <a:schemeClr val="tx1"/>
                    </a:solidFill>
                    <a:latin typeface="Arial" charset="0"/>
                    <a:ea typeface="ＭＳ Ｐゴシック" charset="-128"/>
                  </a:defRPr>
                </a:lvl7pPr>
                <a:lvl8pPr marL="3429000" indent="-228600" fontAlgn="base">
                  <a:spcBef>
                    <a:spcPct val="0"/>
                  </a:spcBef>
                  <a:spcAft>
                    <a:spcPct val="0"/>
                  </a:spcAft>
                  <a:defRPr kumimoji="1">
                    <a:solidFill>
                      <a:schemeClr val="tx1"/>
                    </a:solidFill>
                    <a:latin typeface="Arial" charset="0"/>
                    <a:ea typeface="ＭＳ Ｐゴシック" charset="-128"/>
                  </a:defRPr>
                </a:lvl8pPr>
                <a:lvl9pPr marL="3886200" indent="-228600" fontAlgn="base">
                  <a:spcBef>
                    <a:spcPct val="0"/>
                  </a:spcBef>
                  <a:spcAft>
                    <a:spcPct val="0"/>
                  </a:spcAft>
                  <a:defRPr kumimoji="1">
                    <a:solidFill>
                      <a:schemeClr val="tx1"/>
                    </a:solidFill>
                    <a:latin typeface="Arial" charset="0"/>
                    <a:ea typeface="ＭＳ Ｐゴシック" charset="-128"/>
                  </a:defRPr>
                </a:lvl9pPr>
              </a:lstStyle>
              <a:p>
                <a:r>
                  <a:rPr lang="en-US" altLang="ja-JP">
                    <a:solidFill>
                      <a:srgbClr val="FFFFFF"/>
                    </a:solidFill>
                    <a:latin typeface="Verdana" pitchFamily="34" charset="0"/>
                  </a:rPr>
                  <a:t>N-terminus</a:t>
                </a:r>
              </a:p>
            </p:txBody>
          </p:sp>
        </p:grpSp>
      </p:grpSp>
    </p:spTree>
    <p:extLst>
      <p:ext uri="{BB962C8B-B14F-4D97-AF65-F5344CB8AC3E}">
        <p14:creationId xmlns:p14="http://schemas.microsoft.com/office/powerpoint/2010/main" val="25979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33"/>
          <p:cNvGraphicFramePr>
            <a:graphicFrameLocks noChangeAspect="1"/>
          </p:cNvGraphicFramePr>
          <p:nvPr/>
        </p:nvGraphicFramePr>
        <p:xfrm>
          <a:off x="3684588" y="2989262"/>
          <a:ext cx="4448175" cy="3379788"/>
        </p:xfrm>
        <a:graphic>
          <a:graphicData uri="http://schemas.openxmlformats.org/presentationml/2006/ole">
            <mc:AlternateContent xmlns:mc="http://schemas.openxmlformats.org/markup-compatibility/2006">
              <mc:Choice xmlns:v="urn:schemas-microsoft-com:vml" Requires="v">
                <p:oleObj spid="_x0000_s1027" name="グラフ" r:id="rId3" imgW="4600673" imgH="3352845" progId="Excel.Chart.8">
                  <p:embed/>
                </p:oleObj>
              </mc:Choice>
              <mc:Fallback>
                <p:oleObj name="グラフ" r:id="rId3" imgW="4600673" imgH="3352845" progId="Excel.Chart.8">
                  <p:embed/>
                  <p:pic>
                    <p:nvPicPr>
                      <p:cNvPr id="33794" name="Object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588" y="2989262"/>
                        <a:ext cx="4448175" cy="33797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796" name="Rectangle 2"/>
          <p:cNvSpPr>
            <a:spLocks noGrp="1" noChangeArrowheads="1"/>
          </p:cNvSpPr>
          <p:nvPr>
            <p:ph type="title"/>
          </p:nvPr>
        </p:nvSpPr>
        <p:spPr>
          <a:xfrm>
            <a:off x="2743200" y="40347"/>
            <a:ext cx="6103938" cy="1139825"/>
          </a:xfrm>
        </p:spPr>
        <p:txBody>
          <a:bodyPr>
            <a:normAutofit/>
          </a:bodyPr>
          <a:lstStyle/>
          <a:p>
            <a:pPr eaLnBrk="1" hangingPunct="1"/>
            <a:r>
              <a:rPr lang="en-US" altLang="ja-JP" sz="2800" dirty="0">
                <a:solidFill>
                  <a:srgbClr val="0432FF"/>
                </a:solidFill>
                <a:latin typeface="+mn-ea"/>
                <a:ea typeface="+mn-ea"/>
              </a:rPr>
              <a:t>PS-tag</a:t>
            </a:r>
            <a:r>
              <a:rPr lang="ja-JP" altLang="en-US" sz="2800" dirty="0">
                <a:solidFill>
                  <a:srgbClr val="0432FF"/>
                </a:solidFill>
                <a:latin typeface="+mn-ea"/>
                <a:ea typeface="+mn-ea"/>
              </a:rPr>
              <a:t>融合</a:t>
            </a:r>
            <a:r>
              <a:rPr lang="en-US" altLang="ja-JP" sz="2800" dirty="0">
                <a:solidFill>
                  <a:srgbClr val="0432FF"/>
                </a:solidFill>
                <a:latin typeface="+mn-ea"/>
                <a:ea typeface="+mn-ea"/>
              </a:rPr>
              <a:t>GST</a:t>
            </a:r>
            <a:r>
              <a:rPr lang="ja-JP" altLang="en-US" sz="2800" dirty="0" err="1">
                <a:solidFill>
                  <a:srgbClr val="0432FF"/>
                </a:solidFill>
                <a:latin typeface="+mn-ea"/>
                <a:ea typeface="+mn-ea"/>
              </a:rPr>
              <a:t>の高密度配</a:t>
            </a:r>
            <a:r>
              <a:rPr lang="ja-JP" altLang="en-US" sz="2800" dirty="0">
                <a:solidFill>
                  <a:srgbClr val="0432FF"/>
                </a:solidFill>
                <a:latin typeface="+mn-ea"/>
                <a:ea typeface="+mn-ea"/>
              </a:rPr>
              <a:t>向固定</a:t>
            </a:r>
          </a:p>
        </p:txBody>
      </p:sp>
      <p:sp>
        <p:nvSpPr>
          <p:cNvPr id="33797" name="テキスト ボックス 289"/>
          <p:cNvSpPr txBox="1">
            <a:spLocks noChangeArrowheads="1"/>
          </p:cNvSpPr>
          <p:nvPr/>
        </p:nvSpPr>
        <p:spPr bwMode="auto">
          <a:xfrm>
            <a:off x="1524001" y="990601"/>
            <a:ext cx="4741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a:latin typeface="Tahoma" charset="0"/>
              </a:rPr>
              <a:t>Quartz Crystal Microbalance (QCM)</a:t>
            </a:r>
          </a:p>
        </p:txBody>
      </p:sp>
      <p:sp>
        <p:nvSpPr>
          <p:cNvPr id="33798" name="Text Box 9"/>
          <p:cNvSpPr txBox="1">
            <a:spLocks noChangeArrowheads="1"/>
          </p:cNvSpPr>
          <p:nvPr/>
        </p:nvSpPr>
        <p:spPr bwMode="auto">
          <a:xfrm>
            <a:off x="3100388" y="6491288"/>
            <a:ext cx="5834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PS-tag</a:t>
            </a:r>
            <a:r>
              <a:rPr lang="ja-JP" altLang="en-US" dirty="0"/>
              <a:t>を導入することで</a:t>
            </a:r>
            <a:r>
              <a:rPr lang="ja-JP" altLang="en-US" u="sng" dirty="0">
                <a:solidFill>
                  <a:srgbClr val="FF0000"/>
                </a:solidFill>
              </a:rPr>
              <a:t>迅速かつ高密度</a:t>
            </a:r>
            <a:r>
              <a:rPr lang="ja-JP" altLang="en-US" dirty="0"/>
              <a:t>な固定化が可能。</a:t>
            </a:r>
          </a:p>
        </p:txBody>
      </p:sp>
      <p:grpSp>
        <p:nvGrpSpPr>
          <p:cNvPr id="33799" name="Group 10"/>
          <p:cNvGrpSpPr>
            <a:grpSpLocks/>
          </p:cNvGrpSpPr>
          <p:nvPr/>
        </p:nvGrpSpPr>
        <p:grpSpPr bwMode="auto">
          <a:xfrm>
            <a:off x="2209800" y="1371600"/>
            <a:ext cx="6934200" cy="1403350"/>
            <a:chOff x="192" y="3264"/>
            <a:chExt cx="4368" cy="884"/>
          </a:xfrm>
        </p:grpSpPr>
        <p:grpSp>
          <p:nvGrpSpPr>
            <p:cNvPr id="33802" name="グループ化 262"/>
            <p:cNvGrpSpPr>
              <a:grpSpLocks/>
            </p:cNvGrpSpPr>
            <p:nvPr/>
          </p:nvGrpSpPr>
          <p:grpSpPr bwMode="auto">
            <a:xfrm>
              <a:off x="192" y="3264"/>
              <a:ext cx="1104" cy="828"/>
              <a:chOff x="4714875" y="714356"/>
              <a:chExt cx="3333773" cy="2500330"/>
            </a:xfrm>
          </p:grpSpPr>
          <p:pic>
            <p:nvPicPr>
              <p:cNvPr id="3381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714356"/>
                <a:ext cx="3333773"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314" y="2714620"/>
                <a:ext cx="1500198" cy="42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正方形/長方形 54"/>
            <p:cNvSpPr/>
            <p:nvPr/>
          </p:nvSpPr>
          <p:spPr bwMode="auto">
            <a:xfrm>
              <a:off x="1729" y="3750"/>
              <a:ext cx="1027" cy="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p>
          </p:txBody>
        </p:sp>
        <p:sp>
          <p:nvSpPr>
            <p:cNvPr id="56" name="正方形/長方形 55"/>
            <p:cNvSpPr/>
            <p:nvPr/>
          </p:nvSpPr>
          <p:spPr bwMode="auto">
            <a:xfrm>
              <a:off x="1728" y="3644"/>
              <a:ext cx="1029" cy="106"/>
            </a:xfrm>
            <a:prstGeom prst="rect">
              <a:avLst/>
            </a:prstGeom>
            <a:solidFill>
              <a:srgbClr val="BDEEFF"/>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p>
          </p:txBody>
        </p:sp>
        <p:sp>
          <p:nvSpPr>
            <p:cNvPr id="268" name="下矢印 267"/>
            <p:cNvSpPr>
              <a:spLocks noChangeArrowheads="1"/>
            </p:cNvSpPr>
            <p:nvPr/>
          </p:nvSpPr>
          <p:spPr bwMode="auto">
            <a:xfrm rot="-5400000">
              <a:off x="3257" y="3559"/>
              <a:ext cx="270" cy="256"/>
            </a:xfrm>
            <a:prstGeom prst="downArrow">
              <a:avLst>
                <a:gd name="adj1" fmla="val 50000"/>
                <a:gd name="adj2" fmla="val 50000"/>
              </a:avLst>
            </a:prstGeom>
            <a:solidFill>
              <a:schemeClr val="accent1"/>
            </a:solidFill>
            <a:ln w="9525" algn="ctr">
              <a:solidFill>
                <a:schemeClr val="accent2"/>
              </a:solidFill>
              <a:miter lim="800000"/>
              <a:headEnd/>
              <a:tailEnd/>
            </a:ln>
          </p:spPr>
          <p:txBody>
            <a:bodyPr vert="eaVert" anchor="ctr"/>
            <a:lstStyle/>
            <a:p>
              <a:pPr algn="ctr">
                <a:defRPr/>
              </a:pPr>
              <a:endParaRPr lang="ja-JP" altLang="en-US" sz="2400">
                <a:solidFill>
                  <a:schemeClr val="lt1"/>
                </a:solidFill>
              </a:endParaRPr>
            </a:p>
          </p:txBody>
        </p:sp>
        <p:grpSp>
          <p:nvGrpSpPr>
            <p:cNvPr id="33806" name="グループ化 303"/>
            <p:cNvGrpSpPr>
              <a:grpSpLocks/>
            </p:cNvGrpSpPr>
            <p:nvPr/>
          </p:nvGrpSpPr>
          <p:grpSpPr bwMode="auto">
            <a:xfrm>
              <a:off x="3968" y="3456"/>
              <a:ext cx="592" cy="488"/>
              <a:chOff x="5352153" y="3368373"/>
              <a:chExt cx="938701" cy="775008"/>
            </a:xfrm>
          </p:grpSpPr>
          <p:sp>
            <p:nvSpPr>
              <p:cNvPr id="149" name="大かっこ 148"/>
              <p:cNvSpPr/>
              <p:nvPr/>
            </p:nvSpPr>
            <p:spPr>
              <a:xfrm>
                <a:off x="5352153" y="3711409"/>
                <a:ext cx="938701" cy="235043"/>
              </a:xfrm>
              <a:prstGeom prst="bracketPair">
                <a:avLst>
                  <a:gd name="adj"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400" dirty="0"/>
              </a:p>
            </p:txBody>
          </p:sp>
          <p:grpSp>
            <p:nvGrpSpPr>
              <p:cNvPr id="33815" name="グループ化 278"/>
              <p:cNvGrpSpPr>
                <a:grpSpLocks/>
              </p:cNvGrpSpPr>
              <p:nvPr/>
            </p:nvGrpSpPr>
            <p:grpSpPr bwMode="auto">
              <a:xfrm>
                <a:off x="5553718" y="3368373"/>
                <a:ext cx="528020" cy="775008"/>
                <a:chOff x="1530329" y="4289960"/>
                <a:chExt cx="642942" cy="943687"/>
              </a:xfrm>
            </p:grpSpPr>
            <p:sp>
              <p:nvSpPr>
                <p:cNvPr id="280" name="片側の 2 つの角を丸めた四角形 279"/>
                <p:cNvSpPr>
                  <a:spLocks noChangeArrowheads="1"/>
                </p:cNvSpPr>
                <p:nvPr/>
              </p:nvSpPr>
              <p:spPr bwMode="auto">
                <a:xfrm rot="10800000">
                  <a:off x="1530100" y="4289960"/>
                  <a:ext cx="642941" cy="943687"/>
                </a:xfrm>
                <a:custGeom>
                  <a:avLst/>
                  <a:gdLst>
                    <a:gd name="T0" fmla="*/ 642942 w 642942"/>
                    <a:gd name="T1" fmla="*/ 471844 h 943687"/>
                    <a:gd name="T2" fmla="*/ 321471 w 642942"/>
                    <a:gd name="T3" fmla="*/ 943687 h 943687"/>
                    <a:gd name="T4" fmla="*/ 0 w 642942"/>
                    <a:gd name="T5" fmla="*/ 471844 h 943687"/>
                    <a:gd name="T6" fmla="*/ 321471 w 642942"/>
                    <a:gd name="T7" fmla="*/ 0 h 943687"/>
                    <a:gd name="T8" fmla="*/ 0 60000 65536"/>
                    <a:gd name="T9" fmla="*/ 5898240 60000 65536"/>
                    <a:gd name="T10" fmla="*/ 11796480 60000 65536"/>
                    <a:gd name="T11" fmla="*/ 17694720 60000 65536"/>
                    <a:gd name="T12" fmla="*/ 94156 w 642942"/>
                    <a:gd name="T13" fmla="*/ 94156 h 943687"/>
                    <a:gd name="T14" fmla="*/ 548786 w 642942"/>
                    <a:gd name="T15" fmla="*/ 943687 h 943687"/>
                  </a:gdLst>
                  <a:ahLst/>
                  <a:cxnLst>
                    <a:cxn ang="T8">
                      <a:pos x="T0" y="T1"/>
                    </a:cxn>
                    <a:cxn ang="T9">
                      <a:pos x="T2" y="T3"/>
                    </a:cxn>
                    <a:cxn ang="T10">
                      <a:pos x="T4" y="T5"/>
                    </a:cxn>
                    <a:cxn ang="T11">
                      <a:pos x="T6" y="T7"/>
                    </a:cxn>
                  </a:cxnLst>
                  <a:rect l="T12" t="T13" r="T14" b="T15"/>
                  <a:pathLst>
                    <a:path w="642942" h="943687">
                      <a:moveTo>
                        <a:pt x="321471" y="0"/>
                      </a:moveTo>
                      <a:lnTo>
                        <a:pt x="321471" y="0"/>
                      </a:lnTo>
                      <a:lnTo>
                        <a:pt x="321470" y="0"/>
                      </a:lnTo>
                      <a:cubicBezTo>
                        <a:pt x="499014" y="0"/>
                        <a:pt x="642942" y="143927"/>
                        <a:pt x="642942" y="321471"/>
                      </a:cubicBezTo>
                      <a:cubicBezTo>
                        <a:pt x="642942" y="321471"/>
                        <a:pt x="642941" y="321471"/>
                        <a:pt x="642941" y="321471"/>
                      </a:cubicBezTo>
                      <a:lnTo>
                        <a:pt x="642942" y="943687"/>
                      </a:lnTo>
                      <a:lnTo>
                        <a:pt x="0" y="943687"/>
                      </a:lnTo>
                      <a:lnTo>
                        <a:pt x="0" y="321471"/>
                      </a:lnTo>
                      <a:cubicBezTo>
                        <a:pt x="0" y="143927"/>
                        <a:pt x="143927" y="0"/>
                        <a:pt x="321471" y="0"/>
                      </a:cubicBezTo>
                      <a:cubicBezTo>
                        <a:pt x="321471" y="0"/>
                        <a:pt x="321471" y="0"/>
                        <a:pt x="321471" y="0"/>
                      </a:cubicBezTo>
                      <a:close/>
                    </a:path>
                  </a:pathLst>
                </a:custGeom>
                <a:solidFill>
                  <a:srgbClr val="666699"/>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ja-JP" altLang="en-US" sz="2400" dirty="0">
                    <a:solidFill>
                      <a:schemeClr val="lt1"/>
                    </a:solidFill>
                  </a:endParaRPr>
                </a:p>
              </p:txBody>
            </p:sp>
            <p:sp>
              <p:nvSpPr>
                <p:cNvPr id="281" name="円/楕円 5"/>
                <p:cNvSpPr>
                  <a:spLocks noChangeArrowheads="1"/>
                </p:cNvSpPr>
                <p:nvPr/>
              </p:nvSpPr>
              <p:spPr bwMode="auto">
                <a:xfrm rot="10800000">
                  <a:off x="1564854" y="4607101"/>
                  <a:ext cx="571503" cy="566600"/>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endParaRPr>
                </a:p>
              </p:txBody>
            </p:sp>
            <p:sp>
              <p:nvSpPr>
                <p:cNvPr id="282" name="円/楕円 281"/>
                <p:cNvSpPr>
                  <a:spLocks noChangeArrowheads="1"/>
                </p:cNvSpPr>
                <p:nvPr/>
              </p:nvSpPr>
              <p:spPr bwMode="auto">
                <a:xfrm rot="10800000">
                  <a:off x="1638223" y="4684452"/>
                  <a:ext cx="428628" cy="429300"/>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endParaRPr>
                </a:p>
              </p:txBody>
            </p:sp>
          </p:grpSp>
        </p:grpSp>
        <p:grpSp>
          <p:nvGrpSpPr>
            <p:cNvPr id="33807" name="グループ化 42"/>
            <p:cNvGrpSpPr>
              <a:grpSpLocks/>
            </p:cNvGrpSpPr>
            <p:nvPr/>
          </p:nvGrpSpPr>
          <p:grpSpPr bwMode="auto">
            <a:xfrm>
              <a:off x="1812" y="3365"/>
              <a:ext cx="204" cy="292"/>
              <a:chOff x="4429124" y="4786322"/>
              <a:chExt cx="323720" cy="463552"/>
            </a:xfrm>
          </p:grpSpPr>
          <p:sp>
            <p:nvSpPr>
              <p:cNvPr id="58" name="パイ 57"/>
              <p:cNvSpPr/>
              <p:nvPr/>
            </p:nvSpPr>
            <p:spPr>
              <a:xfrm>
                <a:off x="4429124" y="478632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59" name="フリーフォーム 58"/>
              <p:cNvSpPr/>
              <p:nvPr/>
            </p:nvSpPr>
            <p:spPr>
              <a:xfrm>
                <a:off x="4500533" y="5072073"/>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grpSp>
        <p:grpSp>
          <p:nvGrpSpPr>
            <p:cNvPr id="33808" name="グループ化 42"/>
            <p:cNvGrpSpPr>
              <a:grpSpLocks/>
            </p:cNvGrpSpPr>
            <p:nvPr/>
          </p:nvGrpSpPr>
          <p:grpSpPr bwMode="auto">
            <a:xfrm rot="1679548">
              <a:off x="2398" y="3374"/>
              <a:ext cx="204" cy="292"/>
              <a:chOff x="4429124" y="4786322"/>
              <a:chExt cx="323720" cy="463552"/>
            </a:xfrm>
          </p:grpSpPr>
          <p:sp>
            <p:nvSpPr>
              <p:cNvPr id="64" name="パイ 63"/>
              <p:cNvSpPr/>
              <p:nvPr/>
            </p:nvSpPr>
            <p:spPr>
              <a:xfrm>
                <a:off x="4426807" y="478613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65" name="フリーフォーム 64"/>
              <p:cNvSpPr/>
              <p:nvPr/>
            </p:nvSpPr>
            <p:spPr>
              <a:xfrm>
                <a:off x="4495573" y="5072085"/>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grpSp>
        <p:sp>
          <p:nvSpPr>
            <p:cNvPr id="33809" name="Text Box 29"/>
            <p:cNvSpPr txBox="1">
              <a:spLocks noChangeArrowheads="1"/>
            </p:cNvSpPr>
            <p:nvPr/>
          </p:nvSpPr>
          <p:spPr bwMode="auto">
            <a:xfrm>
              <a:off x="1924" y="3936"/>
              <a:ext cx="24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600"/>
                <a:t>タンパク質が付着すると振動数が減少する。</a:t>
              </a:r>
            </a:p>
          </p:txBody>
        </p:sp>
      </p:grpSp>
      <p:sp>
        <p:nvSpPr>
          <p:cNvPr id="33800" name="Text Box 31"/>
          <p:cNvSpPr txBox="1">
            <a:spLocks noChangeArrowheads="1"/>
          </p:cNvSpPr>
          <p:nvPr/>
        </p:nvSpPr>
        <p:spPr bwMode="auto">
          <a:xfrm>
            <a:off x="4287837" y="2774950"/>
            <a:ext cx="33265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PS-tag</a:t>
            </a:r>
            <a:r>
              <a:rPr lang="ja-JP" altLang="en-US" dirty="0"/>
              <a:t>融合酵素 </a:t>
            </a:r>
            <a:r>
              <a:rPr lang="en-US" altLang="ja-JP" dirty="0" err="1"/>
              <a:t>vs</a:t>
            </a:r>
            <a:r>
              <a:rPr lang="en-US" altLang="ja-JP" dirty="0"/>
              <a:t> phi-PS</a:t>
            </a:r>
            <a:r>
              <a:rPr lang="ja-JP" altLang="en-US" dirty="0"/>
              <a:t>表面</a:t>
            </a:r>
            <a:endParaRPr lang="en-US" altLang="ja-JP" dirty="0"/>
          </a:p>
        </p:txBody>
      </p:sp>
    </p:spTree>
    <p:extLst>
      <p:ext uri="{BB962C8B-B14F-4D97-AF65-F5344CB8AC3E}">
        <p14:creationId xmlns:p14="http://schemas.microsoft.com/office/powerpoint/2010/main" val="4224694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2743201" y="111061"/>
            <a:ext cx="5662613" cy="672455"/>
          </a:xfrm>
        </p:spPr>
        <p:txBody>
          <a:bodyPr>
            <a:noAutofit/>
          </a:bodyPr>
          <a:lstStyle/>
          <a:p>
            <a:pPr eaLnBrk="1" hangingPunct="1"/>
            <a:r>
              <a:rPr lang="en-US" altLang="ja-JP" sz="2800" dirty="0">
                <a:solidFill>
                  <a:srgbClr val="0432FF"/>
                </a:solidFill>
                <a:latin typeface="+mn-ea"/>
                <a:ea typeface="+mn-ea"/>
              </a:rPr>
              <a:t>PC-tag</a:t>
            </a:r>
            <a:r>
              <a:rPr lang="ja-JP" altLang="en-US" sz="2800" dirty="0">
                <a:solidFill>
                  <a:srgbClr val="0432FF"/>
                </a:solidFill>
                <a:latin typeface="+mn-ea"/>
                <a:ea typeface="+mn-ea"/>
              </a:rPr>
              <a:t>および</a:t>
            </a:r>
            <a:r>
              <a:rPr lang="en-US" altLang="ja-JP" sz="2800" dirty="0">
                <a:solidFill>
                  <a:srgbClr val="0432FF"/>
                </a:solidFill>
                <a:latin typeface="+mn-ea"/>
                <a:ea typeface="+mn-ea"/>
              </a:rPr>
              <a:t>PMMA-tag</a:t>
            </a:r>
            <a:r>
              <a:rPr lang="ja-JP" altLang="en-US" sz="2800">
                <a:solidFill>
                  <a:srgbClr val="0432FF"/>
                </a:solidFill>
                <a:latin typeface="+mn-ea"/>
                <a:ea typeface="+mn-ea"/>
              </a:rPr>
              <a:t>融合</a:t>
            </a:r>
            <a:r>
              <a:rPr lang="en-US" altLang="ja-JP" sz="2800" dirty="0">
                <a:solidFill>
                  <a:srgbClr val="0432FF"/>
                </a:solidFill>
                <a:latin typeface="+mn-ea"/>
                <a:ea typeface="+mn-ea"/>
              </a:rPr>
              <a:t>GST</a:t>
            </a:r>
            <a:endParaRPr lang="ja-JP" altLang="en-US" sz="2800" dirty="0">
              <a:solidFill>
                <a:srgbClr val="0432FF"/>
              </a:solidFill>
              <a:latin typeface="+mn-ea"/>
              <a:ea typeface="+mn-ea"/>
            </a:endParaRPr>
          </a:p>
        </p:txBody>
      </p:sp>
      <p:graphicFrame>
        <p:nvGraphicFramePr>
          <p:cNvPr id="34819" name="Object 5"/>
          <p:cNvGraphicFramePr>
            <a:graphicFrameLocks noChangeAspect="1"/>
          </p:cNvGraphicFramePr>
          <p:nvPr/>
        </p:nvGraphicFramePr>
        <p:xfrm>
          <a:off x="1495426" y="3197225"/>
          <a:ext cx="4581525" cy="3333750"/>
        </p:xfrm>
        <a:graphic>
          <a:graphicData uri="http://schemas.openxmlformats.org/presentationml/2006/ole">
            <mc:AlternateContent xmlns:mc="http://schemas.openxmlformats.org/markup-compatibility/2006">
              <mc:Choice xmlns:v="urn:schemas-microsoft-com:vml" Requires="v">
                <p:oleObj spid="_x0000_s2053" name="グラフ" r:id="rId3" imgW="4581490" imgH="3333680" progId="Excel.Chart.8">
                  <p:embed/>
                </p:oleObj>
              </mc:Choice>
              <mc:Fallback>
                <p:oleObj name="グラフ" r:id="rId3" imgW="4581490" imgH="3333680" progId="Excel.Chart.8">
                  <p:embed/>
                  <p:pic>
                    <p:nvPicPr>
                      <p:cNvPr id="3481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426" y="3197225"/>
                        <a:ext cx="45815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820" name="Object 6"/>
          <p:cNvGraphicFramePr>
            <a:graphicFrameLocks noChangeAspect="1"/>
          </p:cNvGraphicFramePr>
          <p:nvPr/>
        </p:nvGraphicFramePr>
        <p:xfrm>
          <a:off x="6000750" y="3197226"/>
          <a:ext cx="4591050" cy="3343275"/>
        </p:xfrm>
        <a:graphic>
          <a:graphicData uri="http://schemas.openxmlformats.org/presentationml/2006/ole">
            <mc:AlternateContent xmlns:mc="http://schemas.openxmlformats.org/markup-compatibility/2006">
              <mc:Choice xmlns:v="urn:schemas-microsoft-com:vml" Requires="v">
                <p:oleObj spid="_x0000_s2054" name="ワークシート" r:id="rId5" imgW="4590947" imgH="3343397" progId="Excel.Sheet.8">
                  <p:embed/>
                </p:oleObj>
              </mc:Choice>
              <mc:Fallback>
                <p:oleObj name="ワークシート" r:id="rId5" imgW="4590947" imgH="3343397" progId="Excel.Sheet.8">
                  <p:embed/>
                  <p:pic>
                    <p:nvPicPr>
                      <p:cNvPr id="3482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3197226"/>
                        <a:ext cx="459105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4821" name="Text Box 8"/>
          <p:cNvSpPr txBox="1">
            <a:spLocks noChangeArrowheads="1"/>
          </p:cNvSpPr>
          <p:nvPr/>
        </p:nvSpPr>
        <p:spPr bwMode="auto">
          <a:xfrm>
            <a:off x="6743701" y="2971800"/>
            <a:ext cx="37199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PMMA-tag</a:t>
            </a:r>
            <a:r>
              <a:rPr lang="ja-JP" altLang="en-US" dirty="0"/>
              <a:t>融合</a:t>
            </a:r>
            <a:r>
              <a:rPr lang="en-US" altLang="ja-JP" dirty="0"/>
              <a:t>GST</a:t>
            </a:r>
            <a:r>
              <a:rPr lang="ja-JP" altLang="en-US" dirty="0"/>
              <a:t> </a:t>
            </a:r>
            <a:r>
              <a:rPr lang="en-US" altLang="ja-JP" dirty="0" err="1"/>
              <a:t>vs</a:t>
            </a:r>
            <a:r>
              <a:rPr lang="en-US" altLang="ja-JP" dirty="0"/>
              <a:t> PMMA</a:t>
            </a:r>
            <a:r>
              <a:rPr lang="ja-JP" altLang="en-US" dirty="0"/>
              <a:t>表面</a:t>
            </a:r>
          </a:p>
        </p:txBody>
      </p:sp>
      <p:sp>
        <p:nvSpPr>
          <p:cNvPr id="34822" name="Text Box 9"/>
          <p:cNvSpPr txBox="1">
            <a:spLocks noChangeArrowheads="1"/>
          </p:cNvSpPr>
          <p:nvPr/>
        </p:nvSpPr>
        <p:spPr bwMode="auto">
          <a:xfrm>
            <a:off x="2527300" y="2973388"/>
            <a:ext cx="29761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PC-tag</a:t>
            </a:r>
            <a:r>
              <a:rPr lang="ja-JP" altLang="en-US" dirty="0"/>
              <a:t>融合</a:t>
            </a:r>
            <a:r>
              <a:rPr lang="en-US" altLang="ja-JP" dirty="0"/>
              <a:t>GST</a:t>
            </a:r>
            <a:r>
              <a:rPr lang="ja-JP" altLang="en-US" dirty="0"/>
              <a:t> </a:t>
            </a:r>
            <a:r>
              <a:rPr lang="en-US" altLang="ja-JP" dirty="0" err="1"/>
              <a:t>vs</a:t>
            </a:r>
            <a:r>
              <a:rPr lang="en-US" altLang="ja-JP" dirty="0"/>
              <a:t> PC</a:t>
            </a:r>
            <a:r>
              <a:rPr lang="ja-JP" altLang="en-US" dirty="0"/>
              <a:t>表面</a:t>
            </a:r>
          </a:p>
        </p:txBody>
      </p:sp>
      <p:sp>
        <p:nvSpPr>
          <p:cNvPr id="34823" name="テキスト ボックス 289"/>
          <p:cNvSpPr txBox="1">
            <a:spLocks noChangeArrowheads="1"/>
          </p:cNvSpPr>
          <p:nvPr/>
        </p:nvSpPr>
        <p:spPr bwMode="auto">
          <a:xfrm>
            <a:off x="1524001" y="990601"/>
            <a:ext cx="47418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a:latin typeface="Tahoma" charset="0"/>
              </a:rPr>
              <a:t>Quartz Crystal Microbalance (QCM)</a:t>
            </a:r>
          </a:p>
        </p:txBody>
      </p:sp>
      <p:sp>
        <p:nvSpPr>
          <p:cNvPr id="34824" name="Text Box 15"/>
          <p:cNvSpPr txBox="1">
            <a:spLocks noChangeArrowheads="1"/>
          </p:cNvSpPr>
          <p:nvPr/>
        </p:nvSpPr>
        <p:spPr bwMode="auto">
          <a:xfrm>
            <a:off x="2590801" y="6505576"/>
            <a:ext cx="7078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PC-tag</a:t>
            </a:r>
            <a:r>
              <a:rPr lang="ja-JP" altLang="en-US"/>
              <a:t>、</a:t>
            </a:r>
            <a:r>
              <a:rPr lang="en-US" altLang="ja-JP"/>
              <a:t>PMMA-tag</a:t>
            </a:r>
            <a:r>
              <a:rPr lang="ja-JP" altLang="en-US"/>
              <a:t>を導入することで</a:t>
            </a:r>
            <a:r>
              <a:rPr lang="ja-JP" altLang="en-US" u="sng">
                <a:solidFill>
                  <a:srgbClr val="FF0000"/>
                </a:solidFill>
              </a:rPr>
              <a:t>迅速かつ高密度</a:t>
            </a:r>
            <a:r>
              <a:rPr lang="ja-JP" altLang="en-US"/>
              <a:t>な固定化が可能。</a:t>
            </a:r>
          </a:p>
        </p:txBody>
      </p:sp>
      <p:grpSp>
        <p:nvGrpSpPr>
          <p:cNvPr id="34825" name="Group 33"/>
          <p:cNvGrpSpPr>
            <a:grpSpLocks/>
          </p:cNvGrpSpPr>
          <p:nvPr/>
        </p:nvGrpSpPr>
        <p:grpSpPr bwMode="auto">
          <a:xfrm>
            <a:off x="2209800" y="1371600"/>
            <a:ext cx="6934200" cy="1403350"/>
            <a:chOff x="192" y="3264"/>
            <a:chExt cx="4368" cy="884"/>
          </a:xfrm>
        </p:grpSpPr>
        <p:grpSp>
          <p:nvGrpSpPr>
            <p:cNvPr id="34826" name="グループ化 262"/>
            <p:cNvGrpSpPr>
              <a:grpSpLocks/>
            </p:cNvGrpSpPr>
            <p:nvPr/>
          </p:nvGrpSpPr>
          <p:grpSpPr bwMode="auto">
            <a:xfrm>
              <a:off x="192" y="3264"/>
              <a:ext cx="1104" cy="828"/>
              <a:chOff x="4714875" y="714356"/>
              <a:chExt cx="3333773" cy="2500330"/>
            </a:xfrm>
          </p:grpSpPr>
          <p:pic>
            <p:nvPicPr>
              <p:cNvPr id="34843"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5" y="714356"/>
                <a:ext cx="3333773" cy="250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314" y="2714620"/>
                <a:ext cx="1500198" cy="42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正方形/長方形 54"/>
            <p:cNvSpPr/>
            <p:nvPr/>
          </p:nvSpPr>
          <p:spPr bwMode="auto">
            <a:xfrm>
              <a:off x="1729" y="3750"/>
              <a:ext cx="1027" cy="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dirty="0"/>
            </a:p>
          </p:txBody>
        </p:sp>
        <p:sp>
          <p:nvSpPr>
            <p:cNvPr id="56" name="正方形/長方形 55"/>
            <p:cNvSpPr/>
            <p:nvPr/>
          </p:nvSpPr>
          <p:spPr bwMode="auto">
            <a:xfrm>
              <a:off x="1728" y="3644"/>
              <a:ext cx="1029" cy="106"/>
            </a:xfrm>
            <a:prstGeom prst="rect">
              <a:avLst/>
            </a:prstGeom>
            <a:solidFill>
              <a:srgbClr val="BDEEFF"/>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400"/>
            </a:p>
          </p:txBody>
        </p:sp>
        <p:sp>
          <p:nvSpPr>
            <p:cNvPr id="268" name="下矢印 267"/>
            <p:cNvSpPr>
              <a:spLocks noChangeArrowheads="1"/>
            </p:cNvSpPr>
            <p:nvPr/>
          </p:nvSpPr>
          <p:spPr bwMode="auto">
            <a:xfrm rot="-5400000">
              <a:off x="3257" y="3559"/>
              <a:ext cx="270" cy="256"/>
            </a:xfrm>
            <a:prstGeom prst="downArrow">
              <a:avLst>
                <a:gd name="adj1" fmla="val 50000"/>
                <a:gd name="adj2" fmla="val 50000"/>
              </a:avLst>
            </a:prstGeom>
            <a:solidFill>
              <a:schemeClr val="accent1"/>
            </a:solidFill>
            <a:ln w="9525" algn="ctr">
              <a:solidFill>
                <a:schemeClr val="accent2"/>
              </a:solidFill>
              <a:miter lim="800000"/>
              <a:headEnd/>
              <a:tailEnd/>
            </a:ln>
          </p:spPr>
          <p:txBody>
            <a:bodyPr vert="eaVert" anchor="ctr"/>
            <a:lstStyle/>
            <a:p>
              <a:pPr algn="ctr">
                <a:defRPr/>
              </a:pPr>
              <a:endParaRPr lang="ja-JP" altLang="en-US" sz="2400">
                <a:solidFill>
                  <a:schemeClr val="lt1"/>
                </a:solidFill>
              </a:endParaRPr>
            </a:p>
          </p:txBody>
        </p:sp>
        <p:grpSp>
          <p:nvGrpSpPr>
            <p:cNvPr id="34830" name="グループ化 303"/>
            <p:cNvGrpSpPr>
              <a:grpSpLocks/>
            </p:cNvGrpSpPr>
            <p:nvPr/>
          </p:nvGrpSpPr>
          <p:grpSpPr bwMode="auto">
            <a:xfrm>
              <a:off x="3968" y="3456"/>
              <a:ext cx="592" cy="488"/>
              <a:chOff x="5352153" y="3368373"/>
              <a:chExt cx="938701" cy="775008"/>
            </a:xfrm>
          </p:grpSpPr>
          <p:sp>
            <p:nvSpPr>
              <p:cNvPr id="149" name="大かっこ 148"/>
              <p:cNvSpPr/>
              <p:nvPr/>
            </p:nvSpPr>
            <p:spPr>
              <a:xfrm>
                <a:off x="5352153" y="3711409"/>
                <a:ext cx="938701" cy="235043"/>
              </a:xfrm>
              <a:prstGeom prst="bracketPair">
                <a:avLst>
                  <a:gd name="adj"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2400" dirty="0"/>
              </a:p>
            </p:txBody>
          </p:sp>
          <p:grpSp>
            <p:nvGrpSpPr>
              <p:cNvPr id="34839" name="グループ化 278"/>
              <p:cNvGrpSpPr>
                <a:grpSpLocks/>
              </p:cNvGrpSpPr>
              <p:nvPr/>
            </p:nvGrpSpPr>
            <p:grpSpPr bwMode="auto">
              <a:xfrm>
                <a:off x="5553718" y="3368373"/>
                <a:ext cx="528020" cy="775008"/>
                <a:chOff x="1530329" y="4289960"/>
                <a:chExt cx="642942" cy="943687"/>
              </a:xfrm>
            </p:grpSpPr>
            <p:sp>
              <p:nvSpPr>
                <p:cNvPr id="280" name="片側の 2 つの角を丸めた四角形 279"/>
                <p:cNvSpPr>
                  <a:spLocks noChangeArrowheads="1"/>
                </p:cNvSpPr>
                <p:nvPr/>
              </p:nvSpPr>
              <p:spPr bwMode="auto">
                <a:xfrm rot="10800000">
                  <a:off x="1530100" y="4289960"/>
                  <a:ext cx="642941" cy="943687"/>
                </a:xfrm>
                <a:custGeom>
                  <a:avLst/>
                  <a:gdLst>
                    <a:gd name="T0" fmla="*/ 642942 w 642942"/>
                    <a:gd name="T1" fmla="*/ 471844 h 943687"/>
                    <a:gd name="T2" fmla="*/ 321471 w 642942"/>
                    <a:gd name="T3" fmla="*/ 943687 h 943687"/>
                    <a:gd name="T4" fmla="*/ 0 w 642942"/>
                    <a:gd name="T5" fmla="*/ 471844 h 943687"/>
                    <a:gd name="T6" fmla="*/ 321471 w 642942"/>
                    <a:gd name="T7" fmla="*/ 0 h 943687"/>
                    <a:gd name="T8" fmla="*/ 0 60000 65536"/>
                    <a:gd name="T9" fmla="*/ 5898240 60000 65536"/>
                    <a:gd name="T10" fmla="*/ 11796480 60000 65536"/>
                    <a:gd name="T11" fmla="*/ 17694720 60000 65536"/>
                    <a:gd name="T12" fmla="*/ 94156 w 642942"/>
                    <a:gd name="T13" fmla="*/ 94156 h 943687"/>
                    <a:gd name="T14" fmla="*/ 548786 w 642942"/>
                    <a:gd name="T15" fmla="*/ 943687 h 943687"/>
                  </a:gdLst>
                  <a:ahLst/>
                  <a:cxnLst>
                    <a:cxn ang="T8">
                      <a:pos x="T0" y="T1"/>
                    </a:cxn>
                    <a:cxn ang="T9">
                      <a:pos x="T2" y="T3"/>
                    </a:cxn>
                    <a:cxn ang="T10">
                      <a:pos x="T4" y="T5"/>
                    </a:cxn>
                    <a:cxn ang="T11">
                      <a:pos x="T6" y="T7"/>
                    </a:cxn>
                  </a:cxnLst>
                  <a:rect l="T12" t="T13" r="T14" b="T15"/>
                  <a:pathLst>
                    <a:path w="642942" h="943687">
                      <a:moveTo>
                        <a:pt x="321471" y="0"/>
                      </a:moveTo>
                      <a:lnTo>
                        <a:pt x="321471" y="0"/>
                      </a:lnTo>
                      <a:lnTo>
                        <a:pt x="321470" y="0"/>
                      </a:lnTo>
                      <a:cubicBezTo>
                        <a:pt x="499014" y="0"/>
                        <a:pt x="642942" y="143927"/>
                        <a:pt x="642942" y="321471"/>
                      </a:cubicBezTo>
                      <a:cubicBezTo>
                        <a:pt x="642942" y="321471"/>
                        <a:pt x="642941" y="321471"/>
                        <a:pt x="642941" y="321471"/>
                      </a:cubicBezTo>
                      <a:lnTo>
                        <a:pt x="642942" y="943687"/>
                      </a:lnTo>
                      <a:lnTo>
                        <a:pt x="0" y="943687"/>
                      </a:lnTo>
                      <a:lnTo>
                        <a:pt x="0" y="321471"/>
                      </a:lnTo>
                      <a:cubicBezTo>
                        <a:pt x="0" y="143927"/>
                        <a:pt x="143927" y="0"/>
                        <a:pt x="321471" y="0"/>
                      </a:cubicBezTo>
                      <a:cubicBezTo>
                        <a:pt x="321471" y="0"/>
                        <a:pt x="321471" y="0"/>
                        <a:pt x="321471" y="0"/>
                      </a:cubicBezTo>
                      <a:close/>
                    </a:path>
                  </a:pathLst>
                </a:custGeom>
                <a:solidFill>
                  <a:srgbClr val="666699"/>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10800000" anchor="ctr"/>
                <a:lstStyle/>
                <a:p>
                  <a:pPr algn="ctr">
                    <a:defRPr/>
                  </a:pPr>
                  <a:endParaRPr lang="ja-JP" altLang="en-US" sz="2400" dirty="0">
                    <a:solidFill>
                      <a:schemeClr val="lt1"/>
                    </a:solidFill>
                  </a:endParaRPr>
                </a:p>
              </p:txBody>
            </p:sp>
            <p:sp>
              <p:nvSpPr>
                <p:cNvPr id="281" name="円/楕円 5"/>
                <p:cNvSpPr>
                  <a:spLocks noChangeArrowheads="1"/>
                </p:cNvSpPr>
                <p:nvPr/>
              </p:nvSpPr>
              <p:spPr bwMode="auto">
                <a:xfrm rot="10800000">
                  <a:off x="1564854" y="4607101"/>
                  <a:ext cx="571503" cy="566600"/>
                </a:xfrm>
                <a:prstGeom prst="ellipse">
                  <a:avLst/>
                </a:prstGeom>
                <a:solidFill>
                  <a:srgbClr val="00B0F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endParaRPr>
                </a:p>
              </p:txBody>
            </p:sp>
            <p:sp>
              <p:nvSpPr>
                <p:cNvPr id="282" name="円/楕円 281"/>
                <p:cNvSpPr>
                  <a:spLocks noChangeArrowheads="1"/>
                </p:cNvSpPr>
                <p:nvPr/>
              </p:nvSpPr>
              <p:spPr bwMode="auto">
                <a:xfrm rot="10800000">
                  <a:off x="1638223" y="4684452"/>
                  <a:ext cx="428628" cy="429300"/>
                </a:xfrm>
                <a:prstGeom prst="ellipse">
                  <a:avLst/>
                </a:prstGeom>
                <a:solidFill>
                  <a:srgbClr val="FFFF00"/>
                </a:solidFill>
                <a:ln>
                  <a:noFill/>
                </a:ln>
                <a:extLst>
                  <a:ext uri="{91240B29-F687-4F45-9708-019B960494DF}">
                    <a14:hiddenLine xmlns:a14="http://schemas.microsoft.com/office/drawing/2010/main" w="25400" algn="ctr">
                      <a:solidFill>
                        <a:srgbClr val="000000"/>
                      </a:solidFill>
                      <a:round/>
                      <a:headEnd/>
                      <a:tailEnd/>
                    </a14:hiddenLine>
                  </a:ext>
                </a:extLst>
              </p:spPr>
              <p:txBody>
                <a:bodyPr rot="10800000" anchor="ctr"/>
                <a:lstStyle/>
                <a:p>
                  <a:pPr algn="ctr">
                    <a:defRPr/>
                  </a:pPr>
                  <a:endParaRPr lang="ja-JP" altLang="en-US" sz="2400" dirty="0">
                    <a:solidFill>
                      <a:schemeClr val="lt1"/>
                    </a:solidFill>
                  </a:endParaRPr>
                </a:p>
              </p:txBody>
            </p:sp>
          </p:grpSp>
        </p:grpSp>
        <p:grpSp>
          <p:nvGrpSpPr>
            <p:cNvPr id="34831" name="グループ化 42"/>
            <p:cNvGrpSpPr>
              <a:grpSpLocks/>
            </p:cNvGrpSpPr>
            <p:nvPr/>
          </p:nvGrpSpPr>
          <p:grpSpPr bwMode="auto">
            <a:xfrm>
              <a:off x="1812" y="3365"/>
              <a:ext cx="204" cy="292"/>
              <a:chOff x="4429124" y="4786322"/>
              <a:chExt cx="323720" cy="463552"/>
            </a:xfrm>
          </p:grpSpPr>
          <p:sp>
            <p:nvSpPr>
              <p:cNvPr id="58" name="パイ 57"/>
              <p:cNvSpPr/>
              <p:nvPr/>
            </p:nvSpPr>
            <p:spPr>
              <a:xfrm>
                <a:off x="4429124" y="478632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59" name="フリーフォーム 58"/>
              <p:cNvSpPr/>
              <p:nvPr/>
            </p:nvSpPr>
            <p:spPr>
              <a:xfrm>
                <a:off x="4500533" y="5072073"/>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grpSp>
        <p:grpSp>
          <p:nvGrpSpPr>
            <p:cNvPr id="34832" name="グループ化 42"/>
            <p:cNvGrpSpPr>
              <a:grpSpLocks/>
            </p:cNvGrpSpPr>
            <p:nvPr/>
          </p:nvGrpSpPr>
          <p:grpSpPr bwMode="auto">
            <a:xfrm rot="1679548">
              <a:off x="2398" y="3374"/>
              <a:ext cx="204" cy="292"/>
              <a:chOff x="4429124" y="4786322"/>
              <a:chExt cx="323720" cy="463552"/>
            </a:xfrm>
          </p:grpSpPr>
          <p:sp>
            <p:nvSpPr>
              <p:cNvPr id="64" name="パイ 63"/>
              <p:cNvSpPr/>
              <p:nvPr/>
            </p:nvSpPr>
            <p:spPr>
              <a:xfrm>
                <a:off x="4426807" y="4786132"/>
                <a:ext cx="323720" cy="306388"/>
              </a:xfrm>
              <a:prstGeom prst="pie">
                <a:avLst>
                  <a:gd name="adj1" fmla="val 18346844"/>
                  <a:gd name="adj2" fmla="val 16200000"/>
                </a:avLst>
              </a:prstGeom>
              <a:solidFill>
                <a:srgbClr val="F006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65" name="フリーフォーム 64"/>
              <p:cNvSpPr/>
              <p:nvPr/>
            </p:nvSpPr>
            <p:spPr>
              <a:xfrm>
                <a:off x="4495573" y="5072085"/>
                <a:ext cx="207879" cy="177801"/>
              </a:xfrm>
              <a:custGeom>
                <a:avLst/>
                <a:gdLst>
                  <a:gd name="connsiteX0" fmla="*/ 87376 w 564896"/>
                  <a:gd name="connsiteY0" fmla="*/ 0 h 304800"/>
                  <a:gd name="connsiteX1" fmla="*/ 562864 w 564896"/>
                  <a:gd name="connsiteY1" fmla="*/ 170688 h 304800"/>
                  <a:gd name="connsiteX2" fmla="*/ 75184 w 564896"/>
                  <a:gd name="connsiteY2" fmla="*/ 231648 h 304800"/>
                  <a:gd name="connsiteX3" fmla="*/ 111760 w 564896"/>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dirty="0"/>
              </a:p>
            </p:txBody>
          </p:sp>
        </p:grpSp>
        <p:sp>
          <p:nvSpPr>
            <p:cNvPr id="34833" name="Text Box 31"/>
            <p:cNvSpPr txBox="1">
              <a:spLocks noChangeArrowheads="1"/>
            </p:cNvSpPr>
            <p:nvPr/>
          </p:nvSpPr>
          <p:spPr bwMode="auto">
            <a:xfrm>
              <a:off x="1924" y="3936"/>
              <a:ext cx="24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sz="1600"/>
                <a:t>タンパク質が付着すると振動数が減少する。</a:t>
              </a:r>
            </a:p>
          </p:txBody>
        </p:sp>
      </p:grpSp>
    </p:spTree>
    <p:extLst>
      <p:ext uri="{BB962C8B-B14F-4D97-AF65-F5344CB8AC3E}">
        <p14:creationId xmlns:p14="http://schemas.microsoft.com/office/powerpoint/2010/main" val="877764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6C992-906B-924D-A8AA-27B3734B512B}"/>
              </a:ext>
            </a:extLst>
          </p:cNvPr>
          <p:cNvSpPr>
            <a:spLocks noGrp="1"/>
          </p:cNvSpPr>
          <p:nvPr>
            <p:ph type="title"/>
          </p:nvPr>
        </p:nvSpPr>
        <p:spPr/>
        <p:txBody>
          <a:bodyPr>
            <a:normAutofit/>
          </a:bodyPr>
          <a:lstStyle/>
          <a:p>
            <a:r>
              <a:rPr lang="ja-JP" altLang="en-US" sz="2800">
                <a:solidFill>
                  <a:srgbClr val="0432FF"/>
                </a:solidFill>
              </a:rPr>
              <a:t>反射干渉分光（</a:t>
            </a:r>
            <a:r>
              <a:rPr lang="en-US" altLang="ja-JP" sz="2800" dirty="0" err="1">
                <a:solidFill>
                  <a:srgbClr val="0432FF"/>
                </a:solidFill>
              </a:rPr>
              <a:t>RIfS</a:t>
            </a:r>
            <a:r>
              <a:rPr lang="en-US" altLang="ja-JP" sz="2800" dirty="0">
                <a:solidFill>
                  <a:srgbClr val="0432FF"/>
                </a:solidFill>
              </a:rPr>
              <a:t>）</a:t>
            </a:r>
            <a:r>
              <a:rPr lang="ja-JP" altLang="en-US" sz="2800">
                <a:solidFill>
                  <a:srgbClr val="0432FF"/>
                </a:solidFill>
              </a:rPr>
              <a:t>センサー</a:t>
            </a:r>
          </a:p>
        </p:txBody>
      </p:sp>
      <p:sp>
        <p:nvSpPr>
          <p:cNvPr id="3" name="正方形/長方形 2">
            <a:extLst>
              <a:ext uri="{FF2B5EF4-FFF2-40B4-BE49-F238E27FC236}">
                <a16:creationId xmlns:a16="http://schemas.microsoft.com/office/drawing/2014/main" id="{3C9CBA7D-43D0-8645-B2B8-B580249B82DC}"/>
              </a:ext>
            </a:extLst>
          </p:cNvPr>
          <p:cNvSpPr/>
          <p:nvPr/>
        </p:nvSpPr>
        <p:spPr>
          <a:xfrm>
            <a:off x="7904163" y="3659188"/>
            <a:ext cx="1947862" cy="768350"/>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sp>
        <p:nvSpPr>
          <p:cNvPr id="4" name="正方形/長方形 3">
            <a:extLst>
              <a:ext uri="{FF2B5EF4-FFF2-40B4-BE49-F238E27FC236}">
                <a16:creationId xmlns:a16="http://schemas.microsoft.com/office/drawing/2014/main" id="{3A1129F2-C5C3-A743-A5F0-80F93F55FE06}"/>
              </a:ext>
            </a:extLst>
          </p:cNvPr>
          <p:cNvSpPr/>
          <p:nvPr/>
        </p:nvSpPr>
        <p:spPr>
          <a:xfrm>
            <a:off x="7900988" y="4291013"/>
            <a:ext cx="1947862" cy="119062"/>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sp>
        <p:nvSpPr>
          <p:cNvPr id="5" name="正方形/長方形 4">
            <a:extLst>
              <a:ext uri="{FF2B5EF4-FFF2-40B4-BE49-F238E27FC236}">
                <a16:creationId xmlns:a16="http://schemas.microsoft.com/office/drawing/2014/main" id="{47947856-90BD-634F-A185-A7A4C9E4DD1A}"/>
              </a:ext>
            </a:extLst>
          </p:cNvPr>
          <p:cNvSpPr>
            <a:spLocks noChangeArrowheads="1"/>
          </p:cNvSpPr>
          <p:nvPr/>
        </p:nvSpPr>
        <p:spPr bwMode="auto">
          <a:xfrm>
            <a:off x="7904163" y="4427538"/>
            <a:ext cx="1947862" cy="176212"/>
          </a:xfrm>
          <a:prstGeom prst="rect">
            <a:avLst/>
          </a:prstGeom>
          <a:gradFill rotWithShape="0">
            <a:gsLst>
              <a:gs pos="0">
                <a:srgbClr val="0000FF"/>
              </a:gs>
              <a:gs pos="100000">
                <a:srgbClr val="0000FF">
                  <a:gamma/>
                  <a:shade val="46275"/>
                  <a:invGamma/>
                </a:srgbClr>
              </a:gs>
            </a:gsLst>
            <a:lin ang="5400000" scaled="1"/>
          </a:gradFill>
          <a:ln w="25400" algn="ctr">
            <a:noFill/>
            <a:miter lim="800000"/>
            <a:headEnd/>
            <a:tailEnd/>
          </a:ln>
        </p:spPr>
        <p:txBody>
          <a:bodyPr anchor="ctr"/>
          <a:lstStyle/>
          <a:p>
            <a:pPr algn="ctr"/>
            <a:endParaRPr lang="ja-JP" altLang="en-US" sz="1400">
              <a:solidFill>
                <a:srgbClr val="FFFFFF"/>
              </a:solidFill>
              <a:latin typeface="Calibri" pitchFamily="34" charset="0"/>
            </a:endParaRPr>
          </a:p>
        </p:txBody>
      </p:sp>
      <p:sp>
        <p:nvSpPr>
          <p:cNvPr id="6" name="正方形/長方形 5">
            <a:extLst>
              <a:ext uri="{FF2B5EF4-FFF2-40B4-BE49-F238E27FC236}">
                <a16:creationId xmlns:a16="http://schemas.microsoft.com/office/drawing/2014/main" id="{BA45293A-724B-1442-9570-989AE1B0221D}"/>
              </a:ext>
            </a:extLst>
          </p:cNvPr>
          <p:cNvSpPr>
            <a:spLocks noChangeArrowheads="1"/>
          </p:cNvSpPr>
          <p:nvPr/>
        </p:nvSpPr>
        <p:spPr bwMode="auto">
          <a:xfrm>
            <a:off x="2260601" y="4427538"/>
            <a:ext cx="1947863" cy="176212"/>
          </a:xfrm>
          <a:prstGeom prst="rect">
            <a:avLst/>
          </a:prstGeom>
          <a:gradFill rotWithShape="0">
            <a:gsLst>
              <a:gs pos="0">
                <a:srgbClr val="0000FF"/>
              </a:gs>
              <a:gs pos="100000">
                <a:srgbClr val="0000FF">
                  <a:gamma/>
                  <a:shade val="46275"/>
                  <a:invGamma/>
                </a:srgbClr>
              </a:gs>
            </a:gsLst>
            <a:lin ang="5400000" scaled="1"/>
          </a:gradFill>
          <a:ln w="25400" algn="ctr">
            <a:noFill/>
            <a:miter lim="800000"/>
            <a:headEnd/>
            <a:tailEnd/>
          </a:ln>
        </p:spPr>
        <p:txBody>
          <a:bodyPr anchor="ctr"/>
          <a:lstStyle/>
          <a:p>
            <a:pPr algn="ctr"/>
            <a:endParaRPr lang="ja-JP" altLang="en-US" sz="1400">
              <a:solidFill>
                <a:srgbClr val="FFFFFF"/>
              </a:solidFill>
              <a:latin typeface="Calibri" pitchFamily="34" charset="0"/>
            </a:endParaRPr>
          </a:p>
        </p:txBody>
      </p:sp>
      <p:sp>
        <p:nvSpPr>
          <p:cNvPr id="7" name="正方形/長方形 6">
            <a:extLst>
              <a:ext uri="{FF2B5EF4-FFF2-40B4-BE49-F238E27FC236}">
                <a16:creationId xmlns:a16="http://schemas.microsoft.com/office/drawing/2014/main" id="{61A49360-2CAD-D740-BA07-AF3798E30D6D}"/>
              </a:ext>
            </a:extLst>
          </p:cNvPr>
          <p:cNvSpPr/>
          <p:nvPr/>
        </p:nvSpPr>
        <p:spPr>
          <a:xfrm>
            <a:off x="2260601" y="3659188"/>
            <a:ext cx="1947863" cy="768350"/>
          </a:xfrm>
          <a:prstGeom prst="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grpSp>
        <p:nvGrpSpPr>
          <p:cNvPr id="8" name="グループ化 144">
            <a:extLst>
              <a:ext uri="{FF2B5EF4-FFF2-40B4-BE49-F238E27FC236}">
                <a16:creationId xmlns:a16="http://schemas.microsoft.com/office/drawing/2014/main" id="{89619728-8F82-A449-8C04-AEE377F23AE3}"/>
              </a:ext>
            </a:extLst>
          </p:cNvPr>
          <p:cNvGrpSpPr>
            <a:grpSpLocks/>
          </p:cNvGrpSpPr>
          <p:nvPr/>
        </p:nvGrpSpPr>
        <p:grpSpPr bwMode="auto">
          <a:xfrm rot="5400000">
            <a:off x="3040858" y="3702845"/>
            <a:ext cx="782637" cy="987425"/>
            <a:chOff x="588700" y="1818536"/>
            <a:chExt cx="913666" cy="1152128"/>
          </a:xfrm>
        </p:grpSpPr>
        <p:grpSp>
          <p:nvGrpSpPr>
            <p:cNvPr id="9" name="グループ化 113">
              <a:extLst>
                <a:ext uri="{FF2B5EF4-FFF2-40B4-BE49-F238E27FC236}">
                  <a16:creationId xmlns:a16="http://schemas.microsoft.com/office/drawing/2014/main" id="{AE1CC21C-18B7-3C43-826B-F9C8A579757A}"/>
                </a:ext>
              </a:extLst>
            </p:cNvPr>
            <p:cNvGrpSpPr>
              <a:grpSpLocks/>
            </p:cNvGrpSpPr>
            <p:nvPr/>
          </p:nvGrpSpPr>
          <p:grpSpPr bwMode="auto">
            <a:xfrm>
              <a:off x="588700" y="1818536"/>
              <a:ext cx="466378" cy="626522"/>
              <a:chOff x="630570" y="1143754"/>
              <a:chExt cx="906723" cy="909442"/>
            </a:xfrm>
          </p:grpSpPr>
          <p:sp>
            <p:nvSpPr>
              <p:cNvPr id="13" name="円弧 12">
                <a:extLst>
                  <a:ext uri="{FF2B5EF4-FFF2-40B4-BE49-F238E27FC236}">
                    <a16:creationId xmlns:a16="http://schemas.microsoft.com/office/drawing/2014/main" id="{4042176D-4172-BE47-9293-87B884B94FCA}"/>
                  </a:ext>
                </a:extLst>
              </p:cNvPr>
              <p:cNvSpPr/>
              <p:nvPr/>
            </p:nvSpPr>
            <p:spPr>
              <a:xfrm rot="8502784">
                <a:off x="630570" y="1146444"/>
                <a:ext cx="504435" cy="502794"/>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4" name="円弧 13">
                <a:extLst>
                  <a:ext uri="{FF2B5EF4-FFF2-40B4-BE49-F238E27FC236}">
                    <a16:creationId xmlns:a16="http://schemas.microsoft.com/office/drawing/2014/main" id="{E247FE86-3952-A049-9DFF-0E45493E7F63}"/>
                  </a:ext>
                </a:extLst>
              </p:cNvPr>
              <p:cNvSpPr/>
              <p:nvPr/>
            </p:nvSpPr>
            <p:spPr>
              <a:xfrm rot="19302784">
                <a:off x="1034117" y="1552442"/>
                <a:ext cx="504435" cy="502796"/>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10" name="グループ化 135">
              <a:extLst>
                <a:ext uri="{FF2B5EF4-FFF2-40B4-BE49-F238E27FC236}">
                  <a16:creationId xmlns:a16="http://schemas.microsoft.com/office/drawing/2014/main" id="{D9F8F34B-F6F5-B243-9E62-E097829C916A}"/>
                </a:ext>
              </a:extLst>
            </p:cNvPr>
            <p:cNvGrpSpPr>
              <a:grpSpLocks/>
            </p:cNvGrpSpPr>
            <p:nvPr/>
          </p:nvGrpSpPr>
          <p:grpSpPr bwMode="auto">
            <a:xfrm>
              <a:off x="1035988" y="2344142"/>
              <a:ext cx="466378" cy="626522"/>
              <a:chOff x="630570" y="1143754"/>
              <a:chExt cx="906723" cy="909442"/>
            </a:xfrm>
          </p:grpSpPr>
          <p:sp>
            <p:nvSpPr>
              <p:cNvPr id="11" name="円弧 10">
                <a:extLst>
                  <a:ext uri="{FF2B5EF4-FFF2-40B4-BE49-F238E27FC236}">
                    <a16:creationId xmlns:a16="http://schemas.microsoft.com/office/drawing/2014/main" id="{D6E0D80A-5891-F344-B018-893FB8CB6673}"/>
                  </a:ext>
                </a:extLst>
              </p:cNvPr>
              <p:cNvSpPr/>
              <p:nvPr/>
            </p:nvSpPr>
            <p:spPr>
              <a:xfrm rot="8502784">
                <a:off x="629310" y="1147091"/>
                <a:ext cx="504435" cy="502794"/>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2" name="円弧 11">
                <a:extLst>
                  <a:ext uri="{FF2B5EF4-FFF2-40B4-BE49-F238E27FC236}">
                    <a16:creationId xmlns:a16="http://schemas.microsoft.com/office/drawing/2014/main" id="{4B7DCDE3-41AC-4046-9FA0-5AEA87AA54D9}"/>
                  </a:ext>
                </a:extLst>
              </p:cNvPr>
              <p:cNvSpPr/>
              <p:nvPr/>
            </p:nvSpPr>
            <p:spPr>
              <a:xfrm rot="19302784">
                <a:off x="1032857" y="1553089"/>
                <a:ext cx="504435" cy="502796"/>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sp>
        <p:nvSpPr>
          <p:cNvPr id="15" name="円/楕円 14">
            <a:extLst>
              <a:ext uri="{FF2B5EF4-FFF2-40B4-BE49-F238E27FC236}">
                <a16:creationId xmlns:a16="http://schemas.microsoft.com/office/drawing/2014/main" id="{8210B9EA-C7E5-F24F-896C-CD92A520584C}"/>
              </a:ext>
            </a:extLst>
          </p:cNvPr>
          <p:cNvSpPr/>
          <p:nvPr/>
        </p:nvSpPr>
        <p:spPr>
          <a:xfrm rot="19347929">
            <a:off x="2090738" y="3406775"/>
            <a:ext cx="247650" cy="103188"/>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sp>
        <p:nvSpPr>
          <p:cNvPr id="16" name="テキスト ボックス 9">
            <a:extLst>
              <a:ext uri="{FF2B5EF4-FFF2-40B4-BE49-F238E27FC236}">
                <a16:creationId xmlns:a16="http://schemas.microsoft.com/office/drawing/2014/main" id="{6146C69C-9239-AF49-AE6B-8205180AA737}"/>
              </a:ext>
            </a:extLst>
          </p:cNvPr>
          <p:cNvSpPr txBox="1">
            <a:spLocks noChangeArrowheads="1"/>
          </p:cNvSpPr>
          <p:nvPr/>
        </p:nvSpPr>
        <p:spPr bwMode="auto">
          <a:xfrm>
            <a:off x="1600200" y="2840038"/>
            <a:ext cx="801688" cy="304800"/>
          </a:xfrm>
          <a:prstGeom prst="rect">
            <a:avLst/>
          </a:prstGeom>
          <a:noFill/>
          <a:ln w="9525">
            <a:noFill/>
            <a:miter lim="800000"/>
            <a:headEnd/>
            <a:tailEnd/>
          </a:ln>
        </p:spPr>
        <p:txBody>
          <a:bodyPr>
            <a:spAutoFit/>
          </a:bodyPr>
          <a:lstStyle/>
          <a:p>
            <a:r>
              <a:rPr lang="ja-JP" altLang="en-US" sz="1400"/>
              <a:t>光源</a:t>
            </a:r>
          </a:p>
        </p:txBody>
      </p:sp>
      <p:sp>
        <p:nvSpPr>
          <p:cNvPr id="17" name="円弧 16">
            <a:extLst>
              <a:ext uri="{FF2B5EF4-FFF2-40B4-BE49-F238E27FC236}">
                <a16:creationId xmlns:a16="http://schemas.microsoft.com/office/drawing/2014/main" id="{DD287873-0D7D-C74E-883E-CF4801C13A93}"/>
              </a:ext>
            </a:extLst>
          </p:cNvPr>
          <p:cNvSpPr/>
          <p:nvPr/>
        </p:nvSpPr>
        <p:spPr>
          <a:xfrm rot="3102784">
            <a:off x="3886994" y="3564732"/>
            <a:ext cx="222250" cy="296862"/>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18" name="グループ化 143">
            <a:extLst>
              <a:ext uri="{FF2B5EF4-FFF2-40B4-BE49-F238E27FC236}">
                <a16:creationId xmlns:a16="http://schemas.microsoft.com/office/drawing/2014/main" id="{07EDFD98-BADD-5942-9BED-019C85DBE04C}"/>
              </a:ext>
            </a:extLst>
          </p:cNvPr>
          <p:cNvGrpSpPr>
            <a:grpSpLocks/>
          </p:cNvGrpSpPr>
          <p:nvPr/>
        </p:nvGrpSpPr>
        <p:grpSpPr bwMode="auto">
          <a:xfrm>
            <a:off x="2301876" y="3697288"/>
            <a:ext cx="747713" cy="944562"/>
            <a:chOff x="588700" y="1818536"/>
            <a:chExt cx="913666" cy="1152128"/>
          </a:xfrm>
        </p:grpSpPr>
        <p:grpSp>
          <p:nvGrpSpPr>
            <p:cNvPr id="19" name="グループ化 113">
              <a:extLst>
                <a:ext uri="{FF2B5EF4-FFF2-40B4-BE49-F238E27FC236}">
                  <a16:creationId xmlns:a16="http://schemas.microsoft.com/office/drawing/2014/main" id="{A1D48B26-FBEA-A041-BEE1-659F0C9D006B}"/>
                </a:ext>
              </a:extLst>
            </p:cNvPr>
            <p:cNvGrpSpPr>
              <a:grpSpLocks/>
            </p:cNvGrpSpPr>
            <p:nvPr/>
          </p:nvGrpSpPr>
          <p:grpSpPr bwMode="auto">
            <a:xfrm>
              <a:off x="588700" y="1818536"/>
              <a:ext cx="466378" cy="626522"/>
              <a:chOff x="630570" y="1143754"/>
              <a:chExt cx="906723" cy="909442"/>
            </a:xfrm>
          </p:grpSpPr>
          <p:sp>
            <p:nvSpPr>
              <p:cNvPr id="23" name="円弧 22">
                <a:extLst>
                  <a:ext uri="{FF2B5EF4-FFF2-40B4-BE49-F238E27FC236}">
                    <a16:creationId xmlns:a16="http://schemas.microsoft.com/office/drawing/2014/main" id="{E7BA15F4-3B8F-9E4E-8813-8070EB6A22AB}"/>
                  </a:ext>
                </a:extLst>
              </p:cNvPr>
              <p:cNvSpPr/>
              <p:nvPr/>
            </p:nvSpPr>
            <p:spPr>
              <a:xfrm rot="8502784">
                <a:off x="630570" y="1143754"/>
                <a:ext cx="501597"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4" name="円弧 23">
                <a:extLst>
                  <a:ext uri="{FF2B5EF4-FFF2-40B4-BE49-F238E27FC236}">
                    <a16:creationId xmlns:a16="http://schemas.microsoft.com/office/drawing/2014/main" id="{3BDF1C2C-DCC6-A64B-ABEE-AC66786B72ED}"/>
                  </a:ext>
                </a:extLst>
              </p:cNvPr>
              <p:cNvSpPr/>
              <p:nvPr/>
            </p:nvSpPr>
            <p:spPr>
              <a:xfrm rot="19302784">
                <a:off x="1034111" y="1548502"/>
                <a:ext cx="501595"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20" name="グループ化 135">
              <a:extLst>
                <a:ext uri="{FF2B5EF4-FFF2-40B4-BE49-F238E27FC236}">
                  <a16:creationId xmlns:a16="http://schemas.microsoft.com/office/drawing/2014/main" id="{F81AD340-8091-E140-BB08-01EE154BC114}"/>
                </a:ext>
              </a:extLst>
            </p:cNvPr>
            <p:cNvGrpSpPr>
              <a:grpSpLocks/>
            </p:cNvGrpSpPr>
            <p:nvPr/>
          </p:nvGrpSpPr>
          <p:grpSpPr bwMode="auto">
            <a:xfrm>
              <a:off x="1035988" y="2344142"/>
              <a:ext cx="466378" cy="626522"/>
              <a:chOff x="630570" y="1143754"/>
              <a:chExt cx="906723" cy="909442"/>
            </a:xfrm>
          </p:grpSpPr>
          <p:sp>
            <p:nvSpPr>
              <p:cNvPr id="21" name="円弧 37">
                <a:extLst>
                  <a:ext uri="{FF2B5EF4-FFF2-40B4-BE49-F238E27FC236}">
                    <a16:creationId xmlns:a16="http://schemas.microsoft.com/office/drawing/2014/main" id="{BE01E8E0-22B3-134A-A95B-BBD58D11D2ED}"/>
                  </a:ext>
                </a:extLst>
              </p:cNvPr>
              <p:cNvSpPr/>
              <p:nvPr/>
            </p:nvSpPr>
            <p:spPr>
              <a:xfrm rot="8502784">
                <a:off x="632157" y="1142513"/>
                <a:ext cx="501595"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2" name="円弧 21">
                <a:extLst>
                  <a:ext uri="{FF2B5EF4-FFF2-40B4-BE49-F238E27FC236}">
                    <a16:creationId xmlns:a16="http://schemas.microsoft.com/office/drawing/2014/main" id="{CC3C3D43-9A06-1C42-8CD4-9141250D632C}"/>
                  </a:ext>
                </a:extLst>
              </p:cNvPr>
              <p:cNvSpPr/>
              <p:nvPr/>
            </p:nvSpPr>
            <p:spPr>
              <a:xfrm rot="19302784">
                <a:off x="1035696" y="1547261"/>
                <a:ext cx="501597"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grpSp>
        <p:nvGrpSpPr>
          <p:cNvPr id="25" name="グループ化 188">
            <a:extLst>
              <a:ext uri="{FF2B5EF4-FFF2-40B4-BE49-F238E27FC236}">
                <a16:creationId xmlns:a16="http://schemas.microsoft.com/office/drawing/2014/main" id="{C053493B-8D09-584C-A747-A5FFC7B3F7F6}"/>
              </a:ext>
            </a:extLst>
          </p:cNvPr>
          <p:cNvGrpSpPr>
            <a:grpSpLocks/>
          </p:cNvGrpSpPr>
          <p:nvPr/>
        </p:nvGrpSpPr>
        <p:grpSpPr bwMode="auto">
          <a:xfrm>
            <a:off x="2590801" y="3659188"/>
            <a:ext cx="1439863" cy="785812"/>
            <a:chOff x="1406725" y="2276875"/>
            <a:chExt cx="1758880" cy="957530"/>
          </a:xfrm>
        </p:grpSpPr>
        <p:grpSp>
          <p:nvGrpSpPr>
            <p:cNvPr id="26" name="グループ化 171">
              <a:extLst>
                <a:ext uri="{FF2B5EF4-FFF2-40B4-BE49-F238E27FC236}">
                  <a16:creationId xmlns:a16="http://schemas.microsoft.com/office/drawing/2014/main" id="{59DF6A79-0B50-DA41-A561-AD7DFA08D42D}"/>
                </a:ext>
              </a:extLst>
            </p:cNvPr>
            <p:cNvGrpSpPr>
              <a:grpSpLocks/>
            </p:cNvGrpSpPr>
            <p:nvPr/>
          </p:nvGrpSpPr>
          <p:grpSpPr bwMode="auto">
            <a:xfrm>
              <a:off x="1406725" y="2276875"/>
              <a:ext cx="784468" cy="943724"/>
              <a:chOff x="592283" y="1818536"/>
              <a:chExt cx="913665" cy="1152128"/>
            </a:xfrm>
          </p:grpSpPr>
          <p:grpSp>
            <p:nvGrpSpPr>
              <p:cNvPr id="34" name="グループ化 113">
                <a:extLst>
                  <a:ext uri="{FF2B5EF4-FFF2-40B4-BE49-F238E27FC236}">
                    <a16:creationId xmlns:a16="http://schemas.microsoft.com/office/drawing/2014/main" id="{21A25F3F-9B1D-2042-941F-379154085137}"/>
                  </a:ext>
                </a:extLst>
              </p:cNvPr>
              <p:cNvGrpSpPr>
                <a:grpSpLocks/>
              </p:cNvGrpSpPr>
              <p:nvPr/>
            </p:nvGrpSpPr>
            <p:grpSpPr bwMode="auto">
              <a:xfrm>
                <a:off x="592283" y="1818536"/>
                <a:ext cx="466377" cy="626522"/>
                <a:chOff x="637534" y="1143753"/>
                <a:chExt cx="906721" cy="909442"/>
              </a:xfrm>
            </p:grpSpPr>
            <p:sp>
              <p:nvSpPr>
                <p:cNvPr id="38" name="円弧 37">
                  <a:extLst>
                    <a:ext uri="{FF2B5EF4-FFF2-40B4-BE49-F238E27FC236}">
                      <a16:creationId xmlns:a16="http://schemas.microsoft.com/office/drawing/2014/main" id="{72895E2C-23C2-4B4A-95E7-7DB6758C9C14}"/>
                    </a:ext>
                  </a:extLst>
                </p:cNvPr>
                <p:cNvSpPr/>
                <p:nvPr/>
              </p:nvSpPr>
              <p:spPr>
                <a:xfrm rot="8502784">
                  <a:off x="637534" y="1143753"/>
                  <a:ext cx="504982" cy="503916"/>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 name="円弧 38">
                  <a:extLst>
                    <a:ext uri="{FF2B5EF4-FFF2-40B4-BE49-F238E27FC236}">
                      <a16:creationId xmlns:a16="http://schemas.microsoft.com/office/drawing/2014/main" id="{9AA2F8C5-19F2-A748-94CB-C19212E63E6E}"/>
                    </a:ext>
                  </a:extLst>
                </p:cNvPr>
                <p:cNvSpPr/>
                <p:nvPr/>
              </p:nvSpPr>
              <p:spPr>
                <a:xfrm rot="19302784">
                  <a:off x="1041519" y="1548258"/>
                  <a:ext cx="504982" cy="503916"/>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35" name="グループ化 135">
                <a:extLst>
                  <a:ext uri="{FF2B5EF4-FFF2-40B4-BE49-F238E27FC236}">
                    <a16:creationId xmlns:a16="http://schemas.microsoft.com/office/drawing/2014/main" id="{8E9744CD-5A57-4E40-964C-4947797105EA}"/>
                  </a:ext>
                </a:extLst>
              </p:cNvPr>
              <p:cNvGrpSpPr>
                <a:grpSpLocks/>
              </p:cNvGrpSpPr>
              <p:nvPr/>
            </p:nvGrpSpPr>
            <p:grpSpPr bwMode="auto">
              <a:xfrm>
                <a:off x="1039571" y="2344142"/>
                <a:ext cx="466377" cy="626522"/>
                <a:chOff x="637532" y="1143754"/>
                <a:chExt cx="906722" cy="909442"/>
              </a:xfrm>
            </p:grpSpPr>
            <p:sp>
              <p:nvSpPr>
                <p:cNvPr id="36" name="円弧 35">
                  <a:extLst>
                    <a:ext uri="{FF2B5EF4-FFF2-40B4-BE49-F238E27FC236}">
                      <a16:creationId xmlns:a16="http://schemas.microsoft.com/office/drawing/2014/main" id="{15E5A5D8-334E-8749-80D1-8D226BA85093}"/>
                    </a:ext>
                  </a:extLst>
                </p:cNvPr>
                <p:cNvSpPr/>
                <p:nvPr/>
              </p:nvSpPr>
              <p:spPr>
                <a:xfrm rot="8502784">
                  <a:off x="637369" y="1145244"/>
                  <a:ext cx="504983" cy="503918"/>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7" name="円弧 36">
                  <a:extLst>
                    <a:ext uri="{FF2B5EF4-FFF2-40B4-BE49-F238E27FC236}">
                      <a16:creationId xmlns:a16="http://schemas.microsoft.com/office/drawing/2014/main" id="{18D0600A-F2AF-0A4D-864A-19438C8D5684}"/>
                    </a:ext>
                  </a:extLst>
                </p:cNvPr>
                <p:cNvSpPr/>
                <p:nvPr/>
              </p:nvSpPr>
              <p:spPr>
                <a:xfrm rot="19302784">
                  <a:off x="1041354" y="1549749"/>
                  <a:ext cx="504983" cy="503918"/>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grpSp>
          <p:nvGrpSpPr>
            <p:cNvPr id="27" name="グループ化 179">
              <a:extLst>
                <a:ext uri="{FF2B5EF4-FFF2-40B4-BE49-F238E27FC236}">
                  <a16:creationId xmlns:a16="http://schemas.microsoft.com/office/drawing/2014/main" id="{F97DC7ED-9559-0049-BD2B-481CA2D2FBCB}"/>
                </a:ext>
              </a:extLst>
            </p:cNvPr>
            <p:cNvGrpSpPr>
              <a:grpSpLocks/>
            </p:cNvGrpSpPr>
            <p:nvPr/>
          </p:nvGrpSpPr>
          <p:grpSpPr bwMode="auto">
            <a:xfrm rot="5648362" flipH="1" flipV="1">
              <a:off x="2219333" y="2288134"/>
              <a:ext cx="884943" cy="1007600"/>
              <a:chOff x="588700" y="1818538"/>
              <a:chExt cx="826234" cy="1131846"/>
            </a:xfrm>
          </p:grpSpPr>
          <p:grpSp>
            <p:nvGrpSpPr>
              <p:cNvPr id="28" name="グループ化 113">
                <a:extLst>
                  <a:ext uri="{FF2B5EF4-FFF2-40B4-BE49-F238E27FC236}">
                    <a16:creationId xmlns:a16="http://schemas.microsoft.com/office/drawing/2014/main" id="{CD00B685-6D71-514C-BB76-09BFA93C14C9}"/>
                  </a:ext>
                </a:extLst>
              </p:cNvPr>
              <p:cNvGrpSpPr>
                <a:grpSpLocks/>
              </p:cNvGrpSpPr>
              <p:nvPr/>
            </p:nvGrpSpPr>
            <p:grpSpPr bwMode="auto">
              <a:xfrm>
                <a:off x="588700" y="1818538"/>
                <a:ext cx="435444" cy="629134"/>
                <a:chOff x="630570" y="1143754"/>
                <a:chExt cx="846583" cy="913233"/>
              </a:xfrm>
            </p:grpSpPr>
            <p:sp>
              <p:nvSpPr>
                <p:cNvPr id="32" name="円弧 31">
                  <a:extLst>
                    <a:ext uri="{FF2B5EF4-FFF2-40B4-BE49-F238E27FC236}">
                      <a16:creationId xmlns:a16="http://schemas.microsoft.com/office/drawing/2014/main" id="{CECC9ADE-034A-194B-AADB-08DD096C7434}"/>
                    </a:ext>
                  </a:extLst>
                </p:cNvPr>
                <p:cNvSpPr/>
                <p:nvPr/>
              </p:nvSpPr>
              <p:spPr>
                <a:xfrm rot="8502784">
                  <a:off x="632324" y="1138788"/>
                  <a:ext cx="502120" cy="505925"/>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3" name="円弧 32">
                  <a:extLst>
                    <a:ext uri="{FF2B5EF4-FFF2-40B4-BE49-F238E27FC236}">
                      <a16:creationId xmlns:a16="http://schemas.microsoft.com/office/drawing/2014/main" id="{62DBA68C-24FF-044E-83AA-3232127C6D9A}"/>
                    </a:ext>
                  </a:extLst>
                </p:cNvPr>
                <p:cNvSpPr/>
                <p:nvPr/>
              </p:nvSpPr>
              <p:spPr>
                <a:xfrm rot="19302784">
                  <a:off x="978486" y="1547388"/>
                  <a:ext cx="502122" cy="505925"/>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29" name="グループ化 135">
                <a:extLst>
                  <a:ext uri="{FF2B5EF4-FFF2-40B4-BE49-F238E27FC236}">
                    <a16:creationId xmlns:a16="http://schemas.microsoft.com/office/drawing/2014/main" id="{D3054EEF-46DC-494B-AC35-D40FDCB1CC1C}"/>
                  </a:ext>
                </a:extLst>
              </p:cNvPr>
              <p:cNvGrpSpPr>
                <a:grpSpLocks/>
              </p:cNvGrpSpPr>
              <p:nvPr/>
            </p:nvGrpSpPr>
            <p:grpSpPr bwMode="auto">
              <a:xfrm>
                <a:off x="980612" y="2339261"/>
                <a:ext cx="434322" cy="611123"/>
                <a:chOff x="522907" y="1136672"/>
                <a:chExt cx="844402" cy="887089"/>
              </a:xfrm>
            </p:grpSpPr>
            <p:sp>
              <p:nvSpPr>
                <p:cNvPr id="30" name="円弧 29">
                  <a:extLst>
                    <a:ext uri="{FF2B5EF4-FFF2-40B4-BE49-F238E27FC236}">
                      <a16:creationId xmlns:a16="http://schemas.microsoft.com/office/drawing/2014/main" id="{2E7C759D-6C45-9E41-AC70-34DC8807361B}"/>
                    </a:ext>
                  </a:extLst>
                </p:cNvPr>
                <p:cNvSpPr/>
                <p:nvPr/>
              </p:nvSpPr>
              <p:spPr>
                <a:xfrm rot="8502784">
                  <a:off x="527528" y="1131252"/>
                  <a:ext cx="502120" cy="505926"/>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1" name="円弧 30">
                  <a:extLst>
                    <a:ext uri="{FF2B5EF4-FFF2-40B4-BE49-F238E27FC236}">
                      <a16:creationId xmlns:a16="http://schemas.microsoft.com/office/drawing/2014/main" id="{6C82AE5E-5747-4F40-B54A-20F2733A2D49}"/>
                    </a:ext>
                  </a:extLst>
                </p:cNvPr>
                <p:cNvSpPr/>
                <p:nvPr/>
              </p:nvSpPr>
              <p:spPr>
                <a:xfrm rot="19302784">
                  <a:off x="868162" y="1514852"/>
                  <a:ext cx="502120" cy="505926"/>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grpSp>
      <p:grpSp>
        <p:nvGrpSpPr>
          <p:cNvPr id="40" name="グループ化 191">
            <a:extLst>
              <a:ext uri="{FF2B5EF4-FFF2-40B4-BE49-F238E27FC236}">
                <a16:creationId xmlns:a16="http://schemas.microsoft.com/office/drawing/2014/main" id="{8B9F6252-B370-A443-9D53-C69D662F693E}"/>
              </a:ext>
            </a:extLst>
          </p:cNvPr>
          <p:cNvGrpSpPr>
            <a:grpSpLocks/>
          </p:cNvGrpSpPr>
          <p:nvPr/>
        </p:nvGrpSpPr>
        <p:grpSpPr bwMode="auto">
          <a:xfrm rot="-2366265">
            <a:off x="1963738" y="3089276"/>
            <a:ext cx="431800" cy="519113"/>
            <a:chOff x="971600" y="1196752"/>
            <a:chExt cx="360040" cy="450711"/>
          </a:xfrm>
        </p:grpSpPr>
        <p:sp>
          <p:nvSpPr>
            <p:cNvPr id="41" name="フローチャート : 磁気ディスク 13">
              <a:extLst>
                <a:ext uri="{FF2B5EF4-FFF2-40B4-BE49-F238E27FC236}">
                  <a16:creationId xmlns:a16="http://schemas.microsoft.com/office/drawing/2014/main" id="{765D02BA-DF42-314F-849F-0886D996D879}"/>
                </a:ext>
              </a:extLst>
            </p:cNvPr>
            <p:cNvSpPr>
              <a:spLocks noChangeArrowheads="1"/>
            </p:cNvSpPr>
            <p:nvPr/>
          </p:nvSpPr>
          <p:spPr bwMode="auto">
            <a:xfrm flipV="1">
              <a:off x="971600" y="1196752"/>
              <a:ext cx="360040" cy="231264"/>
            </a:xfrm>
            <a:prstGeom prst="flowChartMagneticDisk">
              <a:avLst/>
            </a:prstGeom>
            <a:solidFill>
              <a:srgbClr val="666699"/>
            </a:solidFill>
            <a:ln w="3175" algn="ctr">
              <a:solidFill>
                <a:schemeClr val="tx1"/>
              </a:solidFill>
              <a:round/>
              <a:headEnd/>
              <a:tailEnd/>
            </a:ln>
          </p:spPr>
          <p:txBody>
            <a:bodyPr rot="10800000" anchor="ctr"/>
            <a:lstStyle/>
            <a:p>
              <a:pPr algn="ctr"/>
              <a:endParaRPr lang="ja-JP" altLang="en-US" sz="1400">
                <a:solidFill>
                  <a:srgbClr val="FFFFFF"/>
                </a:solidFill>
                <a:latin typeface="Calibri" pitchFamily="34" charset="0"/>
              </a:endParaRPr>
            </a:p>
          </p:txBody>
        </p:sp>
        <p:sp>
          <p:nvSpPr>
            <p:cNvPr id="42" name="フローチャート : 磁気ディスク 14">
              <a:extLst>
                <a:ext uri="{FF2B5EF4-FFF2-40B4-BE49-F238E27FC236}">
                  <a16:creationId xmlns:a16="http://schemas.microsoft.com/office/drawing/2014/main" id="{779C5D27-2FD1-E046-9FF3-0600D953B01A}"/>
                </a:ext>
              </a:extLst>
            </p:cNvPr>
            <p:cNvSpPr>
              <a:spLocks noChangeArrowheads="1"/>
            </p:cNvSpPr>
            <p:nvPr/>
          </p:nvSpPr>
          <p:spPr bwMode="auto">
            <a:xfrm flipV="1">
              <a:off x="1042895" y="1359431"/>
              <a:ext cx="216024" cy="288032"/>
            </a:xfrm>
            <a:prstGeom prst="flowChartMagneticDisk">
              <a:avLst/>
            </a:prstGeom>
            <a:solidFill>
              <a:srgbClr val="666699"/>
            </a:solidFill>
            <a:ln w="6350" algn="ctr">
              <a:solidFill>
                <a:schemeClr val="tx1"/>
              </a:solidFill>
              <a:round/>
              <a:headEnd/>
              <a:tailEnd/>
            </a:ln>
          </p:spPr>
          <p:txBody>
            <a:bodyPr rot="10800000" anchor="ctr"/>
            <a:lstStyle/>
            <a:p>
              <a:pPr algn="ctr"/>
              <a:endParaRPr lang="ja-JP" altLang="en-US" sz="1400">
                <a:solidFill>
                  <a:srgbClr val="FFFFFF"/>
                </a:solidFill>
                <a:latin typeface="Calibri" pitchFamily="34" charset="0"/>
              </a:endParaRPr>
            </a:p>
          </p:txBody>
        </p:sp>
      </p:grpSp>
      <p:sp>
        <p:nvSpPr>
          <p:cNvPr id="43" name="直方体 42">
            <a:extLst>
              <a:ext uri="{FF2B5EF4-FFF2-40B4-BE49-F238E27FC236}">
                <a16:creationId xmlns:a16="http://schemas.microsoft.com/office/drawing/2014/main" id="{783A6E44-FB6E-A641-A385-2D61A4569A11}"/>
              </a:ext>
            </a:extLst>
          </p:cNvPr>
          <p:cNvSpPr/>
          <p:nvPr/>
        </p:nvSpPr>
        <p:spPr>
          <a:xfrm>
            <a:off x="3854451" y="3222626"/>
            <a:ext cx="588963" cy="354013"/>
          </a:xfrm>
          <a:prstGeom prst="cub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sp>
        <p:nvSpPr>
          <p:cNvPr id="44" name="テキスト ボックス 12">
            <a:extLst>
              <a:ext uri="{FF2B5EF4-FFF2-40B4-BE49-F238E27FC236}">
                <a16:creationId xmlns:a16="http://schemas.microsoft.com/office/drawing/2014/main" id="{4074B829-85D3-594A-BCD2-00BCA6B83523}"/>
              </a:ext>
            </a:extLst>
          </p:cNvPr>
          <p:cNvSpPr txBox="1">
            <a:spLocks noChangeArrowheads="1"/>
          </p:cNvSpPr>
          <p:nvPr/>
        </p:nvSpPr>
        <p:spPr bwMode="auto">
          <a:xfrm>
            <a:off x="3841750" y="2840038"/>
            <a:ext cx="1035050" cy="304800"/>
          </a:xfrm>
          <a:prstGeom prst="rect">
            <a:avLst/>
          </a:prstGeom>
          <a:noFill/>
          <a:ln w="9525">
            <a:noFill/>
            <a:miter lim="800000"/>
            <a:headEnd/>
            <a:tailEnd/>
          </a:ln>
        </p:spPr>
        <p:txBody>
          <a:bodyPr>
            <a:spAutoFit/>
          </a:bodyPr>
          <a:lstStyle/>
          <a:p>
            <a:r>
              <a:rPr lang="ja-JP" altLang="en-US" sz="1400"/>
              <a:t>分光器</a:t>
            </a:r>
          </a:p>
        </p:txBody>
      </p:sp>
      <p:grpSp>
        <p:nvGrpSpPr>
          <p:cNvPr id="45" name="グループ化 206">
            <a:extLst>
              <a:ext uri="{FF2B5EF4-FFF2-40B4-BE49-F238E27FC236}">
                <a16:creationId xmlns:a16="http://schemas.microsoft.com/office/drawing/2014/main" id="{2F3E3DEB-C99C-904E-834F-430D24784994}"/>
              </a:ext>
            </a:extLst>
          </p:cNvPr>
          <p:cNvGrpSpPr>
            <a:grpSpLocks/>
          </p:cNvGrpSpPr>
          <p:nvPr/>
        </p:nvGrpSpPr>
        <p:grpSpPr bwMode="auto">
          <a:xfrm rot="5400000">
            <a:off x="8684420" y="3702845"/>
            <a:ext cx="782637" cy="987425"/>
            <a:chOff x="588700" y="1818536"/>
            <a:chExt cx="913666" cy="1152128"/>
          </a:xfrm>
        </p:grpSpPr>
        <p:grpSp>
          <p:nvGrpSpPr>
            <p:cNvPr id="46" name="グループ化 113">
              <a:extLst>
                <a:ext uri="{FF2B5EF4-FFF2-40B4-BE49-F238E27FC236}">
                  <a16:creationId xmlns:a16="http://schemas.microsoft.com/office/drawing/2014/main" id="{D13BF2EE-1486-7944-A7C1-1634A72F1EE7}"/>
                </a:ext>
              </a:extLst>
            </p:cNvPr>
            <p:cNvGrpSpPr>
              <a:grpSpLocks/>
            </p:cNvGrpSpPr>
            <p:nvPr/>
          </p:nvGrpSpPr>
          <p:grpSpPr bwMode="auto">
            <a:xfrm>
              <a:off x="588700" y="1818536"/>
              <a:ext cx="466378" cy="626522"/>
              <a:chOff x="630570" y="1143754"/>
              <a:chExt cx="906723" cy="909442"/>
            </a:xfrm>
          </p:grpSpPr>
          <p:sp>
            <p:nvSpPr>
              <p:cNvPr id="50" name="円弧 49">
                <a:extLst>
                  <a:ext uri="{FF2B5EF4-FFF2-40B4-BE49-F238E27FC236}">
                    <a16:creationId xmlns:a16="http://schemas.microsoft.com/office/drawing/2014/main" id="{BF613CAA-2AA2-B747-9DAA-C2B8FC169977}"/>
                  </a:ext>
                </a:extLst>
              </p:cNvPr>
              <p:cNvSpPr/>
              <p:nvPr/>
            </p:nvSpPr>
            <p:spPr>
              <a:xfrm rot="8502784">
                <a:off x="630569" y="1146441"/>
                <a:ext cx="504435" cy="502796"/>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1" name="円弧 50">
                <a:extLst>
                  <a:ext uri="{FF2B5EF4-FFF2-40B4-BE49-F238E27FC236}">
                    <a16:creationId xmlns:a16="http://schemas.microsoft.com/office/drawing/2014/main" id="{F2EE4452-21BA-C34F-BE20-7AD6A84A572A}"/>
                  </a:ext>
                </a:extLst>
              </p:cNvPr>
              <p:cNvSpPr/>
              <p:nvPr/>
            </p:nvSpPr>
            <p:spPr>
              <a:xfrm rot="19302784">
                <a:off x="1034118" y="1552443"/>
                <a:ext cx="504435" cy="502794"/>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47" name="グループ化 135">
              <a:extLst>
                <a:ext uri="{FF2B5EF4-FFF2-40B4-BE49-F238E27FC236}">
                  <a16:creationId xmlns:a16="http://schemas.microsoft.com/office/drawing/2014/main" id="{8257FD33-CEA4-E64D-A703-E30A47037A82}"/>
                </a:ext>
              </a:extLst>
            </p:cNvPr>
            <p:cNvGrpSpPr>
              <a:grpSpLocks/>
            </p:cNvGrpSpPr>
            <p:nvPr/>
          </p:nvGrpSpPr>
          <p:grpSpPr bwMode="auto">
            <a:xfrm>
              <a:off x="1035988" y="2344142"/>
              <a:ext cx="466378" cy="626522"/>
              <a:chOff x="630570" y="1143754"/>
              <a:chExt cx="906723" cy="909442"/>
            </a:xfrm>
          </p:grpSpPr>
          <p:sp>
            <p:nvSpPr>
              <p:cNvPr id="48" name="円弧 47">
                <a:extLst>
                  <a:ext uri="{FF2B5EF4-FFF2-40B4-BE49-F238E27FC236}">
                    <a16:creationId xmlns:a16="http://schemas.microsoft.com/office/drawing/2014/main" id="{E356BA38-5EF1-B245-B814-3B09BD1924D6}"/>
                  </a:ext>
                </a:extLst>
              </p:cNvPr>
              <p:cNvSpPr/>
              <p:nvPr/>
            </p:nvSpPr>
            <p:spPr>
              <a:xfrm rot="8502784">
                <a:off x="629309" y="1147088"/>
                <a:ext cx="504435" cy="502796"/>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49" name="円弧 48">
                <a:extLst>
                  <a:ext uri="{FF2B5EF4-FFF2-40B4-BE49-F238E27FC236}">
                    <a16:creationId xmlns:a16="http://schemas.microsoft.com/office/drawing/2014/main" id="{EF97748F-9CF5-E943-A914-2E59A3C6D1DA}"/>
                  </a:ext>
                </a:extLst>
              </p:cNvPr>
              <p:cNvSpPr/>
              <p:nvPr/>
            </p:nvSpPr>
            <p:spPr>
              <a:xfrm rot="19302784">
                <a:off x="1032858" y="1553090"/>
                <a:ext cx="504435" cy="502794"/>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sp>
        <p:nvSpPr>
          <p:cNvPr id="52" name="円/楕円 51">
            <a:extLst>
              <a:ext uri="{FF2B5EF4-FFF2-40B4-BE49-F238E27FC236}">
                <a16:creationId xmlns:a16="http://schemas.microsoft.com/office/drawing/2014/main" id="{9BF8803D-4257-2F46-96C8-F1DA8F9B261E}"/>
              </a:ext>
            </a:extLst>
          </p:cNvPr>
          <p:cNvSpPr/>
          <p:nvPr/>
        </p:nvSpPr>
        <p:spPr>
          <a:xfrm rot="19347929">
            <a:off x="7907338" y="3389314"/>
            <a:ext cx="246062" cy="103187"/>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sp>
        <p:nvSpPr>
          <p:cNvPr id="53" name="テキスト ボックス 50">
            <a:extLst>
              <a:ext uri="{FF2B5EF4-FFF2-40B4-BE49-F238E27FC236}">
                <a16:creationId xmlns:a16="http://schemas.microsoft.com/office/drawing/2014/main" id="{01963A5C-7423-3740-B966-CED37F1098DB}"/>
              </a:ext>
            </a:extLst>
          </p:cNvPr>
          <p:cNvSpPr txBox="1">
            <a:spLocks noChangeArrowheads="1"/>
          </p:cNvSpPr>
          <p:nvPr/>
        </p:nvSpPr>
        <p:spPr bwMode="auto">
          <a:xfrm>
            <a:off x="7275514" y="2840038"/>
            <a:ext cx="801687" cy="304800"/>
          </a:xfrm>
          <a:prstGeom prst="rect">
            <a:avLst/>
          </a:prstGeom>
          <a:noFill/>
          <a:ln w="9525">
            <a:noFill/>
            <a:miter lim="800000"/>
            <a:headEnd/>
            <a:tailEnd/>
          </a:ln>
        </p:spPr>
        <p:txBody>
          <a:bodyPr>
            <a:spAutoFit/>
          </a:bodyPr>
          <a:lstStyle/>
          <a:p>
            <a:r>
              <a:rPr lang="ja-JP" altLang="en-US" sz="1400"/>
              <a:t>光源</a:t>
            </a:r>
          </a:p>
        </p:txBody>
      </p:sp>
      <p:sp>
        <p:nvSpPr>
          <p:cNvPr id="54" name="円弧 53">
            <a:extLst>
              <a:ext uri="{FF2B5EF4-FFF2-40B4-BE49-F238E27FC236}">
                <a16:creationId xmlns:a16="http://schemas.microsoft.com/office/drawing/2014/main" id="{E83A781D-68C7-DC4A-8E16-8E9B64132D17}"/>
              </a:ext>
            </a:extLst>
          </p:cNvPr>
          <p:cNvSpPr/>
          <p:nvPr/>
        </p:nvSpPr>
        <p:spPr>
          <a:xfrm rot="3102784">
            <a:off x="9530557" y="3564732"/>
            <a:ext cx="222250" cy="296863"/>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5" name="テキスト ボックス 52">
            <a:extLst>
              <a:ext uri="{FF2B5EF4-FFF2-40B4-BE49-F238E27FC236}">
                <a16:creationId xmlns:a16="http://schemas.microsoft.com/office/drawing/2014/main" id="{5EBEB0CD-4A78-7646-9CD1-235CFBC8466A}"/>
              </a:ext>
            </a:extLst>
          </p:cNvPr>
          <p:cNvSpPr txBox="1">
            <a:spLocks noChangeArrowheads="1"/>
          </p:cNvSpPr>
          <p:nvPr/>
        </p:nvSpPr>
        <p:spPr bwMode="auto">
          <a:xfrm>
            <a:off x="9409114" y="2743200"/>
            <a:ext cx="1030287" cy="304800"/>
          </a:xfrm>
          <a:prstGeom prst="rect">
            <a:avLst/>
          </a:prstGeom>
          <a:noFill/>
          <a:ln w="9525">
            <a:noFill/>
            <a:miter lim="800000"/>
            <a:headEnd/>
            <a:tailEnd/>
          </a:ln>
        </p:spPr>
        <p:txBody>
          <a:bodyPr>
            <a:spAutoFit/>
          </a:bodyPr>
          <a:lstStyle/>
          <a:p>
            <a:r>
              <a:rPr lang="ja-JP" altLang="en-US" sz="1400"/>
              <a:t>分光器</a:t>
            </a:r>
          </a:p>
        </p:txBody>
      </p:sp>
      <p:sp>
        <p:nvSpPr>
          <p:cNvPr id="56" name="正方形/長方形 55">
            <a:extLst>
              <a:ext uri="{FF2B5EF4-FFF2-40B4-BE49-F238E27FC236}">
                <a16:creationId xmlns:a16="http://schemas.microsoft.com/office/drawing/2014/main" id="{8D85A5AB-BBBC-BB41-AD5C-97628B751249}"/>
              </a:ext>
            </a:extLst>
          </p:cNvPr>
          <p:cNvSpPr/>
          <p:nvPr/>
        </p:nvSpPr>
        <p:spPr>
          <a:xfrm>
            <a:off x="8212138" y="3284539"/>
            <a:ext cx="493712" cy="307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sp>
        <p:nvSpPr>
          <p:cNvPr id="57" name="円弧 56">
            <a:extLst>
              <a:ext uri="{FF2B5EF4-FFF2-40B4-BE49-F238E27FC236}">
                <a16:creationId xmlns:a16="http://schemas.microsoft.com/office/drawing/2014/main" id="{5AEC48BD-3BF8-DD4F-9EDB-7C725EC4F074}"/>
              </a:ext>
            </a:extLst>
          </p:cNvPr>
          <p:cNvSpPr/>
          <p:nvPr/>
        </p:nvSpPr>
        <p:spPr>
          <a:xfrm rot="3037892" flipH="1" flipV="1">
            <a:off x="9576595" y="3540920"/>
            <a:ext cx="238125" cy="265113"/>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8" name="正方形/長方形 57">
            <a:extLst>
              <a:ext uri="{FF2B5EF4-FFF2-40B4-BE49-F238E27FC236}">
                <a16:creationId xmlns:a16="http://schemas.microsoft.com/office/drawing/2014/main" id="{81B98A03-BD0D-5847-977F-E91EAB6949CE}"/>
              </a:ext>
            </a:extLst>
          </p:cNvPr>
          <p:cNvSpPr/>
          <p:nvPr/>
        </p:nvSpPr>
        <p:spPr>
          <a:xfrm>
            <a:off x="9383713" y="3284539"/>
            <a:ext cx="493712" cy="3079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grpSp>
        <p:nvGrpSpPr>
          <p:cNvPr id="59" name="グループ化 199">
            <a:extLst>
              <a:ext uri="{FF2B5EF4-FFF2-40B4-BE49-F238E27FC236}">
                <a16:creationId xmlns:a16="http://schemas.microsoft.com/office/drawing/2014/main" id="{AC4B3ADC-980C-4B4F-9D91-E35EF2D9D3F7}"/>
              </a:ext>
            </a:extLst>
          </p:cNvPr>
          <p:cNvGrpSpPr>
            <a:grpSpLocks/>
          </p:cNvGrpSpPr>
          <p:nvPr/>
        </p:nvGrpSpPr>
        <p:grpSpPr bwMode="auto">
          <a:xfrm>
            <a:off x="7943850" y="3697288"/>
            <a:ext cx="749300" cy="944562"/>
            <a:chOff x="588700" y="1818536"/>
            <a:chExt cx="913666" cy="1152128"/>
          </a:xfrm>
        </p:grpSpPr>
        <p:grpSp>
          <p:nvGrpSpPr>
            <p:cNvPr id="60" name="グループ化 113">
              <a:extLst>
                <a:ext uri="{FF2B5EF4-FFF2-40B4-BE49-F238E27FC236}">
                  <a16:creationId xmlns:a16="http://schemas.microsoft.com/office/drawing/2014/main" id="{3076D990-98F6-3045-B094-3672B95EBBD9}"/>
                </a:ext>
              </a:extLst>
            </p:cNvPr>
            <p:cNvGrpSpPr>
              <a:grpSpLocks/>
            </p:cNvGrpSpPr>
            <p:nvPr/>
          </p:nvGrpSpPr>
          <p:grpSpPr bwMode="auto">
            <a:xfrm>
              <a:off x="588700" y="1818536"/>
              <a:ext cx="466378" cy="626522"/>
              <a:chOff x="630570" y="1143754"/>
              <a:chExt cx="906723" cy="909442"/>
            </a:xfrm>
          </p:grpSpPr>
          <p:sp>
            <p:nvSpPr>
              <p:cNvPr id="64" name="円弧 63">
                <a:extLst>
                  <a:ext uri="{FF2B5EF4-FFF2-40B4-BE49-F238E27FC236}">
                    <a16:creationId xmlns:a16="http://schemas.microsoft.com/office/drawing/2014/main" id="{E3140C3F-590B-4E45-9A76-D22B5FC2523D}"/>
                  </a:ext>
                </a:extLst>
              </p:cNvPr>
              <p:cNvSpPr/>
              <p:nvPr/>
            </p:nvSpPr>
            <p:spPr>
              <a:xfrm rot="8502784">
                <a:off x="630570" y="1143754"/>
                <a:ext cx="504297"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65" name="円弧 64">
                <a:extLst>
                  <a:ext uri="{FF2B5EF4-FFF2-40B4-BE49-F238E27FC236}">
                    <a16:creationId xmlns:a16="http://schemas.microsoft.com/office/drawing/2014/main" id="{9D169CA9-7BC7-8E40-9887-1F44CAFC95EF}"/>
                  </a:ext>
                </a:extLst>
              </p:cNvPr>
              <p:cNvSpPr/>
              <p:nvPr/>
            </p:nvSpPr>
            <p:spPr>
              <a:xfrm rot="19302784">
                <a:off x="1033256" y="1548502"/>
                <a:ext cx="504297"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61" name="グループ化 135">
              <a:extLst>
                <a:ext uri="{FF2B5EF4-FFF2-40B4-BE49-F238E27FC236}">
                  <a16:creationId xmlns:a16="http://schemas.microsoft.com/office/drawing/2014/main" id="{4C980E48-9C77-D84E-A971-0D4C3C66FC18}"/>
                </a:ext>
              </a:extLst>
            </p:cNvPr>
            <p:cNvGrpSpPr>
              <a:grpSpLocks/>
            </p:cNvGrpSpPr>
            <p:nvPr/>
          </p:nvGrpSpPr>
          <p:grpSpPr bwMode="auto">
            <a:xfrm>
              <a:off x="1035988" y="2344142"/>
              <a:ext cx="466378" cy="626522"/>
              <a:chOff x="630570" y="1143754"/>
              <a:chExt cx="906723" cy="909442"/>
            </a:xfrm>
          </p:grpSpPr>
          <p:sp>
            <p:nvSpPr>
              <p:cNvPr id="62" name="円弧 61">
                <a:extLst>
                  <a:ext uri="{FF2B5EF4-FFF2-40B4-BE49-F238E27FC236}">
                    <a16:creationId xmlns:a16="http://schemas.microsoft.com/office/drawing/2014/main" id="{7C918F5D-705C-C64F-A09D-CB5EC8C87516}"/>
                  </a:ext>
                </a:extLst>
              </p:cNvPr>
              <p:cNvSpPr/>
              <p:nvPr/>
            </p:nvSpPr>
            <p:spPr>
              <a:xfrm rot="8502784">
                <a:off x="630312" y="1142513"/>
                <a:ext cx="504297"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63" name="円弧 62">
                <a:extLst>
                  <a:ext uri="{FF2B5EF4-FFF2-40B4-BE49-F238E27FC236}">
                    <a16:creationId xmlns:a16="http://schemas.microsoft.com/office/drawing/2014/main" id="{9D203C34-7030-A640-895B-6828112E3AA4}"/>
                  </a:ext>
                </a:extLst>
              </p:cNvPr>
              <p:cNvSpPr/>
              <p:nvPr/>
            </p:nvSpPr>
            <p:spPr>
              <a:xfrm rot="19302784">
                <a:off x="1032996" y="1547261"/>
                <a:ext cx="504297" cy="505935"/>
              </a:xfrm>
              <a:prstGeom prst="arc">
                <a:avLst>
                  <a:gd name="adj1" fmla="val 16200000"/>
                  <a:gd name="adj2" fmla="val 52067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grpSp>
        <p:nvGrpSpPr>
          <p:cNvPr id="66" name="グループ化 248">
            <a:extLst>
              <a:ext uri="{FF2B5EF4-FFF2-40B4-BE49-F238E27FC236}">
                <a16:creationId xmlns:a16="http://schemas.microsoft.com/office/drawing/2014/main" id="{C2AC91A8-769D-7B42-B714-767BB5426772}"/>
              </a:ext>
            </a:extLst>
          </p:cNvPr>
          <p:cNvGrpSpPr>
            <a:grpSpLocks/>
          </p:cNvGrpSpPr>
          <p:nvPr/>
        </p:nvGrpSpPr>
        <p:grpSpPr bwMode="auto">
          <a:xfrm rot="688499">
            <a:off x="8434389" y="3560763"/>
            <a:ext cx="1201737" cy="773112"/>
            <a:chOff x="6327982" y="2155690"/>
            <a:chExt cx="1467024" cy="943725"/>
          </a:xfrm>
        </p:grpSpPr>
        <p:grpSp>
          <p:nvGrpSpPr>
            <p:cNvPr id="67" name="グループ化 171">
              <a:extLst>
                <a:ext uri="{FF2B5EF4-FFF2-40B4-BE49-F238E27FC236}">
                  <a16:creationId xmlns:a16="http://schemas.microsoft.com/office/drawing/2014/main" id="{44C78EDD-0913-AF40-BB40-DD53E8F273D2}"/>
                </a:ext>
              </a:extLst>
            </p:cNvPr>
            <p:cNvGrpSpPr>
              <a:grpSpLocks/>
            </p:cNvGrpSpPr>
            <p:nvPr/>
          </p:nvGrpSpPr>
          <p:grpSpPr bwMode="auto">
            <a:xfrm rot="-207807">
              <a:off x="6327982" y="2155690"/>
              <a:ext cx="784468" cy="943725"/>
              <a:chOff x="592283" y="1818536"/>
              <a:chExt cx="913665" cy="1152128"/>
            </a:xfrm>
          </p:grpSpPr>
          <p:grpSp>
            <p:nvGrpSpPr>
              <p:cNvPr id="73" name="グループ化 113">
                <a:extLst>
                  <a:ext uri="{FF2B5EF4-FFF2-40B4-BE49-F238E27FC236}">
                    <a16:creationId xmlns:a16="http://schemas.microsoft.com/office/drawing/2014/main" id="{FA6ECA8F-F041-C049-8748-A547C27F81DF}"/>
                  </a:ext>
                </a:extLst>
              </p:cNvPr>
              <p:cNvGrpSpPr>
                <a:grpSpLocks/>
              </p:cNvGrpSpPr>
              <p:nvPr/>
            </p:nvGrpSpPr>
            <p:grpSpPr bwMode="auto">
              <a:xfrm>
                <a:off x="592283" y="1818536"/>
                <a:ext cx="466377" cy="626522"/>
                <a:chOff x="637534" y="1143753"/>
                <a:chExt cx="906721" cy="909442"/>
              </a:xfrm>
            </p:grpSpPr>
            <p:sp>
              <p:nvSpPr>
                <p:cNvPr id="77" name="円弧 76">
                  <a:extLst>
                    <a:ext uri="{FF2B5EF4-FFF2-40B4-BE49-F238E27FC236}">
                      <a16:creationId xmlns:a16="http://schemas.microsoft.com/office/drawing/2014/main" id="{D3E29438-E5AE-E64C-AE5B-D3306245FA85}"/>
                    </a:ext>
                  </a:extLst>
                </p:cNvPr>
                <p:cNvSpPr/>
                <p:nvPr/>
              </p:nvSpPr>
              <p:spPr>
                <a:xfrm rot="8502784">
                  <a:off x="629586" y="1139666"/>
                  <a:ext cx="504648" cy="504811"/>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8" name="円弧 77">
                  <a:extLst>
                    <a:ext uri="{FF2B5EF4-FFF2-40B4-BE49-F238E27FC236}">
                      <a16:creationId xmlns:a16="http://schemas.microsoft.com/office/drawing/2014/main" id="{71389A75-E56F-6A45-B86F-43CC128FB351}"/>
                    </a:ext>
                  </a:extLst>
                </p:cNvPr>
                <p:cNvSpPr/>
                <p:nvPr/>
              </p:nvSpPr>
              <p:spPr>
                <a:xfrm rot="19302784">
                  <a:off x="1034389" y="1542444"/>
                  <a:ext cx="504645" cy="504809"/>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74" name="グループ化 135">
                <a:extLst>
                  <a:ext uri="{FF2B5EF4-FFF2-40B4-BE49-F238E27FC236}">
                    <a16:creationId xmlns:a16="http://schemas.microsoft.com/office/drawing/2014/main" id="{51C6A5A6-FAF5-3045-AAE3-FC2C20443AC6}"/>
                  </a:ext>
                </a:extLst>
              </p:cNvPr>
              <p:cNvGrpSpPr>
                <a:grpSpLocks/>
              </p:cNvGrpSpPr>
              <p:nvPr/>
            </p:nvGrpSpPr>
            <p:grpSpPr bwMode="auto">
              <a:xfrm>
                <a:off x="1039571" y="2344142"/>
                <a:ext cx="466377" cy="626522"/>
                <a:chOff x="637532" y="1143754"/>
                <a:chExt cx="906722" cy="909442"/>
              </a:xfrm>
            </p:grpSpPr>
            <p:sp>
              <p:nvSpPr>
                <p:cNvPr id="75" name="円弧 74">
                  <a:extLst>
                    <a:ext uri="{FF2B5EF4-FFF2-40B4-BE49-F238E27FC236}">
                      <a16:creationId xmlns:a16="http://schemas.microsoft.com/office/drawing/2014/main" id="{9E05B999-27A3-014B-BFF5-DEE0C831BE00}"/>
                    </a:ext>
                  </a:extLst>
                </p:cNvPr>
                <p:cNvSpPr/>
                <p:nvPr/>
              </p:nvSpPr>
              <p:spPr>
                <a:xfrm rot="8502784">
                  <a:off x="628032" y="1137680"/>
                  <a:ext cx="504646" cy="504809"/>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6" name="円弧 75">
                  <a:extLst>
                    <a:ext uri="{FF2B5EF4-FFF2-40B4-BE49-F238E27FC236}">
                      <a16:creationId xmlns:a16="http://schemas.microsoft.com/office/drawing/2014/main" id="{6599C2EC-7306-394B-A860-918865A43729}"/>
                    </a:ext>
                  </a:extLst>
                </p:cNvPr>
                <p:cNvSpPr/>
                <p:nvPr/>
              </p:nvSpPr>
              <p:spPr>
                <a:xfrm rot="19302784">
                  <a:off x="1032833" y="1540455"/>
                  <a:ext cx="504649" cy="504811"/>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grpSp>
          <p:nvGrpSpPr>
            <p:cNvPr id="68" name="グループ化 179">
              <a:extLst>
                <a:ext uri="{FF2B5EF4-FFF2-40B4-BE49-F238E27FC236}">
                  <a16:creationId xmlns:a16="http://schemas.microsoft.com/office/drawing/2014/main" id="{4916878B-8F9C-C345-90F8-5D0B07EC0FD9}"/>
                </a:ext>
              </a:extLst>
            </p:cNvPr>
            <p:cNvGrpSpPr>
              <a:grpSpLocks/>
            </p:cNvGrpSpPr>
            <p:nvPr/>
          </p:nvGrpSpPr>
          <p:grpSpPr bwMode="auto">
            <a:xfrm rot="4646609" flipH="1" flipV="1">
              <a:off x="7059936" y="2254597"/>
              <a:ext cx="697447" cy="772693"/>
              <a:chOff x="588700" y="1818538"/>
              <a:chExt cx="651176" cy="867973"/>
            </a:xfrm>
          </p:grpSpPr>
          <p:grpSp>
            <p:nvGrpSpPr>
              <p:cNvPr id="69" name="グループ化 113">
                <a:extLst>
                  <a:ext uri="{FF2B5EF4-FFF2-40B4-BE49-F238E27FC236}">
                    <a16:creationId xmlns:a16="http://schemas.microsoft.com/office/drawing/2014/main" id="{F03ACB51-A663-A042-A5B6-B9A430137532}"/>
                  </a:ext>
                </a:extLst>
              </p:cNvPr>
              <p:cNvGrpSpPr>
                <a:grpSpLocks/>
              </p:cNvGrpSpPr>
              <p:nvPr/>
            </p:nvGrpSpPr>
            <p:grpSpPr bwMode="auto">
              <a:xfrm>
                <a:off x="588700" y="1818538"/>
                <a:ext cx="435444" cy="629134"/>
                <a:chOff x="630570" y="1143754"/>
                <a:chExt cx="846583" cy="913233"/>
              </a:xfrm>
            </p:grpSpPr>
            <p:sp>
              <p:nvSpPr>
                <p:cNvPr id="71" name="円弧 70">
                  <a:extLst>
                    <a:ext uri="{FF2B5EF4-FFF2-40B4-BE49-F238E27FC236}">
                      <a16:creationId xmlns:a16="http://schemas.microsoft.com/office/drawing/2014/main" id="{3E62A499-A165-FB40-8981-E751DFA01EDC}"/>
                    </a:ext>
                  </a:extLst>
                </p:cNvPr>
                <p:cNvSpPr/>
                <p:nvPr/>
              </p:nvSpPr>
              <p:spPr>
                <a:xfrm rot="8502784">
                  <a:off x="634463" y="1142572"/>
                  <a:ext cx="503010" cy="505591"/>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2" name="円弧 71">
                  <a:extLst>
                    <a:ext uri="{FF2B5EF4-FFF2-40B4-BE49-F238E27FC236}">
                      <a16:creationId xmlns:a16="http://schemas.microsoft.com/office/drawing/2014/main" id="{0D6A3DCD-57C2-2446-A8F0-77B9BD9025A8}"/>
                    </a:ext>
                  </a:extLst>
                </p:cNvPr>
                <p:cNvSpPr/>
                <p:nvPr/>
              </p:nvSpPr>
              <p:spPr>
                <a:xfrm rot="19302784">
                  <a:off x="981173" y="1552995"/>
                  <a:ext cx="503012" cy="505591"/>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sp>
            <p:nvSpPr>
              <p:cNvPr id="70" name="円弧 69">
                <a:extLst>
                  <a:ext uri="{FF2B5EF4-FFF2-40B4-BE49-F238E27FC236}">
                    <a16:creationId xmlns:a16="http://schemas.microsoft.com/office/drawing/2014/main" id="{9E6C28A3-3FEE-1E49-A1D8-DA4DF6C0414E}"/>
                  </a:ext>
                </a:extLst>
              </p:cNvPr>
              <p:cNvSpPr/>
              <p:nvPr/>
            </p:nvSpPr>
            <p:spPr>
              <a:xfrm rot="8502784">
                <a:off x="984264" y="2338329"/>
                <a:ext cx="258725" cy="348306"/>
              </a:xfrm>
              <a:prstGeom prst="arc">
                <a:avLst>
                  <a:gd name="adj1" fmla="val 16200000"/>
                  <a:gd name="adj2" fmla="val 5206779"/>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grpSp>
        <p:nvGrpSpPr>
          <p:cNvPr id="79" name="グループ化 232">
            <a:extLst>
              <a:ext uri="{FF2B5EF4-FFF2-40B4-BE49-F238E27FC236}">
                <a16:creationId xmlns:a16="http://schemas.microsoft.com/office/drawing/2014/main" id="{7DDA6629-E01A-0040-AD92-360EDC4F8FB4}"/>
              </a:ext>
            </a:extLst>
          </p:cNvPr>
          <p:cNvGrpSpPr>
            <a:grpSpLocks/>
          </p:cNvGrpSpPr>
          <p:nvPr/>
        </p:nvGrpSpPr>
        <p:grpSpPr bwMode="auto">
          <a:xfrm rot="-2366265">
            <a:off x="7772400" y="3071813"/>
            <a:ext cx="431800" cy="520700"/>
            <a:chOff x="1086513" y="1276899"/>
            <a:chExt cx="360040" cy="450712"/>
          </a:xfrm>
        </p:grpSpPr>
        <p:sp>
          <p:nvSpPr>
            <p:cNvPr id="80" name="フローチャート : 磁気ディスク 57">
              <a:extLst>
                <a:ext uri="{FF2B5EF4-FFF2-40B4-BE49-F238E27FC236}">
                  <a16:creationId xmlns:a16="http://schemas.microsoft.com/office/drawing/2014/main" id="{F3679450-83CF-B640-86E8-4521ECEF67E7}"/>
                </a:ext>
              </a:extLst>
            </p:cNvPr>
            <p:cNvSpPr>
              <a:spLocks noChangeArrowheads="1"/>
            </p:cNvSpPr>
            <p:nvPr/>
          </p:nvSpPr>
          <p:spPr bwMode="auto">
            <a:xfrm flipV="1">
              <a:off x="1086513" y="1276899"/>
              <a:ext cx="360040" cy="231263"/>
            </a:xfrm>
            <a:prstGeom prst="flowChartMagneticDisk">
              <a:avLst/>
            </a:prstGeom>
            <a:solidFill>
              <a:srgbClr val="666699"/>
            </a:solidFill>
            <a:ln w="3175" algn="ctr">
              <a:solidFill>
                <a:schemeClr val="tx1"/>
              </a:solidFill>
              <a:round/>
              <a:headEnd/>
              <a:tailEnd/>
            </a:ln>
          </p:spPr>
          <p:txBody>
            <a:bodyPr rot="10800000" anchor="ctr"/>
            <a:lstStyle/>
            <a:p>
              <a:pPr algn="ctr"/>
              <a:endParaRPr lang="ja-JP" altLang="en-US" sz="1400">
                <a:solidFill>
                  <a:srgbClr val="FFFFFF"/>
                </a:solidFill>
                <a:latin typeface="Calibri" pitchFamily="34" charset="0"/>
              </a:endParaRPr>
            </a:p>
          </p:txBody>
        </p:sp>
        <p:sp>
          <p:nvSpPr>
            <p:cNvPr id="81" name="フローチャート : 磁気ディスク 58">
              <a:extLst>
                <a:ext uri="{FF2B5EF4-FFF2-40B4-BE49-F238E27FC236}">
                  <a16:creationId xmlns:a16="http://schemas.microsoft.com/office/drawing/2014/main" id="{E608554A-B556-FA47-86B7-46D637E9C109}"/>
                </a:ext>
              </a:extLst>
            </p:cNvPr>
            <p:cNvSpPr>
              <a:spLocks noChangeArrowheads="1"/>
            </p:cNvSpPr>
            <p:nvPr/>
          </p:nvSpPr>
          <p:spPr bwMode="auto">
            <a:xfrm flipV="1">
              <a:off x="1157808" y="1439579"/>
              <a:ext cx="216024" cy="288032"/>
            </a:xfrm>
            <a:prstGeom prst="flowChartMagneticDisk">
              <a:avLst/>
            </a:prstGeom>
            <a:solidFill>
              <a:srgbClr val="666699"/>
            </a:solidFill>
            <a:ln w="6350" algn="ctr">
              <a:solidFill>
                <a:schemeClr val="tx1"/>
              </a:solidFill>
              <a:round/>
              <a:headEnd/>
              <a:tailEnd/>
            </a:ln>
          </p:spPr>
          <p:txBody>
            <a:bodyPr rot="10800000" anchor="ctr"/>
            <a:lstStyle/>
            <a:p>
              <a:pPr algn="ctr"/>
              <a:endParaRPr lang="ja-JP" altLang="en-US" sz="1400">
                <a:solidFill>
                  <a:srgbClr val="FFFFFF"/>
                </a:solidFill>
                <a:latin typeface="Calibri" pitchFamily="34" charset="0"/>
              </a:endParaRPr>
            </a:p>
          </p:txBody>
        </p:sp>
      </p:grpSp>
      <p:sp>
        <p:nvSpPr>
          <p:cNvPr id="82" name="直方体 81">
            <a:extLst>
              <a:ext uri="{FF2B5EF4-FFF2-40B4-BE49-F238E27FC236}">
                <a16:creationId xmlns:a16="http://schemas.microsoft.com/office/drawing/2014/main" id="{09948A1D-2B8F-0C49-918E-DD202FB0F332}"/>
              </a:ext>
            </a:extLst>
          </p:cNvPr>
          <p:cNvSpPr/>
          <p:nvPr/>
        </p:nvSpPr>
        <p:spPr>
          <a:xfrm>
            <a:off x="9496425" y="3222626"/>
            <a:ext cx="590550" cy="354013"/>
          </a:xfrm>
          <a:prstGeom prst="cub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sp>
        <p:nvSpPr>
          <p:cNvPr id="83" name="テキスト ボックス 83">
            <a:extLst>
              <a:ext uri="{FF2B5EF4-FFF2-40B4-BE49-F238E27FC236}">
                <a16:creationId xmlns:a16="http://schemas.microsoft.com/office/drawing/2014/main" id="{44475315-E069-F94C-ACEA-6464CA0D72BA}"/>
              </a:ext>
            </a:extLst>
          </p:cNvPr>
          <p:cNvSpPr txBox="1">
            <a:spLocks noChangeArrowheads="1"/>
          </p:cNvSpPr>
          <p:nvPr/>
        </p:nvSpPr>
        <p:spPr bwMode="auto">
          <a:xfrm>
            <a:off x="6172201" y="3373439"/>
            <a:ext cx="1376363" cy="523875"/>
          </a:xfrm>
          <a:prstGeom prst="rect">
            <a:avLst/>
          </a:prstGeom>
          <a:solidFill>
            <a:srgbClr val="FFFF99"/>
          </a:solidFill>
          <a:ln w="6350">
            <a:solidFill>
              <a:schemeClr val="tx1"/>
            </a:solidFill>
            <a:miter lim="800000"/>
            <a:headEnd/>
            <a:tailEnd/>
          </a:ln>
        </p:spPr>
        <p:txBody>
          <a:bodyPr>
            <a:spAutoFit/>
          </a:bodyPr>
          <a:lstStyle/>
          <a:p>
            <a:pPr algn="ctr"/>
            <a:r>
              <a:rPr lang="ja-JP" altLang="en-US" sz="1400"/>
              <a:t>相互作用による膜厚変化</a:t>
            </a:r>
          </a:p>
        </p:txBody>
      </p:sp>
      <p:cxnSp>
        <p:nvCxnSpPr>
          <p:cNvPr id="84" name="直線矢印コネクタ 83">
            <a:extLst>
              <a:ext uri="{FF2B5EF4-FFF2-40B4-BE49-F238E27FC236}">
                <a16:creationId xmlns:a16="http://schemas.microsoft.com/office/drawing/2014/main" id="{CC192BFB-6EC8-894A-95A8-F35792ABA6D5}"/>
              </a:ext>
            </a:extLst>
          </p:cNvPr>
          <p:cNvCxnSpPr>
            <a:cxnSpLocks/>
            <a:endCxn id="4" idx="1"/>
          </p:cNvCxnSpPr>
          <p:nvPr/>
        </p:nvCxnSpPr>
        <p:spPr>
          <a:xfrm>
            <a:off x="7502526" y="3940176"/>
            <a:ext cx="385763" cy="411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 name="テキスト ボックス 85">
            <a:extLst>
              <a:ext uri="{FF2B5EF4-FFF2-40B4-BE49-F238E27FC236}">
                <a16:creationId xmlns:a16="http://schemas.microsoft.com/office/drawing/2014/main" id="{B50BB8A4-7FF7-4347-BCD0-C3BDC9F13714}"/>
              </a:ext>
            </a:extLst>
          </p:cNvPr>
          <p:cNvSpPr txBox="1">
            <a:spLocks noChangeArrowheads="1"/>
          </p:cNvSpPr>
          <p:nvPr/>
        </p:nvSpPr>
        <p:spPr bwMode="auto">
          <a:xfrm>
            <a:off x="4343400" y="3830638"/>
            <a:ext cx="1492250" cy="304800"/>
          </a:xfrm>
          <a:prstGeom prst="rect">
            <a:avLst/>
          </a:prstGeom>
          <a:noFill/>
          <a:ln w="9525">
            <a:noFill/>
            <a:miter lim="800000"/>
            <a:headEnd/>
            <a:tailEnd/>
          </a:ln>
        </p:spPr>
        <p:txBody>
          <a:bodyPr>
            <a:spAutoFit/>
          </a:bodyPr>
          <a:lstStyle/>
          <a:p>
            <a:r>
              <a:rPr lang="ja-JP" altLang="en-US" sz="1400"/>
              <a:t>センサーチップ</a:t>
            </a:r>
          </a:p>
        </p:txBody>
      </p:sp>
      <p:cxnSp>
        <p:nvCxnSpPr>
          <p:cNvPr id="86" name="直線矢印コネクタ 85">
            <a:extLst>
              <a:ext uri="{FF2B5EF4-FFF2-40B4-BE49-F238E27FC236}">
                <a16:creationId xmlns:a16="http://schemas.microsoft.com/office/drawing/2014/main" id="{59E8F1D3-2B93-C548-B83D-9074D82B033D}"/>
              </a:ext>
            </a:extLst>
          </p:cNvPr>
          <p:cNvCxnSpPr>
            <a:cxnSpLocks/>
            <a:endCxn id="6" idx="3"/>
          </p:cNvCxnSpPr>
          <p:nvPr/>
        </p:nvCxnSpPr>
        <p:spPr>
          <a:xfrm flipH="1">
            <a:off x="4267200" y="4135439"/>
            <a:ext cx="285750" cy="3651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テキスト ボックス 87">
            <a:extLst>
              <a:ext uri="{FF2B5EF4-FFF2-40B4-BE49-F238E27FC236}">
                <a16:creationId xmlns:a16="http://schemas.microsoft.com/office/drawing/2014/main" id="{52C5715F-15BC-854A-9A14-BE3CE1E23C30}"/>
              </a:ext>
            </a:extLst>
          </p:cNvPr>
          <p:cNvSpPr txBox="1">
            <a:spLocks noChangeArrowheads="1"/>
          </p:cNvSpPr>
          <p:nvPr/>
        </p:nvSpPr>
        <p:spPr bwMode="auto">
          <a:xfrm>
            <a:off x="2971800" y="3221039"/>
            <a:ext cx="750888" cy="314325"/>
          </a:xfrm>
          <a:prstGeom prst="rect">
            <a:avLst/>
          </a:prstGeom>
          <a:solidFill>
            <a:schemeClr val="bg1"/>
          </a:solidFill>
          <a:ln w="9525">
            <a:solidFill>
              <a:schemeClr val="tx1"/>
            </a:solidFill>
            <a:miter lim="800000"/>
            <a:headEnd/>
            <a:tailEnd/>
          </a:ln>
        </p:spPr>
        <p:txBody>
          <a:bodyPr>
            <a:spAutoFit/>
          </a:bodyPr>
          <a:lstStyle/>
          <a:p>
            <a:pPr algn="ctr"/>
            <a:r>
              <a:rPr lang="ja-JP" altLang="en-US" sz="1400"/>
              <a:t>干渉</a:t>
            </a:r>
          </a:p>
        </p:txBody>
      </p:sp>
      <p:sp>
        <p:nvSpPr>
          <p:cNvPr id="88" name="テキスト ボックス 88">
            <a:extLst>
              <a:ext uri="{FF2B5EF4-FFF2-40B4-BE49-F238E27FC236}">
                <a16:creationId xmlns:a16="http://schemas.microsoft.com/office/drawing/2014/main" id="{D2B66681-9477-6446-B51D-9742B6014FF7}"/>
              </a:ext>
            </a:extLst>
          </p:cNvPr>
          <p:cNvSpPr txBox="1">
            <a:spLocks noChangeArrowheads="1"/>
          </p:cNvSpPr>
          <p:nvPr/>
        </p:nvSpPr>
        <p:spPr bwMode="auto">
          <a:xfrm>
            <a:off x="8610601" y="3221039"/>
            <a:ext cx="701675" cy="314325"/>
          </a:xfrm>
          <a:prstGeom prst="rect">
            <a:avLst/>
          </a:prstGeom>
          <a:solidFill>
            <a:schemeClr val="bg1"/>
          </a:solidFill>
          <a:ln w="9525">
            <a:solidFill>
              <a:schemeClr val="tx1"/>
            </a:solidFill>
            <a:miter lim="800000"/>
            <a:headEnd/>
            <a:tailEnd/>
          </a:ln>
        </p:spPr>
        <p:txBody>
          <a:bodyPr>
            <a:spAutoFit/>
          </a:bodyPr>
          <a:lstStyle/>
          <a:p>
            <a:pPr algn="ctr"/>
            <a:r>
              <a:rPr lang="ja-JP" altLang="en-US" sz="1400"/>
              <a:t>干渉</a:t>
            </a:r>
          </a:p>
        </p:txBody>
      </p:sp>
      <p:sp>
        <p:nvSpPr>
          <p:cNvPr id="89" name="テキスト ボックス 93">
            <a:extLst>
              <a:ext uri="{FF2B5EF4-FFF2-40B4-BE49-F238E27FC236}">
                <a16:creationId xmlns:a16="http://schemas.microsoft.com/office/drawing/2014/main" id="{3F806321-DBD4-A74A-BBA8-7457086F95F6}"/>
              </a:ext>
            </a:extLst>
          </p:cNvPr>
          <p:cNvSpPr txBox="1">
            <a:spLocks noChangeArrowheads="1"/>
          </p:cNvSpPr>
          <p:nvPr/>
        </p:nvSpPr>
        <p:spPr bwMode="auto">
          <a:xfrm>
            <a:off x="2935289" y="4738688"/>
            <a:ext cx="782637" cy="304800"/>
          </a:xfrm>
          <a:prstGeom prst="rect">
            <a:avLst/>
          </a:prstGeom>
          <a:noFill/>
          <a:ln w="9525">
            <a:noFill/>
            <a:miter lim="800000"/>
            <a:headEnd/>
            <a:tailEnd/>
          </a:ln>
        </p:spPr>
        <p:txBody>
          <a:bodyPr>
            <a:spAutoFit/>
          </a:bodyPr>
          <a:lstStyle/>
          <a:p>
            <a:r>
              <a:rPr lang="ja-JP" altLang="en-US" sz="1400"/>
              <a:t>ボトム</a:t>
            </a:r>
          </a:p>
        </p:txBody>
      </p:sp>
      <p:sp>
        <p:nvSpPr>
          <p:cNvPr id="90" name="テキスト ボックス 94">
            <a:extLst>
              <a:ext uri="{FF2B5EF4-FFF2-40B4-BE49-F238E27FC236}">
                <a16:creationId xmlns:a16="http://schemas.microsoft.com/office/drawing/2014/main" id="{6CDB68E5-8F62-CE48-9313-0EE340F55A59}"/>
              </a:ext>
            </a:extLst>
          </p:cNvPr>
          <p:cNvSpPr txBox="1">
            <a:spLocks noChangeArrowheads="1"/>
          </p:cNvSpPr>
          <p:nvPr/>
        </p:nvSpPr>
        <p:spPr bwMode="auto">
          <a:xfrm>
            <a:off x="2714626" y="5943600"/>
            <a:ext cx="987425" cy="304800"/>
          </a:xfrm>
          <a:prstGeom prst="rect">
            <a:avLst/>
          </a:prstGeom>
          <a:noFill/>
          <a:ln w="9525">
            <a:noFill/>
            <a:miter lim="800000"/>
            <a:headEnd/>
            <a:tailEnd/>
          </a:ln>
        </p:spPr>
        <p:txBody>
          <a:bodyPr>
            <a:spAutoFit/>
          </a:bodyPr>
          <a:lstStyle/>
          <a:p>
            <a:pPr algn="ctr"/>
            <a:r>
              <a:rPr lang="ja-JP" altLang="en-US" sz="1400"/>
              <a:t>波長</a:t>
            </a:r>
            <a:r>
              <a:rPr lang="en-US" altLang="ja-JP" sz="1400"/>
              <a:t>(nm)</a:t>
            </a:r>
            <a:endParaRPr lang="ja-JP" altLang="en-US" sz="1400"/>
          </a:p>
        </p:txBody>
      </p:sp>
      <p:sp>
        <p:nvSpPr>
          <p:cNvPr id="91" name="テキスト ボックス 95">
            <a:extLst>
              <a:ext uri="{FF2B5EF4-FFF2-40B4-BE49-F238E27FC236}">
                <a16:creationId xmlns:a16="http://schemas.microsoft.com/office/drawing/2014/main" id="{EBBDE926-2CF5-9540-8057-16C29CE1C3B7}"/>
              </a:ext>
            </a:extLst>
          </p:cNvPr>
          <p:cNvSpPr txBox="1">
            <a:spLocks noChangeArrowheads="1"/>
          </p:cNvSpPr>
          <p:nvPr/>
        </p:nvSpPr>
        <p:spPr bwMode="auto">
          <a:xfrm rot="-5400000">
            <a:off x="1651001" y="5227638"/>
            <a:ext cx="1419225" cy="304800"/>
          </a:xfrm>
          <a:prstGeom prst="rect">
            <a:avLst/>
          </a:prstGeom>
          <a:noFill/>
          <a:ln w="9525">
            <a:noFill/>
            <a:miter lim="800000"/>
            <a:headEnd/>
            <a:tailEnd/>
          </a:ln>
        </p:spPr>
        <p:txBody>
          <a:bodyPr>
            <a:spAutoFit/>
          </a:bodyPr>
          <a:lstStyle/>
          <a:p>
            <a:pPr algn="ctr"/>
            <a:r>
              <a:rPr lang="ja-JP" altLang="en-US" sz="1400"/>
              <a:t>反射率</a:t>
            </a:r>
            <a:r>
              <a:rPr lang="en-US" altLang="ja-JP" sz="1400"/>
              <a:t>(%)</a:t>
            </a:r>
            <a:endParaRPr lang="ja-JP" altLang="en-US" sz="1400"/>
          </a:p>
        </p:txBody>
      </p:sp>
      <p:sp>
        <p:nvSpPr>
          <p:cNvPr id="92" name="テキスト ボックス 117">
            <a:extLst>
              <a:ext uri="{FF2B5EF4-FFF2-40B4-BE49-F238E27FC236}">
                <a16:creationId xmlns:a16="http://schemas.microsoft.com/office/drawing/2014/main" id="{3E335B1A-427D-144A-8848-D531A8C42E69}"/>
              </a:ext>
            </a:extLst>
          </p:cNvPr>
          <p:cNvSpPr txBox="1">
            <a:spLocks noChangeArrowheads="1"/>
          </p:cNvSpPr>
          <p:nvPr/>
        </p:nvSpPr>
        <p:spPr bwMode="auto">
          <a:xfrm>
            <a:off x="6096001" y="5105401"/>
            <a:ext cx="1616075" cy="523875"/>
          </a:xfrm>
          <a:prstGeom prst="rect">
            <a:avLst/>
          </a:prstGeom>
          <a:solidFill>
            <a:srgbClr val="FFFF99"/>
          </a:solidFill>
          <a:ln w="6350">
            <a:solidFill>
              <a:schemeClr val="tx1"/>
            </a:solidFill>
            <a:miter lim="800000"/>
            <a:headEnd/>
            <a:tailEnd/>
          </a:ln>
        </p:spPr>
        <p:txBody>
          <a:bodyPr>
            <a:spAutoFit/>
          </a:bodyPr>
          <a:lstStyle/>
          <a:p>
            <a:pPr algn="ctr"/>
            <a:r>
              <a:rPr lang="ja-JP" altLang="en-US" sz="1400"/>
              <a:t>膜厚変化により</a:t>
            </a:r>
          </a:p>
          <a:p>
            <a:pPr algn="ctr"/>
            <a:r>
              <a:rPr lang="ja-JP" altLang="en-US" sz="1400"/>
              <a:t>ボトムがシフト</a:t>
            </a:r>
          </a:p>
        </p:txBody>
      </p:sp>
      <p:sp>
        <p:nvSpPr>
          <p:cNvPr id="93" name="右矢印 92">
            <a:extLst>
              <a:ext uri="{FF2B5EF4-FFF2-40B4-BE49-F238E27FC236}">
                <a16:creationId xmlns:a16="http://schemas.microsoft.com/office/drawing/2014/main" id="{3F20DC36-77E6-6A49-95E1-095FCBBF6B1F}"/>
              </a:ext>
            </a:extLst>
          </p:cNvPr>
          <p:cNvSpPr>
            <a:spLocks noChangeArrowheads="1"/>
          </p:cNvSpPr>
          <p:nvPr/>
        </p:nvSpPr>
        <p:spPr bwMode="auto">
          <a:xfrm>
            <a:off x="4800601" y="5133975"/>
            <a:ext cx="925513" cy="617538"/>
          </a:xfrm>
          <a:prstGeom prst="rightArrow">
            <a:avLst>
              <a:gd name="adj1" fmla="val 50000"/>
              <a:gd name="adj2" fmla="val 49957"/>
            </a:avLst>
          </a:prstGeom>
          <a:solidFill>
            <a:srgbClr val="CC99FF"/>
          </a:solidFill>
          <a:ln w="19050" algn="ctr">
            <a:solidFill>
              <a:schemeClr val="tx1"/>
            </a:solidFill>
            <a:miter lim="800000"/>
            <a:headEnd/>
            <a:tailEnd/>
          </a:ln>
        </p:spPr>
        <p:txBody>
          <a:bodyPr anchor="ctr"/>
          <a:lstStyle/>
          <a:p>
            <a:pPr algn="ctr"/>
            <a:endParaRPr lang="ja-JP" altLang="en-US" sz="1400">
              <a:solidFill>
                <a:srgbClr val="FFFFFF"/>
              </a:solidFill>
              <a:latin typeface="Calibri" pitchFamily="34" charset="0"/>
            </a:endParaRPr>
          </a:p>
        </p:txBody>
      </p:sp>
      <p:grpSp>
        <p:nvGrpSpPr>
          <p:cNvPr id="94" name="Group 154">
            <a:extLst>
              <a:ext uri="{FF2B5EF4-FFF2-40B4-BE49-F238E27FC236}">
                <a16:creationId xmlns:a16="http://schemas.microsoft.com/office/drawing/2014/main" id="{88E0A4AF-0F36-BD45-9E23-16A980DB1B49}"/>
              </a:ext>
            </a:extLst>
          </p:cNvPr>
          <p:cNvGrpSpPr>
            <a:grpSpLocks/>
          </p:cNvGrpSpPr>
          <p:nvPr/>
        </p:nvGrpSpPr>
        <p:grpSpPr bwMode="auto">
          <a:xfrm>
            <a:off x="2636839" y="4419601"/>
            <a:ext cx="1277937" cy="1552575"/>
            <a:chOff x="635" y="2866"/>
            <a:chExt cx="895" cy="1088"/>
          </a:xfrm>
        </p:grpSpPr>
        <p:sp>
          <p:nvSpPr>
            <p:cNvPr id="95" name="円弧 94">
              <a:extLst>
                <a:ext uri="{FF2B5EF4-FFF2-40B4-BE49-F238E27FC236}">
                  <a16:creationId xmlns:a16="http://schemas.microsoft.com/office/drawing/2014/main" id="{72F6C6D3-FB16-AD4C-B8D5-E1010E4C9887}"/>
                </a:ext>
              </a:extLst>
            </p:cNvPr>
            <p:cNvSpPr/>
            <p:nvPr/>
          </p:nvSpPr>
          <p:spPr>
            <a:xfrm rot="5400000">
              <a:off x="603" y="3054"/>
              <a:ext cx="894" cy="519"/>
            </a:xfrm>
            <a:prstGeom prst="arc">
              <a:avLst>
                <a:gd name="adj1" fmla="val 16795852"/>
                <a:gd name="adj2" fmla="val 488995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nvGrpSpPr>
            <p:cNvPr id="96" name="グループ化 279">
              <a:extLst>
                <a:ext uri="{FF2B5EF4-FFF2-40B4-BE49-F238E27FC236}">
                  <a16:creationId xmlns:a16="http://schemas.microsoft.com/office/drawing/2014/main" id="{3006AB42-2DF8-234E-ADCF-7C74D4D009CD}"/>
                </a:ext>
              </a:extLst>
            </p:cNvPr>
            <p:cNvGrpSpPr>
              <a:grpSpLocks/>
            </p:cNvGrpSpPr>
            <p:nvPr/>
          </p:nvGrpSpPr>
          <p:grpSpPr bwMode="auto">
            <a:xfrm>
              <a:off x="635" y="3138"/>
              <a:ext cx="895" cy="700"/>
              <a:chOff x="1115616" y="4149080"/>
              <a:chExt cx="1656184" cy="1296144"/>
            </a:xfrm>
          </p:grpSpPr>
          <p:cxnSp>
            <p:nvCxnSpPr>
              <p:cNvPr id="99" name="直線矢印コネクタ 98">
                <a:extLst>
                  <a:ext uri="{FF2B5EF4-FFF2-40B4-BE49-F238E27FC236}">
                    <a16:creationId xmlns:a16="http://schemas.microsoft.com/office/drawing/2014/main" id="{307C0B5A-AB93-1E44-8054-438C3309568B}"/>
                  </a:ext>
                </a:extLst>
              </p:cNvPr>
              <p:cNvCxnSpPr/>
              <p:nvPr/>
            </p:nvCxnSpPr>
            <p:spPr>
              <a:xfrm flipV="1">
                <a:off x="1115616" y="4150110"/>
                <a:ext cx="0" cy="12956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E575C2E8-33C1-414A-BB57-E3DE2A1AC98F}"/>
                  </a:ext>
                </a:extLst>
              </p:cNvPr>
              <p:cNvCxnSpPr/>
              <p:nvPr/>
            </p:nvCxnSpPr>
            <p:spPr>
              <a:xfrm>
                <a:off x="1115616" y="5445785"/>
                <a:ext cx="165618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フリーフォーム 100">
                <a:extLst>
                  <a:ext uri="{FF2B5EF4-FFF2-40B4-BE49-F238E27FC236}">
                    <a16:creationId xmlns:a16="http://schemas.microsoft.com/office/drawing/2014/main" id="{6027D570-C56F-2D40-8CC9-DFBD8D8B64BD}"/>
                  </a:ext>
                </a:extLst>
              </p:cNvPr>
              <p:cNvSpPr/>
              <p:nvPr/>
            </p:nvSpPr>
            <p:spPr>
              <a:xfrm>
                <a:off x="2362384" y="4356100"/>
                <a:ext cx="127557" cy="203929"/>
              </a:xfrm>
              <a:custGeom>
                <a:avLst/>
                <a:gdLst>
                  <a:gd name="connsiteX0" fmla="*/ 0 w 127000"/>
                  <a:gd name="connsiteY0" fmla="*/ 203200 h 203200"/>
                  <a:gd name="connsiteX1" fmla="*/ 12700 w 127000"/>
                  <a:gd name="connsiteY1" fmla="*/ 76200 h 203200"/>
                  <a:gd name="connsiteX2" fmla="*/ 38100 w 127000"/>
                  <a:gd name="connsiteY2" fmla="*/ 12700 h 203200"/>
                  <a:gd name="connsiteX3" fmla="*/ 88900 w 127000"/>
                  <a:gd name="connsiteY3" fmla="*/ 0 h 203200"/>
                  <a:gd name="connsiteX4" fmla="*/ 127000 w 127000"/>
                  <a:gd name="connsiteY4" fmla="*/ 1270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203200">
                    <a:moveTo>
                      <a:pt x="0" y="203200"/>
                    </a:moveTo>
                    <a:cubicBezTo>
                      <a:pt x="3175" y="155575"/>
                      <a:pt x="6350" y="107950"/>
                      <a:pt x="12700" y="76200"/>
                    </a:cubicBezTo>
                    <a:cubicBezTo>
                      <a:pt x="19050" y="44450"/>
                      <a:pt x="25400" y="25400"/>
                      <a:pt x="38100" y="12700"/>
                    </a:cubicBezTo>
                    <a:cubicBezTo>
                      <a:pt x="50800" y="0"/>
                      <a:pt x="74083" y="0"/>
                      <a:pt x="88900" y="0"/>
                    </a:cubicBezTo>
                    <a:cubicBezTo>
                      <a:pt x="103717" y="0"/>
                      <a:pt x="115358" y="6350"/>
                      <a:pt x="127000" y="127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02" name="フリーフォーム 101">
                <a:extLst>
                  <a:ext uri="{FF2B5EF4-FFF2-40B4-BE49-F238E27FC236}">
                    <a16:creationId xmlns:a16="http://schemas.microsoft.com/office/drawing/2014/main" id="{F5307792-3703-3948-A35C-86A21A8697CB}"/>
                  </a:ext>
                </a:extLst>
              </p:cNvPr>
              <p:cNvSpPr/>
              <p:nvPr/>
            </p:nvSpPr>
            <p:spPr>
              <a:xfrm flipH="1">
                <a:off x="1284321" y="4370519"/>
                <a:ext cx="127557" cy="201870"/>
              </a:xfrm>
              <a:custGeom>
                <a:avLst/>
                <a:gdLst>
                  <a:gd name="connsiteX0" fmla="*/ 0 w 127000"/>
                  <a:gd name="connsiteY0" fmla="*/ 203200 h 203200"/>
                  <a:gd name="connsiteX1" fmla="*/ 12700 w 127000"/>
                  <a:gd name="connsiteY1" fmla="*/ 76200 h 203200"/>
                  <a:gd name="connsiteX2" fmla="*/ 38100 w 127000"/>
                  <a:gd name="connsiteY2" fmla="*/ 12700 h 203200"/>
                  <a:gd name="connsiteX3" fmla="*/ 88900 w 127000"/>
                  <a:gd name="connsiteY3" fmla="*/ 0 h 203200"/>
                  <a:gd name="connsiteX4" fmla="*/ 127000 w 127000"/>
                  <a:gd name="connsiteY4" fmla="*/ 1270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203200">
                    <a:moveTo>
                      <a:pt x="0" y="203200"/>
                    </a:moveTo>
                    <a:cubicBezTo>
                      <a:pt x="3175" y="155575"/>
                      <a:pt x="6350" y="107950"/>
                      <a:pt x="12700" y="76200"/>
                    </a:cubicBezTo>
                    <a:cubicBezTo>
                      <a:pt x="19050" y="44450"/>
                      <a:pt x="25400" y="25400"/>
                      <a:pt x="38100" y="12700"/>
                    </a:cubicBezTo>
                    <a:cubicBezTo>
                      <a:pt x="50800" y="0"/>
                      <a:pt x="74083" y="0"/>
                      <a:pt x="88900" y="0"/>
                    </a:cubicBezTo>
                    <a:cubicBezTo>
                      <a:pt x="103717" y="0"/>
                      <a:pt x="115358" y="6350"/>
                      <a:pt x="127000" y="127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cxnSp>
          <p:nvCxnSpPr>
            <p:cNvPr id="97" name="直線コネクタ 96">
              <a:extLst>
                <a:ext uri="{FF2B5EF4-FFF2-40B4-BE49-F238E27FC236}">
                  <a16:creationId xmlns:a16="http://schemas.microsoft.com/office/drawing/2014/main" id="{16BB6A67-AC1F-A147-A049-EBEEB28DC6D2}"/>
                </a:ext>
              </a:extLst>
            </p:cNvPr>
            <p:cNvCxnSpPr/>
            <p:nvPr/>
          </p:nvCxnSpPr>
          <p:spPr>
            <a:xfrm>
              <a:off x="1051" y="3294"/>
              <a:ext cx="0" cy="66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円/楕円 119">
              <a:extLst>
                <a:ext uri="{FF2B5EF4-FFF2-40B4-BE49-F238E27FC236}">
                  <a16:creationId xmlns:a16="http://schemas.microsoft.com/office/drawing/2014/main" id="{7175864C-1B34-4D42-B92C-AFCB9ACAF461}"/>
                </a:ext>
              </a:extLst>
            </p:cNvPr>
            <p:cNvSpPr/>
            <p:nvPr/>
          </p:nvSpPr>
          <p:spPr>
            <a:xfrm>
              <a:off x="950" y="3653"/>
              <a:ext cx="196" cy="19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grpSp>
      <p:grpSp>
        <p:nvGrpSpPr>
          <p:cNvPr id="103" name="Group 155">
            <a:extLst>
              <a:ext uri="{FF2B5EF4-FFF2-40B4-BE49-F238E27FC236}">
                <a16:creationId xmlns:a16="http://schemas.microsoft.com/office/drawing/2014/main" id="{860B39D1-B607-484D-86FF-98B8E77C0998}"/>
              </a:ext>
            </a:extLst>
          </p:cNvPr>
          <p:cNvGrpSpPr>
            <a:grpSpLocks/>
          </p:cNvGrpSpPr>
          <p:nvPr/>
        </p:nvGrpSpPr>
        <p:grpSpPr bwMode="auto">
          <a:xfrm>
            <a:off x="8047038" y="4418173"/>
            <a:ext cx="1554162" cy="2075806"/>
            <a:chOff x="4043" y="2865"/>
            <a:chExt cx="1089" cy="1454"/>
          </a:xfrm>
        </p:grpSpPr>
        <p:grpSp>
          <p:nvGrpSpPr>
            <p:cNvPr id="104" name="グループ化 100">
              <a:extLst>
                <a:ext uri="{FF2B5EF4-FFF2-40B4-BE49-F238E27FC236}">
                  <a16:creationId xmlns:a16="http://schemas.microsoft.com/office/drawing/2014/main" id="{A8911091-28D9-7349-9346-38F44FF8FCE7}"/>
                </a:ext>
              </a:extLst>
            </p:cNvPr>
            <p:cNvGrpSpPr>
              <a:grpSpLocks/>
            </p:cNvGrpSpPr>
            <p:nvPr/>
          </p:nvGrpSpPr>
          <p:grpSpPr bwMode="auto">
            <a:xfrm>
              <a:off x="4043" y="2865"/>
              <a:ext cx="1089" cy="1454"/>
              <a:chOff x="5794283" y="3573016"/>
              <a:chExt cx="2018077" cy="2694729"/>
            </a:xfrm>
          </p:grpSpPr>
          <p:cxnSp>
            <p:nvCxnSpPr>
              <p:cNvPr id="106" name="直線矢印コネクタ 105">
                <a:extLst>
                  <a:ext uri="{FF2B5EF4-FFF2-40B4-BE49-F238E27FC236}">
                    <a16:creationId xmlns:a16="http://schemas.microsoft.com/office/drawing/2014/main" id="{D24B0996-3947-5D4F-ACEC-66CE4E46448A}"/>
                  </a:ext>
                </a:extLst>
              </p:cNvPr>
              <p:cNvCxnSpPr/>
              <p:nvPr/>
            </p:nvCxnSpPr>
            <p:spPr>
              <a:xfrm flipV="1">
                <a:off x="6157083" y="4077750"/>
                <a:ext cx="0" cy="12958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88C9E973-CC65-4A4B-92DC-EE735303D381}"/>
                  </a:ext>
                </a:extLst>
              </p:cNvPr>
              <p:cNvCxnSpPr/>
              <p:nvPr/>
            </p:nvCxnSpPr>
            <p:spPr>
              <a:xfrm>
                <a:off x="6157083" y="5373575"/>
                <a:ext cx="165527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08" name="グループ化 289">
                <a:extLst>
                  <a:ext uri="{FF2B5EF4-FFF2-40B4-BE49-F238E27FC236}">
                    <a16:creationId xmlns:a16="http://schemas.microsoft.com/office/drawing/2014/main" id="{C4224179-C93C-C04F-8F69-FA1C6537F4B5}"/>
                  </a:ext>
                </a:extLst>
              </p:cNvPr>
              <p:cNvGrpSpPr>
                <a:grpSpLocks/>
              </p:cNvGrpSpPr>
              <p:nvPr/>
            </p:nvGrpSpPr>
            <p:grpSpPr bwMode="auto">
              <a:xfrm>
                <a:off x="6290994" y="3573016"/>
                <a:ext cx="1229568" cy="1656184"/>
                <a:chOff x="6290994" y="3573016"/>
                <a:chExt cx="1229568" cy="1656184"/>
              </a:xfrm>
            </p:grpSpPr>
            <p:sp>
              <p:nvSpPr>
                <p:cNvPr id="119" name="円弧 118">
                  <a:extLst>
                    <a:ext uri="{FF2B5EF4-FFF2-40B4-BE49-F238E27FC236}">
                      <a16:creationId xmlns:a16="http://schemas.microsoft.com/office/drawing/2014/main" id="{B92DADAB-8CD5-1F42-90B2-B8D4E11FAE65}"/>
                    </a:ext>
                  </a:extLst>
                </p:cNvPr>
                <p:cNvSpPr/>
                <p:nvPr/>
              </p:nvSpPr>
              <p:spPr>
                <a:xfrm rot="5400000">
                  <a:off x="6075124" y="3920891"/>
                  <a:ext cx="1656349" cy="960597"/>
                </a:xfrm>
                <a:prstGeom prst="arc">
                  <a:avLst>
                    <a:gd name="adj1" fmla="val 16795852"/>
                    <a:gd name="adj2" fmla="val 488995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20" name="フリーフォーム 119">
                  <a:extLst>
                    <a:ext uri="{FF2B5EF4-FFF2-40B4-BE49-F238E27FC236}">
                      <a16:creationId xmlns:a16="http://schemas.microsoft.com/office/drawing/2014/main" id="{454A901D-09C1-1249-909B-2EE6B711E473}"/>
                    </a:ext>
                  </a:extLst>
                </p:cNvPr>
                <p:cNvSpPr/>
                <p:nvPr/>
              </p:nvSpPr>
              <p:spPr>
                <a:xfrm>
                  <a:off x="7391842" y="4283763"/>
                  <a:ext cx="127805" cy="203953"/>
                </a:xfrm>
                <a:custGeom>
                  <a:avLst/>
                  <a:gdLst>
                    <a:gd name="connsiteX0" fmla="*/ 0 w 127000"/>
                    <a:gd name="connsiteY0" fmla="*/ 203200 h 203200"/>
                    <a:gd name="connsiteX1" fmla="*/ 12700 w 127000"/>
                    <a:gd name="connsiteY1" fmla="*/ 76200 h 203200"/>
                    <a:gd name="connsiteX2" fmla="*/ 38100 w 127000"/>
                    <a:gd name="connsiteY2" fmla="*/ 12700 h 203200"/>
                    <a:gd name="connsiteX3" fmla="*/ 88900 w 127000"/>
                    <a:gd name="connsiteY3" fmla="*/ 0 h 203200"/>
                    <a:gd name="connsiteX4" fmla="*/ 127000 w 127000"/>
                    <a:gd name="connsiteY4" fmla="*/ 1270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203200">
                      <a:moveTo>
                        <a:pt x="0" y="203200"/>
                      </a:moveTo>
                      <a:cubicBezTo>
                        <a:pt x="3175" y="155575"/>
                        <a:pt x="6350" y="107950"/>
                        <a:pt x="12700" y="76200"/>
                      </a:cubicBezTo>
                      <a:cubicBezTo>
                        <a:pt x="19050" y="44450"/>
                        <a:pt x="25400" y="25400"/>
                        <a:pt x="38100" y="12700"/>
                      </a:cubicBezTo>
                      <a:cubicBezTo>
                        <a:pt x="50800" y="0"/>
                        <a:pt x="74083" y="0"/>
                        <a:pt x="88900" y="0"/>
                      </a:cubicBezTo>
                      <a:cubicBezTo>
                        <a:pt x="103717" y="0"/>
                        <a:pt x="115358" y="6350"/>
                        <a:pt x="127000" y="127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21" name="フリーフォーム 120">
                  <a:extLst>
                    <a:ext uri="{FF2B5EF4-FFF2-40B4-BE49-F238E27FC236}">
                      <a16:creationId xmlns:a16="http://schemas.microsoft.com/office/drawing/2014/main" id="{46887034-CB18-6D46-A521-EC9847A7ABDF}"/>
                    </a:ext>
                  </a:extLst>
                </p:cNvPr>
                <p:cNvSpPr/>
                <p:nvPr/>
              </p:nvSpPr>
              <p:spPr>
                <a:xfrm flipH="1">
                  <a:off x="6291072" y="4296124"/>
                  <a:ext cx="127805" cy="203953"/>
                </a:xfrm>
                <a:custGeom>
                  <a:avLst/>
                  <a:gdLst>
                    <a:gd name="connsiteX0" fmla="*/ 0 w 127000"/>
                    <a:gd name="connsiteY0" fmla="*/ 203200 h 203200"/>
                    <a:gd name="connsiteX1" fmla="*/ 12700 w 127000"/>
                    <a:gd name="connsiteY1" fmla="*/ 76200 h 203200"/>
                    <a:gd name="connsiteX2" fmla="*/ 38100 w 127000"/>
                    <a:gd name="connsiteY2" fmla="*/ 12700 h 203200"/>
                    <a:gd name="connsiteX3" fmla="*/ 88900 w 127000"/>
                    <a:gd name="connsiteY3" fmla="*/ 0 h 203200"/>
                    <a:gd name="connsiteX4" fmla="*/ 127000 w 127000"/>
                    <a:gd name="connsiteY4" fmla="*/ 1270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203200">
                      <a:moveTo>
                        <a:pt x="0" y="203200"/>
                      </a:moveTo>
                      <a:cubicBezTo>
                        <a:pt x="3175" y="155575"/>
                        <a:pt x="6350" y="107950"/>
                        <a:pt x="12700" y="76200"/>
                      </a:cubicBezTo>
                      <a:cubicBezTo>
                        <a:pt x="19050" y="44450"/>
                        <a:pt x="25400" y="25400"/>
                        <a:pt x="38100" y="12700"/>
                      </a:cubicBezTo>
                      <a:cubicBezTo>
                        <a:pt x="50800" y="0"/>
                        <a:pt x="74083" y="0"/>
                        <a:pt x="88900" y="0"/>
                      </a:cubicBezTo>
                      <a:cubicBezTo>
                        <a:pt x="103717" y="0"/>
                        <a:pt x="115358" y="6350"/>
                        <a:pt x="127000" y="1270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grpSp>
            <p:nvGrpSpPr>
              <p:cNvPr id="109" name="グループ化 290">
                <a:extLst>
                  <a:ext uri="{FF2B5EF4-FFF2-40B4-BE49-F238E27FC236}">
                    <a16:creationId xmlns:a16="http://schemas.microsoft.com/office/drawing/2014/main" id="{06FBED31-3BE6-814F-A205-6426E438C571}"/>
                  </a:ext>
                </a:extLst>
              </p:cNvPr>
              <p:cNvGrpSpPr>
                <a:grpSpLocks/>
              </p:cNvGrpSpPr>
              <p:nvPr/>
            </p:nvGrpSpPr>
            <p:grpSpPr bwMode="auto">
              <a:xfrm>
                <a:off x="6431508" y="3573016"/>
                <a:ext cx="1229568" cy="1656184"/>
                <a:chOff x="6290994" y="3573016"/>
                <a:chExt cx="1229568" cy="1656184"/>
              </a:xfrm>
            </p:grpSpPr>
            <p:sp>
              <p:nvSpPr>
                <p:cNvPr id="116" name="円弧 115">
                  <a:extLst>
                    <a:ext uri="{FF2B5EF4-FFF2-40B4-BE49-F238E27FC236}">
                      <a16:creationId xmlns:a16="http://schemas.microsoft.com/office/drawing/2014/main" id="{E2547ECE-9CEB-824C-A1F0-70A44D827614}"/>
                    </a:ext>
                  </a:extLst>
                </p:cNvPr>
                <p:cNvSpPr/>
                <p:nvPr/>
              </p:nvSpPr>
              <p:spPr>
                <a:xfrm rot="5400000">
                  <a:off x="6075814" y="3919860"/>
                  <a:ext cx="1656349" cy="962659"/>
                </a:xfrm>
                <a:prstGeom prst="arc">
                  <a:avLst>
                    <a:gd name="adj1" fmla="val 16795852"/>
                    <a:gd name="adj2" fmla="val 4889957"/>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17" name="フリーフォーム 116">
                  <a:extLst>
                    <a:ext uri="{FF2B5EF4-FFF2-40B4-BE49-F238E27FC236}">
                      <a16:creationId xmlns:a16="http://schemas.microsoft.com/office/drawing/2014/main" id="{95ED8EC9-2804-4641-A211-45E0AEE4390C}"/>
                    </a:ext>
                  </a:extLst>
                </p:cNvPr>
                <p:cNvSpPr/>
                <p:nvPr/>
              </p:nvSpPr>
              <p:spPr>
                <a:xfrm>
                  <a:off x="7393562" y="4283763"/>
                  <a:ext cx="127805" cy="203953"/>
                </a:xfrm>
                <a:custGeom>
                  <a:avLst/>
                  <a:gdLst>
                    <a:gd name="connsiteX0" fmla="*/ 0 w 127000"/>
                    <a:gd name="connsiteY0" fmla="*/ 203200 h 203200"/>
                    <a:gd name="connsiteX1" fmla="*/ 12700 w 127000"/>
                    <a:gd name="connsiteY1" fmla="*/ 76200 h 203200"/>
                    <a:gd name="connsiteX2" fmla="*/ 38100 w 127000"/>
                    <a:gd name="connsiteY2" fmla="*/ 12700 h 203200"/>
                    <a:gd name="connsiteX3" fmla="*/ 88900 w 127000"/>
                    <a:gd name="connsiteY3" fmla="*/ 0 h 203200"/>
                    <a:gd name="connsiteX4" fmla="*/ 127000 w 127000"/>
                    <a:gd name="connsiteY4" fmla="*/ 1270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203200">
                      <a:moveTo>
                        <a:pt x="0" y="203200"/>
                      </a:moveTo>
                      <a:cubicBezTo>
                        <a:pt x="3175" y="155575"/>
                        <a:pt x="6350" y="107950"/>
                        <a:pt x="12700" y="76200"/>
                      </a:cubicBezTo>
                      <a:cubicBezTo>
                        <a:pt x="19050" y="44450"/>
                        <a:pt x="25400" y="25400"/>
                        <a:pt x="38100" y="12700"/>
                      </a:cubicBezTo>
                      <a:cubicBezTo>
                        <a:pt x="50800" y="0"/>
                        <a:pt x="74083" y="0"/>
                        <a:pt x="88900" y="0"/>
                      </a:cubicBezTo>
                      <a:cubicBezTo>
                        <a:pt x="103717" y="0"/>
                        <a:pt x="115358" y="6350"/>
                        <a:pt x="127000" y="12700"/>
                      </a:cubicBez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18" name="フリーフォーム 117">
                  <a:extLst>
                    <a:ext uri="{FF2B5EF4-FFF2-40B4-BE49-F238E27FC236}">
                      <a16:creationId xmlns:a16="http://schemas.microsoft.com/office/drawing/2014/main" id="{A92837F2-B228-A345-A41F-4756E451708C}"/>
                    </a:ext>
                  </a:extLst>
                </p:cNvPr>
                <p:cNvSpPr/>
                <p:nvPr/>
              </p:nvSpPr>
              <p:spPr>
                <a:xfrm flipH="1">
                  <a:off x="6290730" y="4296124"/>
                  <a:ext cx="127805" cy="203953"/>
                </a:xfrm>
                <a:custGeom>
                  <a:avLst/>
                  <a:gdLst>
                    <a:gd name="connsiteX0" fmla="*/ 0 w 127000"/>
                    <a:gd name="connsiteY0" fmla="*/ 203200 h 203200"/>
                    <a:gd name="connsiteX1" fmla="*/ 12700 w 127000"/>
                    <a:gd name="connsiteY1" fmla="*/ 76200 h 203200"/>
                    <a:gd name="connsiteX2" fmla="*/ 38100 w 127000"/>
                    <a:gd name="connsiteY2" fmla="*/ 12700 h 203200"/>
                    <a:gd name="connsiteX3" fmla="*/ 88900 w 127000"/>
                    <a:gd name="connsiteY3" fmla="*/ 0 h 203200"/>
                    <a:gd name="connsiteX4" fmla="*/ 127000 w 127000"/>
                    <a:gd name="connsiteY4" fmla="*/ 1270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00" h="203200">
                      <a:moveTo>
                        <a:pt x="0" y="203200"/>
                      </a:moveTo>
                      <a:cubicBezTo>
                        <a:pt x="3175" y="155575"/>
                        <a:pt x="6350" y="107950"/>
                        <a:pt x="12700" y="76200"/>
                      </a:cubicBezTo>
                      <a:cubicBezTo>
                        <a:pt x="19050" y="44450"/>
                        <a:pt x="25400" y="25400"/>
                        <a:pt x="38100" y="12700"/>
                      </a:cubicBezTo>
                      <a:cubicBezTo>
                        <a:pt x="50800" y="0"/>
                        <a:pt x="74083" y="0"/>
                        <a:pt x="88900" y="0"/>
                      </a:cubicBezTo>
                      <a:cubicBezTo>
                        <a:pt x="103717" y="0"/>
                        <a:pt x="115358" y="6350"/>
                        <a:pt x="127000" y="12700"/>
                      </a:cubicBez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grpSp>
          <p:cxnSp>
            <p:nvCxnSpPr>
              <p:cNvPr id="110" name="直線コネクタ 109">
                <a:extLst>
                  <a:ext uri="{FF2B5EF4-FFF2-40B4-BE49-F238E27FC236}">
                    <a16:creationId xmlns:a16="http://schemas.microsoft.com/office/drawing/2014/main" id="{66FF7559-4FD6-AC46-9CE0-89451CC375CB}"/>
                  </a:ext>
                </a:extLst>
              </p:cNvPr>
              <p:cNvCxnSpPr/>
              <p:nvPr/>
            </p:nvCxnSpPr>
            <p:spPr>
              <a:xfrm>
                <a:off x="6905359" y="4436214"/>
                <a:ext cx="0" cy="12257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0F37B1A4-BB47-004A-8B1C-0E86772BBB28}"/>
                  </a:ext>
                </a:extLst>
              </p:cNvPr>
              <p:cNvCxnSpPr/>
              <p:nvPr/>
            </p:nvCxnSpPr>
            <p:spPr>
              <a:xfrm>
                <a:off x="7045532" y="4436214"/>
                <a:ext cx="0" cy="122578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C1BD01D3-9C1A-B24A-9D87-2DA83FDBF77D}"/>
                  </a:ext>
                </a:extLst>
              </p:cNvPr>
              <p:cNvCxnSpPr/>
              <p:nvPr/>
            </p:nvCxnSpPr>
            <p:spPr>
              <a:xfrm>
                <a:off x="6864131" y="4339387"/>
                <a:ext cx="216444"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3" name="テキスト ボックス 108">
                <a:extLst>
                  <a:ext uri="{FF2B5EF4-FFF2-40B4-BE49-F238E27FC236}">
                    <a16:creationId xmlns:a16="http://schemas.microsoft.com/office/drawing/2014/main" id="{0E4007EC-F212-3147-A3B6-70CAF353CE10}"/>
                  </a:ext>
                </a:extLst>
              </p:cNvPr>
              <p:cNvSpPr txBox="1">
                <a:spLocks noChangeArrowheads="1"/>
              </p:cNvSpPr>
              <p:nvPr/>
            </p:nvSpPr>
            <p:spPr bwMode="auto">
              <a:xfrm>
                <a:off x="6719004" y="3971346"/>
                <a:ext cx="720874" cy="399409"/>
              </a:xfrm>
              <a:prstGeom prst="rect">
                <a:avLst/>
              </a:prstGeom>
              <a:noFill/>
              <a:ln w="9525">
                <a:noFill/>
                <a:miter lim="800000"/>
                <a:headEnd/>
                <a:tailEnd/>
              </a:ln>
            </p:spPr>
            <p:txBody>
              <a:bodyPr>
                <a:spAutoFit/>
              </a:bodyPr>
              <a:lstStyle/>
              <a:p>
                <a:r>
                  <a:rPr lang="ja-JP" altLang="en-US" sz="1400"/>
                  <a:t>⊿</a:t>
                </a:r>
                <a:r>
                  <a:rPr lang="en-US" altLang="ja-JP" sz="1400"/>
                  <a:t>λ</a:t>
                </a:r>
                <a:endParaRPr lang="ja-JP" altLang="en-US" sz="1400"/>
              </a:p>
            </p:txBody>
          </p:sp>
          <p:sp>
            <p:nvSpPr>
              <p:cNvPr id="114" name="テキスト ボックス 109">
                <a:extLst>
                  <a:ext uri="{FF2B5EF4-FFF2-40B4-BE49-F238E27FC236}">
                    <a16:creationId xmlns:a16="http://schemas.microsoft.com/office/drawing/2014/main" id="{9D955AB6-1DBE-C241-897D-123B816C7EAA}"/>
                  </a:ext>
                </a:extLst>
              </p:cNvPr>
              <p:cNvSpPr txBox="1">
                <a:spLocks noChangeArrowheads="1"/>
              </p:cNvSpPr>
              <p:nvPr/>
            </p:nvSpPr>
            <p:spPr bwMode="auto">
              <a:xfrm>
                <a:off x="6446592" y="5588750"/>
                <a:ext cx="1148950" cy="678995"/>
              </a:xfrm>
              <a:prstGeom prst="rect">
                <a:avLst/>
              </a:prstGeom>
              <a:noFill/>
              <a:ln w="9525">
                <a:noFill/>
                <a:miter lim="800000"/>
                <a:headEnd/>
                <a:tailEnd/>
              </a:ln>
            </p:spPr>
            <p:txBody>
              <a:bodyPr>
                <a:spAutoFit/>
              </a:bodyPr>
              <a:lstStyle/>
              <a:p>
                <a:pPr algn="ctr"/>
                <a:r>
                  <a:rPr lang="ja-JP" altLang="en-US" sz="1400"/>
                  <a:t>波長</a:t>
                </a:r>
                <a:r>
                  <a:rPr lang="en-US" altLang="ja-JP" sz="1400"/>
                  <a:t>(nm)</a:t>
                </a:r>
                <a:endParaRPr lang="ja-JP" altLang="en-US" sz="1400"/>
              </a:p>
            </p:txBody>
          </p:sp>
          <p:sp>
            <p:nvSpPr>
              <p:cNvPr id="115" name="テキスト ボックス 110">
                <a:extLst>
                  <a:ext uri="{FF2B5EF4-FFF2-40B4-BE49-F238E27FC236}">
                    <a16:creationId xmlns:a16="http://schemas.microsoft.com/office/drawing/2014/main" id="{DA200DC2-BFD7-2B4A-8549-CBEA68FC019D}"/>
                  </a:ext>
                </a:extLst>
              </p:cNvPr>
              <p:cNvSpPr txBox="1">
                <a:spLocks noChangeArrowheads="1"/>
              </p:cNvSpPr>
              <p:nvPr/>
            </p:nvSpPr>
            <p:spPr bwMode="auto">
              <a:xfrm rot="-5400000">
                <a:off x="5164414" y="4532665"/>
                <a:ext cx="1656311" cy="396573"/>
              </a:xfrm>
              <a:prstGeom prst="rect">
                <a:avLst/>
              </a:prstGeom>
              <a:noFill/>
              <a:ln w="9525">
                <a:noFill/>
                <a:miter lim="800000"/>
                <a:headEnd/>
                <a:tailEnd/>
              </a:ln>
            </p:spPr>
            <p:txBody>
              <a:bodyPr>
                <a:spAutoFit/>
              </a:bodyPr>
              <a:lstStyle/>
              <a:p>
                <a:pPr algn="ctr"/>
                <a:r>
                  <a:rPr lang="ja-JP" altLang="en-US" sz="1400"/>
                  <a:t>反射率</a:t>
                </a:r>
                <a:r>
                  <a:rPr lang="en-US" altLang="ja-JP" sz="1400"/>
                  <a:t>(%)</a:t>
                </a:r>
                <a:endParaRPr lang="ja-JP" altLang="en-US" sz="1400"/>
              </a:p>
            </p:txBody>
          </p:sp>
        </p:grpSp>
        <p:sp>
          <p:nvSpPr>
            <p:cNvPr id="105" name="円/楕円 104">
              <a:extLst>
                <a:ext uri="{FF2B5EF4-FFF2-40B4-BE49-F238E27FC236}">
                  <a16:creationId xmlns:a16="http://schemas.microsoft.com/office/drawing/2014/main" id="{2CD4124E-9626-2F4A-B759-1ACE1F3ADE29}"/>
                </a:ext>
              </a:extLst>
            </p:cNvPr>
            <p:cNvSpPr/>
            <p:nvPr/>
          </p:nvSpPr>
          <p:spPr>
            <a:xfrm>
              <a:off x="4584" y="3638"/>
              <a:ext cx="196" cy="19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sz="1400">
                <a:solidFill>
                  <a:srgbClr val="FFFFFF"/>
                </a:solidFill>
                <a:latin typeface="Calibri" pitchFamily="34" charset="0"/>
              </a:endParaRPr>
            </a:p>
          </p:txBody>
        </p:sp>
      </p:grpSp>
      <p:grpSp>
        <p:nvGrpSpPr>
          <p:cNvPr id="123" name="Group 125">
            <a:extLst>
              <a:ext uri="{FF2B5EF4-FFF2-40B4-BE49-F238E27FC236}">
                <a16:creationId xmlns:a16="http://schemas.microsoft.com/office/drawing/2014/main" id="{E4134000-72BB-FB41-A62C-E02064C4264C}"/>
              </a:ext>
            </a:extLst>
          </p:cNvPr>
          <p:cNvGrpSpPr>
            <a:grpSpLocks/>
          </p:cNvGrpSpPr>
          <p:nvPr/>
        </p:nvGrpSpPr>
        <p:grpSpPr bwMode="auto">
          <a:xfrm>
            <a:off x="5857168" y="457200"/>
            <a:ext cx="3429000" cy="2228850"/>
            <a:chOff x="2857" y="6665"/>
            <a:chExt cx="4892" cy="3179"/>
          </a:xfrm>
        </p:grpSpPr>
        <p:grpSp>
          <p:nvGrpSpPr>
            <p:cNvPr id="124" name="Group 126">
              <a:extLst>
                <a:ext uri="{FF2B5EF4-FFF2-40B4-BE49-F238E27FC236}">
                  <a16:creationId xmlns:a16="http://schemas.microsoft.com/office/drawing/2014/main" id="{11605FE4-D80E-C149-B970-8E7657E3A5BB}"/>
                </a:ext>
              </a:extLst>
            </p:cNvPr>
            <p:cNvGrpSpPr>
              <a:grpSpLocks/>
            </p:cNvGrpSpPr>
            <p:nvPr/>
          </p:nvGrpSpPr>
          <p:grpSpPr bwMode="auto">
            <a:xfrm>
              <a:off x="3141" y="6665"/>
              <a:ext cx="4608" cy="3179"/>
              <a:chOff x="3141" y="7025"/>
              <a:chExt cx="4608" cy="3179"/>
            </a:xfrm>
          </p:grpSpPr>
          <p:pic>
            <p:nvPicPr>
              <p:cNvPr id="127" name="Picture 4">
                <a:extLst>
                  <a:ext uri="{FF2B5EF4-FFF2-40B4-BE49-F238E27FC236}">
                    <a16:creationId xmlns:a16="http://schemas.microsoft.com/office/drawing/2014/main" id="{D88D85C8-7B91-424C-ADB8-C1A62B436604}"/>
                  </a:ext>
                </a:extLst>
              </p:cNvPr>
              <p:cNvPicPr>
                <a:picLocks noChangeAspect="1" noChangeArrowheads="1"/>
              </p:cNvPicPr>
              <p:nvPr/>
            </p:nvPicPr>
            <p:blipFill>
              <a:blip r:embed="rId2" cstate="print"/>
              <a:srcRect/>
              <a:stretch>
                <a:fillRect/>
              </a:stretch>
            </p:blipFill>
            <p:spPr bwMode="auto">
              <a:xfrm>
                <a:off x="5377" y="7025"/>
                <a:ext cx="2372" cy="3179"/>
              </a:xfrm>
              <a:prstGeom prst="rect">
                <a:avLst/>
              </a:prstGeom>
              <a:noFill/>
              <a:ln w="12700">
                <a:solidFill>
                  <a:srgbClr val="000000"/>
                </a:solidFill>
                <a:miter lim="800000"/>
                <a:headEnd/>
                <a:tailEnd/>
              </a:ln>
            </p:spPr>
          </p:pic>
          <p:sp>
            <p:nvSpPr>
              <p:cNvPr id="128" name="角丸四角形 3">
                <a:extLst>
                  <a:ext uri="{FF2B5EF4-FFF2-40B4-BE49-F238E27FC236}">
                    <a16:creationId xmlns:a16="http://schemas.microsoft.com/office/drawing/2014/main" id="{3B19A851-469C-6E4E-9D36-1524DE50640F}"/>
                  </a:ext>
                </a:extLst>
              </p:cNvPr>
              <p:cNvSpPr>
                <a:spLocks noChangeArrowheads="1"/>
              </p:cNvSpPr>
              <p:nvPr/>
            </p:nvSpPr>
            <p:spPr bwMode="auto">
              <a:xfrm>
                <a:off x="6201" y="8825"/>
                <a:ext cx="445" cy="310"/>
              </a:xfrm>
              <a:prstGeom prst="roundRect">
                <a:avLst>
                  <a:gd name="adj" fmla="val 16667"/>
                </a:avLst>
              </a:prstGeom>
              <a:noFill/>
              <a:ln w="12700" algn="ctr">
                <a:solidFill>
                  <a:srgbClr val="FF0000"/>
                </a:solidFill>
                <a:round/>
                <a:headEnd/>
                <a:tailEnd/>
              </a:ln>
            </p:spPr>
            <p:txBody>
              <a:bodyPr anchor="ctr"/>
              <a:lstStyle/>
              <a:p>
                <a:pPr algn="ctr" eaLnBrk="0" hangingPunct="0"/>
                <a:endParaRPr kumimoji="0" lang="ja-JP" altLang="en-US">
                  <a:solidFill>
                    <a:srgbClr val="FFFFFF"/>
                  </a:solidFill>
                  <a:latin typeface="Calibri" pitchFamily="34" charset="0"/>
                </a:endParaRPr>
              </a:p>
            </p:txBody>
          </p:sp>
          <p:pic>
            <p:nvPicPr>
              <p:cNvPr id="129" name="Picture 2">
                <a:extLst>
                  <a:ext uri="{FF2B5EF4-FFF2-40B4-BE49-F238E27FC236}">
                    <a16:creationId xmlns:a16="http://schemas.microsoft.com/office/drawing/2014/main" id="{E4919D69-78AA-A247-99FD-08632D594FEF}"/>
                  </a:ext>
                </a:extLst>
              </p:cNvPr>
              <p:cNvPicPr>
                <a:picLocks noChangeAspect="1" noChangeArrowheads="1"/>
              </p:cNvPicPr>
              <p:nvPr/>
            </p:nvPicPr>
            <p:blipFill>
              <a:blip r:embed="rId3" cstate="print"/>
              <a:srcRect l="1653" t="5351" r="2437" b="3363"/>
              <a:stretch>
                <a:fillRect/>
              </a:stretch>
            </p:blipFill>
            <p:spPr bwMode="auto">
              <a:xfrm>
                <a:off x="3141" y="9185"/>
                <a:ext cx="1649" cy="893"/>
              </a:xfrm>
              <a:prstGeom prst="rect">
                <a:avLst/>
              </a:prstGeom>
              <a:noFill/>
              <a:ln w="9525">
                <a:solidFill>
                  <a:srgbClr val="000000"/>
                </a:solidFill>
                <a:miter lim="800000"/>
                <a:headEnd/>
                <a:tailEnd/>
              </a:ln>
            </p:spPr>
          </p:pic>
          <p:cxnSp>
            <p:nvCxnSpPr>
              <p:cNvPr id="130" name="直線矢印コネクタ 129">
                <a:extLst>
                  <a:ext uri="{FF2B5EF4-FFF2-40B4-BE49-F238E27FC236}">
                    <a16:creationId xmlns:a16="http://schemas.microsoft.com/office/drawing/2014/main" id="{325BCF69-A13E-0447-BB27-27A7CC44960E}"/>
                  </a:ext>
                </a:extLst>
              </p:cNvPr>
              <p:cNvCxnSpPr>
                <a:cxnSpLocks noChangeShapeType="1"/>
              </p:cNvCxnSpPr>
              <p:nvPr/>
            </p:nvCxnSpPr>
            <p:spPr bwMode="auto">
              <a:xfrm flipH="1">
                <a:off x="4412" y="8923"/>
                <a:ext cx="1812" cy="615"/>
              </a:xfrm>
              <a:prstGeom prst="straightConnector1">
                <a:avLst/>
              </a:prstGeom>
              <a:noFill/>
              <a:ln w="12700" algn="ctr">
                <a:solidFill>
                  <a:srgbClr val="FF0000"/>
                </a:solidFill>
                <a:round/>
                <a:headEnd/>
                <a:tailEnd type="arrow" w="med" len="med"/>
              </a:ln>
            </p:spPr>
          </p:cxnSp>
        </p:grpSp>
        <p:sp>
          <p:nvSpPr>
            <p:cNvPr id="125" name="Text Box 131">
              <a:extLst>
                <a:ext uri="{FF2B5EF4-FFF2-40B4-BE49-F238E27FC236}">
                  <a16:creationId xmlns:a16="http://schemas.microsoft.com/office/drawing/2014/main" id="{B339CB6A-885E-604A-88F7-D1F6CE4522B7}"/>
                </a:ext>
              </a:extLst>
            </p:cNvPr>
            <p:cNvSpPr txBox="1">
              <a:spLocks noChangeArrowheads="1"/>
            </p:cNvSpPr>
            <p:nvPr/>
          </p:nvSpPr>
          <p:spPr bwMode="auto">
            <a:xfrm>
              <a:off x="4780" y="6684"/>
              <a:ext cx="720" cy="540"/>
            </a:xfrm>
            <a:prstGeom prst="rect">
              <a:avLst/>
            </a:prstGeom>
            <a:noFill/>
            <a:ln w="9525">
              <a:noFill/>
              <a:miter lim="800000"/>
              <a:headEnd/>
              <a:tailEnd/>
            </a:ln>
            <a:effectLst/>
          </p:spPr>
          <p:txBody>
            <a:bodyPr/>
            <a:lstStyle/>
            <a:p>
              <a:pPr algn="just" eaLnBrk="0" hangingPunct="0"/>
              <a:endParaRPr kumimoji="0" lang="en-US" altLang="ja-JP" sz="1000">
                <a:latin typeface="Century" pitchFamily="18" charset="0"/>
                <a:ea typeface="ＭＳ 明朝" pitchFamily="17" charset="-128"/>
              </a:endParaRPr>
            </a:p>
          </p:txBody>
        </p:sp>
        <p:sp>
          <p:nvSpPr>
            <p:cNvPr id="126" name="Text Box 132">
              <a:extLst>
                <a:ext uri="{FF2B5EF4-FFF2-40B4-BE49-F238E27FC236}">
                  <a16:creationId xmlns:a16="http://schemas.microsoft.com/office/drawing/2014/main" id="{7717F737-6F93-A244-83BF-7C3770486FCF}"/>
                </a:ext>
              </a:extLst>
            </p:cNvPr>
            <p:cNvSpPr txBox="1">
              <a:spLocks noChangeArrowheads="1"/>
            </p:cNvSpPr>
            <p:nvPr/>
          </p:nvSpPr>
          <p:spPr bwMode="auto">
            <a:xfrm>
              <a:off x="2857" y="8304"/>
              <a:ext cx="720" cy="540"/>
            </a:xfrm>
            <a:prstGeom prst="rect">
              <a:avLst/>
            </a:prstGeom>
            <a:noFill/>
            <a:ln w="9525">
              <a:noFill/>
              <a:miter lim="800000"/>
              <a:headEnd/>
              <a:tailEnd/>
            </a:ln>
            <a:effectLst/>
          </p:spPr>
          <p:txBody>
            <a:bodyPr/>
            <a:lstStyle/>
            <a:p>
              <a:pPr algn="just" eaLnBrk="0" hangingPunct="0"/>
              <a:endParaRPr kumimoji="0" lang="en-US" altLang="ja-JP" sz="1000">
                <a:latin typeface="Century" pitchFamily="18" charset="0"/>
                <a:ea typeface="ＭＳ 明朝" pitchFamily="17" charset="-128"/>
              </a:endParaRPr>
            </a:p>
          </p:txBody>
        </p:sp>
      </p:grpSp>
      <p:sp>
        <p:nvSpPr>
          <p:cNvPr id="131" name="テキスト ボックス 85">
            <a:extLst>
              <a:ext uri="{FF2B5EF4-FFF2-40B4-BE49-F238E27FC236}">
                <a16:creationId xmlns:a16="http://schemas.microsoft.com/office/drawing/2014/main" id="{321F575A-F160-4443-A63F-AE2D914F09F8}"/>
              </a:ext>
            </a:extLst>
          </p:cNvPr>
          <p:cNvSpPr txBox="1">
            <a:spLocks noChangeArrowheads="1"/>
          </p:cNvSpPr>
          <p:nvPr/>
        </p:nvSpPr>
        <p:spPr bwMode="auto">
          <a:xfrm>
            <a:off x="6085768" y="1600200"/>
            <a:ext cx="1492250" cy="304800"/>
          </a:xfrm>
          <a:prstGeom prst="rect">
            <a:avLst/>
          </a:prstGeom>
          <a:noFill/>
          <a:ln w="9525">
            <a:noFill/>
            <a:miter lim="800000"/>
            <a:headEnd/>
            <a:tailEnd/>
          </a:ln>
        </p:spPr>
        <p:txBody>
          <a:bodyPr>
            <a:spAutoFit/>
          </a:bodyPr>
          <a:lstStyle/>
          <a:p>
            <a:r>
              <a:rPr lang="ja-JP" altLang="en-US" sz="1400"/>
              <a:t>センサーチップ</a:t>
            </a:r>
          </a:p>
        </p:txBody>
      </p:sp>
      <p:grpSp>
        <p:nvGrpSpPr>
          <p:cNvPr id="132" name="Group 153">
            <a:extLst>
              <a:ext uri="{FF2B5EF4-FFF2-40B4-BE49-F238E27FC236}">
                <a16:creationId xmlns:a16="http://schemas.microsoft.com/office/drawing/2014/main" id="{9144FDCA-F17E-454D-A0F8-1900FE2EA94A}"/>
              </a:ext>
            </a:extLst>
          </p:cNvPr>
          <p:cNvGrpSpPr>
            <a:grpSpLocks/>
          </p:cNvGrpSpPr>
          <p:nvPr/>
        </p:nvGrpSpPr>
        <p:grpSpPr bwMode="auto">
          <a:xfrm>
            <a:off x="5715000" y="4143375"/>
            <a:ext cx="2133600" cy="457200"/>
            <a:chOff x="384" y="3487"/>
            <a:chExt cx="2544" cy="485"/>
          </a:xfrm>
        </p:grpSpPr>
        <p:sp>
          <p:nvSpPr>
            <p:cNvPr id="133" name="フリーフォーム 132">
              <a:extLst>
                <a:ext uri="{FF2B5EF4-FFF2-40B4-BE49-F238E27FC236}">
                  <a16:creationId xmlns:a16="http://schemas.microsoft.com/office/drawing/2014/main" id="{BC35F9A4-0BC8-E043-9F37-4C6B3ADF2183}"/>
                </a:ext>
              </a:extLst>
            </p:cNvPr>
            <p:cNvSpPr>
              <a:spLocks/>
            </p:cNvSpPr>
            <p:nvPr/>
          </p:nvSpPr>
          <p:spPr bwMode="auto">
            <a:xfrm>
              <a:off x="2181" y="3701"/>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34" name="パイ 8">
              <a:extLst>
                <a:ext uri="{FF2B5EF4-FFF2-40B4-BE49-F238E27FC236}">
                  <a16:creationId xmlns:a16="http://schemas.microsoft.com/office/drawing/2014/main" id="{797508EA-3FF1-C54C-AD56-7D2F9F9FE8F8}"/>
                </a:ext>
              </a:extLst>
            </p:cNvPr>
            <p:cNvSpPr>
              <a:spLocks noChangeArrowheads="1"/>
            </p:cNvSpPr>
            <p:nvPr/>
          </p:nvSpPr>
          <p:spPr bwMode="auto">
            <a:xfrm rot="-4315637">
              <a:off x="2112" y="3487"/>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35" name="フリーフォーム 134">
              <a:extLst>
                <a:ext uri="{FF2B5EF4-FFF2-40B4-BE49-F238E27FC236}">
                  <a16:creationId xmlns:a16="http://schemas.microsoft.com/office/drawing/2014/main" id="{82FCF73D-CFE5-0E46-8ECC-2BDEDA1D7335}"/>
                </a:ext>
              </a:extLst>
            </p:cNvPr>
            <p:cNvSpPr>
              <a:spLocks/>
            </p:cNvSpPr>
            <p:nvPr/>
          </p:nvSpPr>
          <p:spPr bwMode="auto">
            <a:xfrm>
              <a:off x="2453" y="3701"/>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36" name="パイ 8">
              <a:extLst>
                <a:ext uri="{FF2B5EF4-FFF2-40B4-BE49-F238E27FC236}">
                  <a16:creationId xmlns:a16="http://schemas.microsoft.com/office/drawing/2014/main" id="{159CE620-5F6D-5940-B5FA-D89CFFCF70FE}"/>
                </a:ext>
              </a:extLst>
            </p:cNvPr>
            <p:cNvSpPr>
              <a:spLocks noChangeArrowheads="1"/>
            </p:cNvSpPr>
            <p:nvPr/>
          </p:nvSpPr>
          <p:spPr bwMode="auto">
            <a:xfrm rot="-4315637">
              <a:off x="2384" y="3487"/>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37" name="フリーフォーム 136">
              <a:extLst>
                <a:ext uri="{FF2B5EF4-FFF2-40B4-BE49-F238E27FC236}">
                  <a16:creationId xmlns:a16="http://schemas.microsoft.com/office/drawing/2014/main" id="{19ED0967-E2B6-C743-B3E2-C62A694653D3}"/>
                </a:ext>
              </a:extLst>
            </p:cNvPr>
            <p:cNvSpPr>
              <a:spLocks/>
            </p:cNvSpPr>
            <p:nvPr/>
          </p:nvSpPr>
          <p:spPr bwMode="auto">
            <a:xfrm>
              <a:off x="2725" y="3701"/>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38" name="パイ 8">
              <a:extLst>
                <a:ext uri="{FF2B5EF4-FFF2-40B4-BE49-F238E27FC236}">
                  <a16:creationId xmlns:a16="http://schemas.microsoft.com/office/drawing/2014/main" id="{0F92B040-19F4-2D44-979C-2620C6CED5CF}"/>
                </a:ext>
              </a:extLst>
            </p:cNvPr>
            <p:cNvSpPr>
              <a:spLocks noChangeArrowheads="1"/>
            </p:cNvSpPr>
            <p:nvPr/>
          </p:nvSpPr>
          <p:spPr bwMode="auto">
            <a:xfrm rot="-4315637">
              <a:off x="2656" y="3487"/>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39" name="フリーフォーム 119">
              <a:extLst>
                <a:ext uri="{FF2B5EF4-FFF2-40B4-BE49-F238E27FC236}">
                  <a16:creationId xmlns:a16="http://schemas.microsoft.com/office/drawing/2014/main" id="{0DC9C67F-A875-9E4C-B1E8-22EFD3027EFE}"/>
                </a:ext>
              </a:extLst>
            </p:cNvPr>
            <p:cNvSpPr>
              <a:spLocks/>
            </p:cNvSpPr>
            <p:nvPr/>
          </p:nvSpPr>
          <p:spPr bwMode="auto">
            <a:xfrm>
              <a:off x="1365" y="3706"/>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40" name="パイ 8">
              <a:extLst>
                <a:ext uri="{FF2B5EF4-FFF2-40B4-BE49-F238E27FC236}">
                  <a16:creationId xmlns:a16="http://schemas.microsoft.com/office/drawing/2014/main" id="{1130630B-A505-574C-9A0F-880D1081C3A1}"/>
                </a:ext>
              </a:extLst>
            </p:cNvPr>
            <p:cNvSpPr>
              <a:spLocks noChangeArrowheads="1"/>
            </p:cNvSpPr>
            <p:nvPr/>
          </p:nvSpPr>
          <p:spPr bwMode="auto">
            <a:xfrm rot="-4315637">
              <a:off x="1296" y="3492"/>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41" name="フリーフォーム 124">
              <a:extLst>
                <a:ext uri="{FF2B5EF4-FFF2-40B4-BE49-F238E27FC236}">
                  <a16:creationId xmlns:a16="http://schemas.microsoft.com/office/drawing/2014/main" id="{C512C114-C917-A74D-A1BE-2AB5A33A26D1}"/>
                </a:ext>
              </a:extLst>
            </p:cNvPr>
            <p:cNvSpPr>
              <a:spLocks/>
            </p:cNvSpPr>
            <p:nvPr/>
          </p:nvSpPr>
          <p:spPr bwMode="auto">
            <a:xfrm>
              <a:off x="1637" y="3706"/>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42" name="パイ 8">
              <a:extLst>
                <a:ext uri="{FF2B5EF4-FFF2-40B4-BE49-F238E27FC236}">
                  <a16:creationId xmlns:a16="http://schemas.microsoft.com/office/drawing/2014/main" id="{AF8BCE93-0E2D-3945-AF6A-77079AB3AFF9}"/>
                </a:ext>
              </a:extLst>
            </p:cNvPr>
            <p:cNvSpPr>
              <a:spLocks noChangeArrowheads="1"/>
            </p:cNvSpPr>
            <p:nvPr/>
          </p:nvSpPr>
          <p:spPr bwMode="auto">
            <a:xfrm rot="-4315637">
              <a:off x="1568" y="3492"/>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43" name="フリーフォーム 127">
              <a:extLst>
                <a:ext uri="{FF2B5EF4-FFF2-40B4-BE49-F238E27FC236}">
                  <a16:creationId xmlns:a16="http://schemas.microsoft.com/office/drawing/2014/main" id="{68106E10-3B62-D949-81C9-E8D7339B2336}"/>
                </a:ext>
              </a:extLst>
            </p:cNvPr>
            <p:cNvSpPr>
              <a:spLocks/>
            </p:cNvSpPr>
            <p:nvPr/>
          </p:nvSpPr>
          <p:spPr bwMode="auto">
            <a:xfrm>
              <a:off x="1909" y="3706"/>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44" name="パイ 8">
              <a:extLst>
                <a:ext uri="{FF2B5EF4-FFF2-40B4-BE49-F238E27FC236}">
                  <a16:creationId xmlns:a16="http://schemas.microsoft.com/office/drawing/2014/main" id="{C6DE3FB8-FD2A-074E-B9AB-67659789C73A}"/>
                </a:ext>
              </a:extLst>
            </p:cNvPr>
            <p:cNvSpPr>
              <a:spLocks noChangeArrowheads="1"/>
            </p:cNvSpPr>
            <p:nvPr/>
          </p:nvSpPr>
          <p:spPr bwMode="auto">
            <a:xfrm rot="-4315637">
              <a:off x="1840" y="3492"/>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45" name="フリーフォーム 119">
              <a:extLst>
                <a:ext uri="{FF2B5EF4-FFF2-40B4-BE49-F238E27FC236}">
                  <a16:creationId xmlns:a16="http://schemas.microsoft.com/office/drawing/2014/main" id="{3DB54139-3E93-934C-B03C-0905D06BDC17}"/>
                </a:ext>
              </a:extLst>
            </p:cNvPr>
            <p:cNvSpPr>
              <a:spLocks/>
            </p:cNvSpPr>
            <p:nvPr/>
          </p:nvSpPr>
          <p:spPr bwMode="auto">
            <a:xfrm>
              <a:off x="501" y="3701"/>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46" name="パイ 8">
              <a:extLst>
                <a:ext uri="{FF2B5EF4-FFF2-40B4-BE49-F238E27FC236}">
                  <a16:creationId xmlns:a16="http://schemas.microsoft.com/office/drawing/2014/main" id="{9567BAF5-A284-4546-BA38-19EE2AB8033F}"/>
                </a:ext>
              </a:extLst>
            </p:cNvPr>
            <p:cNvSpPr>
              <a:spLocks noChangeArrowheads="1"/>
            </p:cNvSpPr>
            <p:nvPr/>
          </p:nvSpPr>
          <p:spPr bwMode="auto">
            <a:xfrm rot="-4315637">
              <a:off x="432" y="3487"/>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47" name="フリーフォーム 124">
              <a:extLst>
                <a:ext uri="{FF2B5EF4-FFF2-40B4-BE49-F238E27FC236}">
                  <a16:creationId xmlns:a16="http://schemas.microsoft.com/office/drawing/2014/main" id="{DD6E06E8-BFB8-454D-A44C-4D1BF1EF926E}"/>
                </a:ext>
              </a:extLst>
            </p:cNvPr>
            <p:cNvSpPr>
              <a:spLocks/>
            </p:cNvSpPr>
            <p:nvPr/>
          </p:nvSpPr>
          <p:spPr bwMode="auto">
            <a:xfrm>
              <a:off x="773" y="3701"/>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48" name="パイ 8">
              <a:extLst>
                <a:ext uri="{FF2B5EF4-FFF2-40B4-BE49-F238E27FC236}">
                  <a16:creationId xmlns:a16="http://schemas.microsoft.com/office/drawing/2014/main" id="{4124D8C0-DF19-C44F-991E-606E5840F338}"/>
                </a:ext>
              </a:extLst>
            </p:cNvPr>
            <p:cNvSpPr>
              <a:spLocks noChangeArrowheads="1"/>
            </p:cNvSpPr>
            <p:nvPr/>
          </p:nvSpPr>
          <p:spPr bwMode="auto">
            <a:xfrm rot="-4315637">
              <a:off x="704" y="3487"/>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49" name="フリーフォーム 127">
              <a:extLst>
                <a:ext uri="{FF2B5EF4-FFF2-40B4-BE49-F238E27FC236}">
                  <a16:creationId xmlns:a16="http://schemas.microsoft.com/office/drawing/2014/main" id="{1BF22195-3D70-B240-AB4B-92D7F772822F}"/>
                </a:ext>
              </a:extLst>
            </p:cNvPr>
            <p:cNvSpPr>
              <a:spLocks/>
            </p:cNvSpPr>
            <p:nvPr/>
          </p:nvSpPr>
          <p:spPr bwMode="auto">
            <a:xfrm>
              <a:off x="1045" y="3701"/>
              <a:ext cx="132" cy="112"/>
            </a:xfrm>
            <a:custGeom>
              <a:avLst/>
              <a:gdLst>
                <a:gd name="T0" fmla="*/ 32167 w 564896"/>
                <a:gd name="T1" fmla="*/ 0 h 304800"/>
                <a:gd name="T2" fmla="*/ 207214 w 564896"/>
                <a:gd name="T3" fmla="*/ 99568 h 304800"/>
                <a:gd name="T4" fmla="*/ 27678 w 564896"/>
                <a:gd name="T5" fmla="*/ 135128 h 304800"/>
                <a:gd name="T6" fmla="*/ 41144 w 564896"/>
                <a:gd name="T7" fmla="*/ 177800 h 3048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4896" h="304800">
                  <a:moveTo>
                    <a:pt x="87376" y="0"/>
                  </a:moveTo>
                  <a:cubicBezTo>
                    <a:pt x="326136" y="66040"/>
                    <a:pt x="564896" y="132080"/>
                    <a:pt x="562864" y="170688"/>
                  </a:cubicBezTo>
                  <a:cubicBezTo>
                    <a:pt x="560832" y="209296"/>
                    <a:pt x="150368" y="209296"/>
                    <a:pt x="75184" y="231648"/>
                  </a:cubicBezTo>
                  <a:cubicBezTo>
                    <a:pt x="0" y="254000"/>
                    <a:pt x="55880" y="279400"/>
                    <a:pt x="111760" y="304800"/>
                  </a:cubicBezTo>
                </a:path>
              </a:pathLst>
            </a:custGeom>
            <a:noFill/>
            <a:ln w="38100" cap="flat" cmpd="sng" algn="ctr">
              <a:solidFill>
                <a:srgbClr val="00FF00"/>
              </a:solidFill>
              <a:prstDash val="solid"/>
              <a:round/>
              <a:headEnd/>
              <a:tailEnd/>
            </a:ln>
          </p:spPr>
          <p:txBody>
            <a:bodyPr anchor="ctr"/>
            <a:lstStyle/>
            <a:p>
              <a:endParaRPr lang="ja-JP" altLang="en-US"/>
            </a:p>
          </p:txBody>
        </p:sp>
        <p:sp>
          <p:nvSpPr>
            <p:cNvPr id="150" name="パイ 8">
              <a:extLst>
                <a:ext uri="{FF2B5EF4-FFF2-40B4-BE49-F238E27FC236}">
                  <a16:creationId xmlns:a16="http://schemas.microsoft.com/office/drawing/2014/main" id="{3F99A858-6E2B-854C-9017-3411E8656003}"/>
                </a:ext>
              </a:extLst>
            </p:cNvPr>
            <p:cNvSpPr>
              <a:spLocks noChangeArrowheads="1"/>
            </p:cNvSpPr>
            <p:nvPr/>
          </p:nvSpPr>
          <p:spPr bwMode="auto">
            <a:xfrm rot="-4315637">
              <a:off x="976" y="3487"/>
              <a:ext cx="224" cy="224"/>
            </a:xfrm>
            <a:custGeom>
              <a:avLst/>
              <a:gdLst>
                <a:gd name="T0" fmla="*/ 71 w 511482"/>
                <a:gd name="T1" fmla="*/ 36 h 511482"/>
                <a:gd name="T2" fmla="*/ 36 w 511482"/>
                <a:gd name="T3" fmla="*/ 72 h 511482"/>
                <a:gd name="T4" fmla="*/ 0 w 511482"/>
                <a:gd name="T5" fmla="*/ 36 h 511482"/>
                <a:gd name="T6" fmla="*/ 36 w 511482"/>
                <a:gd name="T7" fmla="*/ 0 h 511482"/>
                <a:gd name="T8" fmla="*/ 0 60000 65536"/>
                <a:gd name="T9" fmla="*/ 5898240 60000 65536"/>
                <a:gd name="T10" fmla="*/ 11796480 60000 65536"/>
                <a:gd name="T11" fmla="*/ 17694720 60000 65536"/>
                <a:gd name="T12" fmla="*/ 74658 w 511482"/>
                <a:gd name="T13" fmla="*/ 74658 h 511482"/>
                <a:gd name="T14" fmla="*/ 436824 w 511482"/>
                <a:gd name="T15" fmla="*/ 436824 h 511482"/>
              </a:gdLst>
              <a:ahLst/>
              <a:cxnLst>
                <a:cxn ang="T8">
                  <a:pos x="T0" y="T1"/>
                </a:cxn>
                <a:cxn ang="T9">
                  <a:pos x="T2" y="T3"/>
                </a:cxn>
                <a:cxn ang="T10">
                  <a:pos x="T4" y="T5"/>
                </a:cxn>
                <a:cxn ang="T11">
                  <a:pos x="T6" y="T7"/>
                </a:cxn>
              </a:cxnLst>
              <a:rect l="T12" t="T13" r="T14" b="T15"/>
              <a:pathLst>
                <a:path w="511482" h="511482">
                  <a:moveTo>
                    <a:pt x="511482" y="255741"/>
                  </a:moveTo>
                  <a:lnTo>
                    <a:pt x="511482" y="255741"/>
                  </a:lnTo>
                  <a:cubicBezTo>
                    <a:pt x="511482" y="396982"/>
                    <a:pt x="396982" y="511482"/>
                    <a:pt x="255741" y="511482"/>
                  </a:cubicBezTo>
                  <a:cubicBezTo>
                    <a:pt x="114499" y="511482"/>
                    <a:pt x="0" y="396982"/>
                    <a:pt x="0" y="255741"/>
                  </a:cubicBezTo>
                  <a:cubicBezTo>
                    <a:pt x="0" y="114499"/>
                    <a:pt x="114499" y="0"/>
                    <a:pt x="255741" y="0"/>
                  </a:cubicBezTo>
                  <a:cubicBezTo>
                    <a:pt x="329244" y="-1"/>
                    <a:pt x="399193" y="31626"/>
                    <a:pt x="447746" y="86810"/>
                  </a:cubicBezTo>
                  <a:lnTo>
                    <a:pt x="255741" y="255741"/>
                  </a:lnTo>
                  <a:close/>
                </a:path>
              </a:pathLst>
            </a:custGeom>
            <a:gradFill rotWithShape="0">
              <a:gsLst>
                <a:gs pos="0">
                  <a:srgbClr val="F2DCDB"/>
                </a:gs>
                <a:gs pos="100000">
                  <a:srgbClr val="FF0000"/>
                </a:gs>
              </a:gsLst>
              <a:path path="rect">
                <a:fillToRect l="50000" t="50000" r="50000" b="50000"/>
              </a:path>
            </a:gradFill>
            <a:ln w="40000" algn="ctr">
              <a:noFill/>
              <a:miter lim="800000"/>
              <a:headEnd/>
              <a:tailEnd/>
            </a:ln>
          </p:spPr>
          <p:txBody>
            <a:bodyPr rot="10800000" anchor="ctr"/>
            <a:lstStyle/>
            <a:p>
              <a:endParaRPr lang="ja-JP" altLang="en-US"/>
            </a:p>
          </p:txBody>
        </p:sp>
        <p:sp>
          <p:nvSpPr>
            <p:cNvPr id="151" name="Rectangle 152">
              <a:extLst>
                <a:ext uri="{FF2B5EF4-FFF2-40B4-BE49-F238E27FC236}">
                  <a16:creationId xmlns:a16="http://schemas.microsoft.com/office/drawing/2014/main" id="{BB0A44F8-6CEF-6848-82AF-2A0B61ACEC07}"/>
                </a:ext>
              </a:extLst>
            </p:cNvPr>
            <p:cNvSpPr>
              <a:spLocks noChangeArrowheads="1"/>
            </p:cNvSpPr>
            <p:nvPr/>
          </p:nvSpPr>
          <p:spPr bwMode="auto">
            <a:xfrm>
              <a:off x="384" y="3828"/>
              <a:ext cx="2544" cy="144"/>
            </a:xfrm>
            <a:prstGeom prst="rect">
              <a:avLst/>
            </a:prstGeom>
            <a:gradFill rotWithShape="0">
              <a:gsLst>
                <a:gs pos="0">
                  <a:srgbClr val="0000FF"/>
                </a:gs>
                <a:gs pos="100000">
                  <a:srgbClr val="0000FF">
                    <a:gamma/>
                    <a:shade val="46275"/>
                    <a:invGamma/>
                  </a:srgbClr>
                </a:gs>
              </a:gsLst>
              <a:lin ang="5400000" scaled="1"/>
            </a:gradFill>
            <a:ln w="22225">
              <a:solidFill>
                <a:srgbClr val="0000FF"/>
              </a:solidFill>
              <a:miter lim="800000"/>
              <a:headEnd/>
              <a:tailEnd/>
            </a:ln>
            <a:effectLst/>
          </p:spPr>
          <p:txBody>
            <a:bodyPr wrap="none" lIns="90000" tIns="46800" rIns="90000" bIns="46800" anchor="ctr"/>
            <a:lstStyle/>
            <a:p>
              <a:endParaRPr lang="ja-JP" altLang="en-US"/>
            </a:p>
          </p:txBody>
        </p:sp>
      </p:grpSp>
      <p:sp>
        <p:nvSpPr>
          <p:cNvPr id="152" name="テキスト ボックス 54">
            <a:extLst>
              <a:ext uri="{FF2B5EF4-FFF2-40B4-BE49-F238E27FC236}">
                <a16:creationId xmlns:a16="http://schemas.microsoft.com/office/drawing/2014/main" id="{88960C1F-D5F6-EB45-BA55-9CE07B12DC9B}"/>
              </a:ext>
            </a:extLst>
          </p:cNvPr>
          <p:cNvSpPr txBox="1">
            <a:spLocks noChangeArrowheads="1"/>
          </p:cNvSpPr>
          <p:nvPr/>
        </p:nvSpPr>
        <p:spPr bwMode="auto">
          <a:xfrm>
            <a:off x="3519488" y="6262689"/>
            <a:ext cx="4953000" cy="415925"/>
          </a:xfrm>
          <a:prstGeom prst="rect">
            <a:avLst/>
          </a:prstGeom>
          <a:noFill/>
          <a:ln w="19050">
            <a:solidFill>
              <a:srgbClr val="FF0000"/>
            </a:solidFill>
            <a:miter lim="800000"/>
            <a:headEnd/>
            <a:tailEnd/>
          </a:ln>
        </p:spPr>
        <p:txBody>
          <a:bodyPr>
            <a:spAutoFit/>
          </a:bodyPr>
          <a:lstStyle/>
          <a:p>
            <a:pPr algn="ctr"/>
            <a:r>
              <a:rPr lang="ja-JP" altLang="en-US" sz="2000">
                <a:solidFill>
                  <a:srgbClr val="000000"/>
                </a:solidFill>
                <a:latin typeface="Calibri" pitchFamily="34" charset="0"/>
              </a:rPr>
              <a:t>ボトム波長のシフト量を吸着量とみなす</a:t>
            </a:r>
            <a:endParaRPr lang="en-US" altLang="ja-JP" sz="2000">
              <a:solidFill>
                <a:srgbClr val="000000"/>
              </a:solidFill>
              <a:latin typeface="Calibri" pitchFamily="34" charset="0"/>
            </a:endParaRPr>
          </a:p>
        </p:txBody>
      </p:sp>
    </p:spTree>
    <p:extLst>
      <p:ext uri="{BB962C8B-B14F-4D97-AF65-F5344CB8AC3E}">
        <p14:creationId xmlns:p14="http://schemas.microsoft.com/office/powerpoint/2010/main" val="2247969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E24992-7068-5641-913C-B85C89B643D2}"/>
              </a:ext>
            </a:extLst>
          </p:cNvPr>
          <p:cNvSpPr>
            <a:spLocks noGrp="1"/>
          </p:cNvSpPr>
          <p:nvPr>
            <p:ph type="title"/>
          </p:nvPr>
        </p:nvSpPr>
        <p:spPr/>
        <p:txBody>
          <a:bodyPr>
            <a:normAutofit/>
          </a:bodyPr>
          <a:lstStyle/>
          <a:p>
            <a:r>
              <a:rPr lang="ja-JP" altLang="en-US">
                <a:solidFill>
                  <a:srgbClr val="0432FF"/>
                </a:solidFill>
              </a:rPr>
              <a:t>低分子抗体の特徴</a:t>
            </a:r>
            <a:endParaRPr kumimoji="1" lang="ja-JP" altLang="en-US">
              <a:solidFill>
                <a:srgbClr val="0432FF"/>
              </a:solidFill>
            </a:endParaRPr>
          </a:p>
        </p:txBody>
      </p:sp>
      <p:graphicFrame>
        <p:nvGraphicFramePr>
          <p:cNvPr id="4" name="表 4">
            <a:extLst>
              <a:ext uri="{FF2B5EF4-FFF2-40B4-BE49-F238E27FC236}">
                <a16:creationId xmlns:a16="http://schemas.microsoft.com/office/drawing/2014/main" id="{055E9D15-B94E-1041-A017-1AF7FB9FCF18}"/>
              </a:ext>
            </a:extLst>
          </p:cNvPr>
          <p:cNvGraphicFramePr>
            <a:graphicFrameLocks noGrp="1"/>
          </p:cNvGraphicFramePr>
          <p:nvPr/>
        </p:nvGraphicFramePr>
        <p:xfrm>
          <a:off x="2028094" y="1328057"/>
          <a:ext cx="7735381" cy="4790440"/>
        </p:xfrm>
        <a:graphic>
          <a:graphicData uri="http://schemas.openxmlformats.org/drawingml/2006/table">
            <a:tbl>
              <a:tblPr firstRow="1" bandRow="1">
                <a:tableStyleId>{5C22544A-7EE6-4342-B048-85BDC9FD1C3A}</a:tableStyleId>
              </a:tblPr>
              <a:tblGrid>
                <a:gridCol w="1378268">
                  <a:extLst>
                    <a:ext uri="{9D8B030D-6E8A-4147-A177-3AD203B41FA5}">
                      <a16:colId xmlns:a16="http://schemas.microsoft.com/office/drawing/2014/main" val="1546294665"/>
                    </a:ext>
                  </a:extLst>
                </a:gridCol>
                <a:gridCol w="2292668">
                  <a:extLst>
                    <a:ext uri="{9D8B030D-6E8A-4147-A177-3AD203B41FA5}">
                      <a16:colId xmlns:a16="http://schemas.microsoft.com/office/drawing/2014/main" val="4155377497"/>
                    </a:ext>
                  </a:extLst>
                </a:gridCol>
                <a:gridCol w="2292668">
                  <a:extLst>
                    <a:ext uri="{9D8B030D-6E8A-4147-A177-3AD203B41FA5}">
                      <a16:colId xmlns:a16="http://schemas.microsoft.com/office/drawing/2014/main" val="1115898215"/>
                    </a:ext>
                  </a:extLst>
                </a:gridCol>
                <a:gridCol w="1771777">
                  <a:extLst>
                    <a:ext uri="{9D8B030D-6E8A-4147-A177-3AD203B41FA5}">
                      <a16:colId xmlns:a16="http://schemas.microsoft.com/office/drawing/2014/main" val="2309098493"/>
                    </a:ext>
                  </a:extLst>
                </a:gridCol>
              </a:tblGrid>
              <a:tr h="370840">
                <a:tc>
                  <a:txBody>
                    <a:bodyPr/>
                    <a:lstStyle/>
                    <a:p>
                      <a:pPr algn="ctr"/>
                      <a:endParaRPr kumimoji="1" lang="ja-JP" altLang="en-US"/>
                    </a:p>
                  </a:txBody>
                  <a:tcPr anchor="ctr"/>
                </a:tc>
                <a:tc>
                  <a:txBody>
                    <a:bodyPr/>
                    <a:lstStyle/>
                    <a:p>
                      <a:pPr algn="ctr"/>
                      <a:r>
                        <a:rPr kumimoji="1" lang="ja-JP" altLang="en-US"/>
                        <a:t>ポリクローナル抗体</a:t>
                      </a:r>
                    </a:p>
                  </a:txBody>
                  <a:tcPr anchor="ctr"/>
                </a:tc>
                <a:tc>
                  <a:txBody>
                    <a:bodyPr/>
                    <a:lstStyle/>
                    <a:p>
                      <a:pPr algn="ctr"/>
                      <a:r>
                        <a:rPr kumimoji="1" lang="ja-JP" altLang="en-US"/>
                        <a:t>モノクローナル抗体</a:t>
                      </a:r>
                    </a:p>
                  </a:txBody>
                  <a:tcPr anchor="ctr"/>
                </a:tc>
                <a:tc>
                  <a:txBody>
                    <a:bodyPr/>
                    <a:lstStyle/>
                    <a:p>
                      <a:pPr algn="ctr"/>
                      <a:r>
                        <a:rPr kumimoji="1" lang="ja-JP" altLang="en-US"/>
                        <a:t>低分子抗体</a:t>
                      </a:r>
                    </a:p>
                  </a:txBody>
                  <a:tcPr anchor="ctr"/>
                </a:tc>
                <a:extLst>
                  <a:ext uri="{0D108BD9-81ED-4DB2-BD59-A6C34878D82A}">
                    <a16:rowId xmlns:a16="http://schemas.microsoft.com/office/drawing/2014/main" val="1641398860"/>
                  </a:ext>
                </a:extLst>
              </a:tr>
              <a:tr h="370840">
                <a:tc>
                  <a:txBody>
                    <a:bodyPr/>
                    <a:lstStyle/>
                    <a:p>
                      <a:pPr algn="ctr"/>
                      <a:r>
                        <a:rPr kumimoji="1" lang="ja-JP" altLang="en-US"/>
                        <a:t>生産</a:t>
                      </a:r>
                    </a:p>
                  </a:txBody>
                  <a:tcPr anchor="ctr"/>
                </a:tc>
                <a:tc>
                  <a:txBody>
                    <a:bodyPr/>
                    <a:lstStyle/>
                    <a:p>
                      <a:pPr algn="ctr"/>
                      <a:r>
                        <a:rPr kumimoji="1" lang="ja-JP" altLang="en-US"/>
                        <a:t>実験動物</a:t>
                      </a:r>
                      <a:endParaRPr kumimoji="1" lang="en-US" altLang="ja-JP" dirty="0"/>
                    </a:p>
                    <a:p>
                      <a:pPr algn="ctr"/>
                      <a:r>
                        <a:rPr kumimoji="1" lang="ja-JP" altLang="en-US"/>
                        <a:t>（ウサギ・ヤギ）</a:t>
                      </a:r>
                    </a:p>
                  </a:txBody>
                  <a:tcPr anchor="ctr"/>
                </a:tc>
                <a:tc>
                  <a:txBody>
                    <a:bodyPr/>
                    <a:lstStyle/>
                    <a:p>
                      <a:pPr algn="ctr"/>
                      <a:r>
                        <a:rPr kumimoji="1" lang="ja-JP" altLang="en-US"/>
                        <a:t>ハイブリドーマ</a:t>
                      </a:r>
                      <a:endParaRPr kumimoji="1" lang="en-US" altLang="ja-JP" dirty="0"/>
                    </a:p>
                    <a:p>
                      <a:pPr algn="ctr"/>
                      <a:r>
                        <a:rPr kumimoji="1" lang="ja-JP" altLang="en-US"/>
                        <a:t>（マウス腹水）</a:t>
                      </a:r>
                    </a:p>
                  </a:txBody>
                  <a:tcPr anchor="ctr"/>
                </a:tc>
                <a:tc>
                  <a:txBody>
                    <a:bodyPr/>
                    <a:lstStyle/>
                    <a:p>
                      <a:pPr algn="ctr"/>
                      <a:r>
                        <a:rPr kumimoji="1" lang="ja-JP" altLang="en-US"/>
                        <a:t>微生物</a:t>
                      </a:r>
                      <a:endParaRPr kumimoji="1" lang="en-US" altLang="ja-JP" dirty="0"/>
                    </a:p>
                  </a:txBody>
                  <a:tcPr anchor="ctr"/>
                </a:tc>
                <a:extLst>
                  <a:ext uri="{0D108BD9-81ED-4DB2-BD59-A6C34878D82A}">
                    <a16:rowId xmlns:a16="http://schemas.microsoft.com/office/drawing/2014/main" val="94531902"/>
                  </a:ext>
                </a:extLst>
              </a:tr>
              <a:tr h="370840">
                <a:tc>
                  <a:txBody>
                    <a:bodyPr/>
                    <a:lstStyle/>
                    <a:p>
                      <a:pPr algn="ctr"/>
                      <a:r>
                        <a:rPr kumimoji="1" lang="ja-JP" altLang="en-US"/>
                        <a:t>生産コスト</a:t>
                      </a:r>
                    </a:p>
                  </a:txBody>
                  <a:tcPr anchor="ctr"/>
                </a:tc>
                <a:tc>
                  <a:txBody>
                    <a:bodyPr/>
                    <a:lstStyle/>
                    <a:p>
                      <a:pPr algn="ctr"/>
                      <a:r>
                        <a:rPr kumimoji="1" lang="ja-JP" altLang="en-US">
                          <a:solidFill>
                            <a:schemeClr val="tx1"/>
                          </a:solidFill>
                        </a:rPr>
                        <a:t>低い</a:t>
                      </a:r>
                    </a:p>
                  </a:txBody>
                  <a:tcPr anchor="ctr"/>
                </a:tc>
                <a:tc>
                  <a:txBody>
                    <a:bodyPr/>
                    <a:lstStyle/>
                    <a:p>
                      <a:pPr algn="ctr"/>
                      <a:r>
                        <a:rPr kumimoji="1" lang="ja-JP" altLang="en-US"/>
                        <a:t>高い</a:t>
                      </a:r>
                    </a:p>
                  </a:txBody>
                  <a:tcPr anchor="ctr"/>
                </a:tc>
                <a:tc>
                  <a:txBody>
                    <a:bodyPr/>
                    <a:lstStyle/>
                    <a:p>
                      <a:pPr algn="ctr"/>
                      <a:r>
                        <a:rPr kumimoji="1" lang="ja-JP" altLang="en-US">
                          <a:solidFill>
                            <a:srgbClr val="FF0000"/>
                          </a:solidFill>
                        </a:rPr>
                        <a:t>極めて低い</a:t>
                      </a:r>
                    </a:p>
                  </a:txBody>
                  <a:tcPr anchor="ctr"/>
                </a:tc>
                <a:extLst>
                  <a:ext uri="{0D108BD9-81ED-4DB2-BD59-A6C34878D82A}">
                    <a16:rowId xmlns:a16="http://schemas.microsoft.com/office/drawing/2014/main" val="3904521755"/>
                  </a:ext>
                </a:extLst>
              </a:tr>
              <a:tr h="370840">
                <a:tc>
                  <a:txBody>
                    <a:bodyPr/>
                    <a:lstStyle/>
                    <a:p>
                      <a:pPr algn="ctr"/>
                      <a:r>
                        <a:rPr kumimoji="1" lang="ja-JP" altLang="en-US"/>
                        <a:t>倫理的問題</a:t>
                      </a:r>
                    </a:p>
                  </a:txBody>
                  <a:tcPr anchor="ctr"/>
                </a:tc>
                <a:tc>
                  <a:txBody>
                    <a:bodyPr/>
                    <a:lstStyle/>
                    <a:p>
                      <a:pPr algn="ctr"/>
                      <a:r>
                        <a:rPr kumimoji="1" lang="ja-JP" altLang="en-US"/>
                        <a:t>問題あり</a:t>
                      </a:r>
                    </a:p>
                  </a:txBody>
                  <a:tcPr anchor="ctr"/>
                </a:tc>
                <a:tc>
                  <a:txBody>
                    <a:bodyPr/>
                    <a:lstStyle/>
                    <a:p>
                      <a:pPr algn="ctr"/>
                      <a:r>
                        <a:rPr kumimoji="1" lang="ja-JP" altLang="en-US"/>
                        <a:t>問題あり</a:t>
                      </a:r>
                    </a:p>
                  </a:txBody>
                  <a:tcPr anchor="ctr"/>
                </a:tc>
                <a:tc>
                  <a:txBody>
                    <a:bodyPr/>
                    <a:lstStyle/>
                    <a:p>
                      <a:pPr algn="ctr"/>
                      <a:r>
                        <a:rPr kumimoji="1" lang="ja-JP" altLang="en-US">
                          <a:solidFill>
                            <a:srgbClr val="FF0000"/>
                          </a:solidFill>
                        </a:rPr>
                        <a:t>問題なし</a:t>
                      </a:r>
                    </a:p>
                  </a:txBody>
                  <a:tcPr anchor="ctr"/>
                </a:tc>
                <a:extLst>
                  <a:ext uri="{0D108BD9-81ED-4DB2-BD59-A6C34878D82A}">
                    <a16:rowId xmlns:a16="http://schemas.microsoft.com/office/drawing/2014/main" val="655631206"/>
                  </a:ext>
                </a:extLst>
              </a:tr>
              <a:tr h="370840">
                <a:tc>
                  <a:txBody>
                    <a:bodyPr/>
                    <a:lstStyle/>
                    <a:p>
                      <a:pPr algn="ctr"/>
                      <a:r>
                        <a:rPr kumimoji="1" lang="ja-JP" altLang="en-US"/>
                        <a:t>分子量</a:t>
                      </a:r>
                    </a:p>
                  </a:txBody>
                  <a:tcPr anchor="ctr"/>
                </a:tc>
                <a:tc>
                  <a:txBody>
                    <a:bodyPr/>
                    <a:lstStyle/>
                    <a:p>
                      <a:pPr algn="ctr"/>
                      <a:r>
                        <a:rPr kumimoji="1" lang="en-US" altLang="ja-JP" dirty="0"/>
                        <a:t>150 </a:t>
                      </a:r>
                      <a:r>
                        <a:rPr kumimoji="1" lang="en-US" altLang="ja-JP" dirty="0" err="1"/>
                        <a:t>kDa</a:t>
                      </a:r>
                      <a:endParaRPr kumimoji="1" lang="ja-JP" altLang="en-US"/>
                    </a:p>
                  </a:txBody>
                  <a:tcPr anchor="ctr"/>
                </a:tc>
                <a:tc>
                  <a:txBody>
                    <a:bodyPr/>
                    <a:lstStyle/>
                    <a:p>
                      <a:pPr algn="ctr"/>
                      <a:r>
                        <a:rPr kumimoji="1" lang="en-US" altLang="ja-JP" dirty="0"/>
                        <a:t>150 </a:t>
                      </a:r>
                      <a:r>
                        <a:rPr kumimoji="1" lang="en-US" altLang="ja-JP" dirty="0" err="1"/>
                        <a:t>kDa</a:t>
                      </a:r>
                      <a:endParaRPr kumimoji="1" lang="ja-JP" altLang="en-US"/>
                    </a:p>
                  </a:txBody>
                  <a:tcPr anchor="ctr"/>
                </a:tc>
                <a:tc>
                  <a:txBody>
                    <a:bodyPr/>
                    <a:lstStyle/>
                    <a:p>
                      <a:pPr algn="ctr"/>
                      <a:r>
                        <a:rPr kumimoji="1" lang="en-US" altLang="ja-JP" dirty="0"/>
                        <a:t>15 ~ 50 </a:t>
                      </a:r>
                      <a:r>
                        <a:rPr kumimoji="1" lang="en-US" altLang="ja-JP" dirty="0" err="1"/>
                        <a:t>kDa</a:t>
                      </a:r>
                      <a:endParaRPr kumimoji="1" lang="ja-JP" altLang="en-US"/>
                    </a:p>
                  </a:txBody>
                  <a:tcPr anchor="ctr"/>
                </a:tc>
                <a:extLst>
                  <a:ext uri="{0D108BD9-81ED-4DB2-BD59-A6C34878D82A}">
                    <a16:rowId xmlns:a16="http://schemas.microsoft.com/office/drawing/2014/main" val="2514803154"/>
                  </a:ext>
                </a:extLst>
              </a:tr>
              <a:tr h="370840">
                <a:tc>
                  <a:txBody>
                    <a:bodyPr/>
                    <a:lstStyle/>
                    <a:p>
                      <a:pPr algn="ctr"/>
                      <a:r>
                        <a:rPr kumimoji="1" lang="ja-JP" altLang="en-US"/>
                        <a:t>均一性</a:t>
                      </a:r>
                    </a:p>
                  </a:txBody>
                  <a:tcPr anchor="ctr"/>
                </a:tc>
                <a:tc>
                  <a:txBody>
                    <a:bodyPr/>
                    <a:lstStyle/>
                    <a:p>
                      <a:pPr algn="ctr"/>
                      <a:r>
                        <a:rPr kumimoji="1" lang="ja-JP" altLang="en-US"/>
                        <a:t>不均一</a:t>
                      </a:r>
                    </a:p>
                  </a:txBody>
                  <a:tcPr anchor="ctr"/>
                </a:tc>
                <a:tc>
                  <a:txBody>
                    <a:bodyPr/>
                    <a:lstStyle/>
                    <a:p>
                      <a:pPr algn="ctr"/>
                      <a:r>
                        <a:rPr kumimoji="1" lang="ja-JP" altLang="en-US">
                          <a:solidFill>
                            <a:srgbClr val="FF0000"/>
                          </a:solidFill>
                        </a:rPr>
                        <a:t>均一</a:t>
                      </a:r>
                    </a:p>
                  </a:txBody>
                  <a:tcPr anchor="ctr"/>
                </a:tc>
                <a:tc>
                  <a:txBody>
                    <a:bodyPr/>
                    <a:lstStyle/>
                    <a:p>
                      <a:pPr algn="ctr"/>
                      <a:r>
                        <a:rPr kumimoji="1" lang="ja-JP" altLang="en-US">
                          <a:solidFill>
                            <a:srgbClr val="FF0000"/>
                          </a:solidFill>
                        </a:rPr>
                        <a:t>均一</a:t>
                      </a:r>
                    </a:p>
                  </a:txBody>
                  <a:tcPr anchor="ctr"/>
                </a:tc>
                <a:extLst>
                  <a:ext uri="{0D108BD9-81ED-4DB2-BD59-A6C34878D82A}">
                    <a16:rowId xmlns:a16="http://schemas.microsoft.com/office/drawing/2014/main" val="3627720787"/>
                  </a:ext>
                </a:extLst>
              </a:tr>
              <a:tr h="370840">
                <a:tc>
                  <a:txBody>
                    <a:bodyPr/>
                    <a:lstStyle/>
                    <a:p>
                      <a:pPr algn="ctr"/>
                      <a:r>
                        <a:rPr kumimoji="1" lang="ja-JP" altLang="en-US"/>
                        <a:t>単離作業</a:t>
                      </a:r>
                    </a:p>
                  </a:txBody>
                  <a:tcPr anchor="ctr"/>
                </a:tc>
                <a:tc>
                  <a:txBody>
                    <a:bodyPr/>
                    <a:lstStyle/>
                    <a:p>
                      <a:pPr algn="ctr"/>
                      <a:r>
                        <a:rPr kumimoji="1" lang="ja-JP" altLang="en-US"/>
                        <a:t>不要</a:t>
                      </a:r>
                    </a:p>
                  </a:txBody>
                  <a:tcPr anchor="ctr"/>
                </a:tc>
                <a:tc>
                  <a:txBody>
                    <a:bodyPr/>
                    <a:lstStyle/>
                    <a:p>
                      <a:pPr algn="ctr"/>
                      <a:r>
                        <a:rPr kumimoji="1" lang="ja-JP" altLang="en-US"/>
                        <a:t>必要</a:t>
                      </a:r>
                      <a:endParaRPr kumimoji="1" lang="en-US" altLang="ja-JP" dirty="0"/>
                    </a:p>
                    <a:p>
                      <a:pPr algn="ctr"/>
                      <a:r>
                        <a:rPr kumimoji="1" lang="ja-JP" altLang="en-US"/>
                        <a:t>（</a:t>
                      </a:r>
                      <a:r>
                        <a:rPr kumimoji="1" lang="en-US" altLang="ja-JP" dirty="0"/>
                        <a:t>ELISA</a:t>
                      </a:r>
                      <a:r>
                        <a:rPr kumimoji="1" lang="ja-JP" altLang="en-US"/>
                        <a:t>）</a:t>
                      </a:r>
                    </a:p>
                  </a:txBody>
                  <a:tcPr anchor="ctr"/>
                </a:tc>
                <a:tc>
                  <a:txBody>
                    <a:bodyPr/>
                    <a:lstStyle/>
                    <a:p>
                      <a:pPr algn="ctr"/>
                      <a:r>
                        <a:rPr kumimoji="1" lang="ja-JP" altLang="en-US"/>
                        <a:t>必要</a:t>
                      </a:r>
                      <a:endParaRPr kumimoji="1" lang="en-US" altLang="ja-JP" dirty="0"/>
                    </a:p>
                    <a:p>
                      <a:pPr algn="ctr"/>
                      <a:r>
                        <a:rPr kumimoji="1" lang="en-US" altLang="ja-JP" dirty="0"/>
                        <a:t>(Phage display)</a:t>
                      </a:r>
                      <a:endParaRPr kumimoji="1" lang="ja-JP" altLang="en-US"/>
                    </a:p>
                  </a:txBody>
                  <a:tcPr anchor="ctr"/>
                </a:tc>
                <a:extLst>
                  <a:ext uri="{0D108BD9-81ED-4DB2-BD59-A6C34878D82A}">
                    <a16:rowId xmlns:a16="http://schemas.microsoft.com/office/drawing/2014/main" val="3244385345"/>
                  </a:ext>
                </a:extLst>
              </a:tr>
              <a:tr h="370840">
                <a:tc>
                  <a:txBody>
                    <a:bodyPr/>
                    <a:lstStyle/>
                    <a:p>
                      <a:pPr algn="ctr"/>
                      <a:r>
                        <a:rPr kumimoji="1" lang="ja-JP" altLang="en-US"/>
                        <a:t>分子改変</a:t>
                      </a:r>
                    </a:p>
                  </a:txBody>
                  <a:tcPr anchor="ctr"/>
                </a:tc>
                <a:tc>
                  <a:txBody>
                    <a:bodyPr/>
                    <a:lstStyle/>
                    <a:p>
                      <a:pPr algn="ctr"/>
                      <a:r>
                        <a:rPr kumimoji="1" lang="ja-JP" altLang="en-US"/>
                        <a:t>不可能</a:t>
                      </a:r>
                    </a:p>
                  </a:txBody>
                  <a:tcPr anchor="ctr"/>
                </a:tc>
                <a:tc>
                  <a:txBody>
                    <a:bodyPr/>
                    <a:lstStyle/>
                    <a:p>
                      <a:pPr algn="ctr"/>
                      <a:r>
                        <a:rPr kumimoji="1" lang="ja-JP" altLang="en-US"/>
                        <a:t>困難</a:t>
                      </a:r>
                    </a:p>
                  </a:txBody>
                  <a:tcPr anchor="ctr"/>
                </a:tc>
                <a:tc>
                  <a:txBody>
                    <a:bodyPr/>
                    <a:lstStyle/>
                    <a:p>
                      <a:pPr algn="ctr"/>
                      <a:r>
                        <a:rPr kumimoji="1" lang="ja-JP" altLang="en-US">
                          <a:solidFill>
                            <a:srgbClr val="FF0000"/>
                          </a:solidFill>
                        </a:rPr>
                        <a:t>容易</a:t>
                      </a:r>
                    </a:p>
                  </a:txBody>
                  <a:tcPr anchor="ctr"/>
                </a:tc>
                <a:extLst>
                  <a:ext uri="{0D108BD9-81ED-4DB2-BD59-A6C34878D82A}">
                    <a16:rowId xmlns:a16="http://schemas.microsoft.com/office/drawing/2014/main" val="2524390880"/>
                  </a:ext>
                </a:extLst>
              </a:tr>
              <a:tr h="370840">
                <a:tc>
                  <a:txBody>
                    <a:bodyPr/>
                    <a:lstStyle/>
                    <a:p>
                      <a:pPr algn="ctr"/>
                      <a:r>
                        <a:rPr kumimoji="1" lang="ja-JP" altLang="en-US"/>
                        <a:t>溶解度</a:t>
                      </a:r>
                    </a:p>
                  </a:txBody>
                  <a:tcPr anchor="ctr"/>
                </a:tc>
                <a:tc>
                  <a:txBody>
                    <a:bodyPr/>
                    <a:lstStyle/>
                    <a:p>
                      <a:pPr algn="ctr"/>
                      <a:r>
                        <a:rPr kumimoji="1" lang="ja-JP" altLang="en-US"/>
                        <a:t>低い</a:t>
                      </a:r>
                    </a:p>
                  </a:txBody>
                  <a:tcPr anchor="ctr"/>
                </a:tc>
                <a:tc>
                  <a:txBody>
                    <a:bodyPr/>
                    <a:lstStyle/>
                    <a:p>
                      <a:pPr algn="ctr"/>
                      <a:r>
                        <a:rPr kumimoji="1" lang="ja-JP" altLang="en-US"/>
                        <a:t>低い</a:t>
                      </a:r>
                    </a:p>
                  </a:txBody>
                  <a:tcPr anchor="ctr"/>
                </a:tc>
                <a:tc>
                  <a:txBody>
                    <a:bodyPr/>
                    <a:lstStyle/>
                    <a:p>
                      <a:pPr algn="ctr"/>
                      <a:r>
                        <a:rPr kumimoji="1" lang="ja-JP" altLang="en-US">
                          <a:solidFill>
                            <a:srgbClr val="FF0000"/>
                          </a:solidFill>
                        </a:rPr>
                        <a:t>高い</a:t>
                      </a:r>
                    </a:p>
                  </a:txBody>
                  <a:tcPr anchor="ctr"/>
                </a:tc>
                <a:extLst>
                  <a:ext uri="{0D108BD9-81ED-4DB2-BD59-A6C34878D82A}">
                    <a16:rowId xmlns:a16="http://schemas.microsoft.com/office/drawing/2014/main" val="1320738317"/>
                  </a:ext>
                </a:extLst>
              </a:tr>
              <a:tr h="370840">
                <a:tc>
                  <a:txBody>
                    <a:bodyPr/>
                    <a:lstStyle/>
                    <a:p>
                      <a:pPr algn="ctr"/>
                      <a:r>
                        <a:rPr kumimoji="1" lang="ja-JP" altLang="en-US"/>
                        <a:t>固定化時の</a:t>
                      </a:r>
                      <a:endParaRPr kumimoji="1" lang="en-US" altLang="ja-JP" dirty="0"/>
                    </a:p>
                    <a:p>
                      <a:pPr algn="ctr"/>
                      <a:r>
                        <a:rPr kumimoji="1" lang="ja-JP" altLang="en-US"/>
                        <a:t>安定性</a:t>
                      </a:r>
                    </a:p>
                  </a:txBody>
                  <a:tcPr anchor="ctr"/>
                </a:tc>
                <a:tc>
                  <a:txBody>
                    <a:bodyPr/>
                    <a:lstStyle/>
                    <a:p>
                      <a:pPr algn="ctr"/>
                      <a:r>
                        <a:rPr kumimoji="1" lang="ja-JP" altLang="en-US"/>
                        <a:t>平均的に高い</a:t>
                      </a:r>
                    </a:p>
                  </a:txBody>
                  <a:tcPr anchor="ctr"/>
                </a:tc>
                <a:tc>
                  <a:txBody>
                    <a:bodyPr/>
                    <a:lstStyle/>
                    <a:p>
                      <a:pPr algn="ctr"/>
                      <a:r>
                        <a:rPr kumimoji="1" lang="ja-JP" altLang="en-US"/>
                        <a:t>クローンで</a:t>
                      </a:r>
                      <a:endParaRPr kumimoji="1" lang="en-US" altLang="ja-JP" dirty="0"/>
                    </a:p>
                    <a:p>
                      <a:pPr algn="ctr"/>
                      <a:r>
                        <a:rPr kumimoji="1" lang="ja-JP" altLang="en-US"/>
                        <a:t>大きく異なる</a:t>
                      </a:r>
                    </a:p>
                  </a:txBody>
                  <a:tcPr anchor="ctr"/>
                </a:tc>
                <a:tc>
                  <a:txBody>
                    <a:bodyPr/>
                    <a:lstStyle/>
                    <a:p>
                      <a:pPr algn="ctr"/>
                      <a:r>
                        <a:rPr kumimoji="1" lang="ja-JP" altLang="en-US">
                          <a:solidFill>
                            <a:srgbClr val="0432FF"/>
                          </a:solidFill>
                        </a:rPr>
                        <a:t>低い</a:t>
                      </a:r>
                    </a:p>
                  </a:txBody>
                  <a:tcPr anchor="ctr"/>
                </a:tc>
                <a:extLst>
                  <a:ext uri="{0D108BD9-81ED-4DB2-BD59-A6C34878D82A}">
                    <a16:rowId xmlns:a16="http://schemas.microsoft.com/office/drawing/2014/main" val="2781908740"/>
                  </a:ext>
                </a:extLst>
              </a:tr>
            </a:tbl>
          </a:graphicData>
        </a:graphic>
      </p:graphicFrame>
    </p:spTree>
    <p:extLst>
      <p:ext uri="{BB962C8B-B14F-4D97-AF65-F5344CB8AC3E}">
        <p14:creationId xmlns:p14="http://schemas.microsoft.com/office/powerpoint/2010/main" val="3004567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520668-7E4F-2647-9DFB-D0240273737D}"/>
              </a:ext>
            </a:extLst>
          </p:cNvPr>
          <p:cNvSpPr>
            <a:spLocks noGrp="1"/>
          </p:cNvSpPr>
          <p:nvPr>
            <p:ph type="title"/>
          </p:nvPr>
        </p:nvSpPr>
        <p:spPr>
          <a:xfrm>
            <a:off x="1638305" y="42024"/>
            <a:ext cx="9833113" cy="1325563"/>
          </a:xfrm>
        </p:spPr>
        <p:txBody>
          <a:bodyPr>
            <a:noAutofit/>
          </a:bodyPr>
          <a:lstStyle/>
          <a:p>
            <a:r>
              <a:rPr lang="en-US" altLang="ja-JP" sz="2800" dirty="0" err="1">
                <a:solidFill>
                  <a:srgbClr val="0432FF"/>
                </a:solidFill>
                <a:latin typeface="+mn-ea"/>
                <a:ea typeface="+mn-ea"/>
              </a:rPr>
              <a:t>RIfS</a:t>
            </a:r>
            <a:r>
              <a:rPr lang="ja-JP" altLang="en-US" sz="2800">
                <a:solidFill>
                  <a:srgbClr val="0432FF"/>
                </a:solidFill>
                <a:latin typeface="+mn-ea"/>
                <a:ea typeface="+mn-ea"/>
              </a:rPr>
              <a:t>センサチップ上への</a:t>
            </a:r>
            <a:r>
              <a:rPr lang="en-US" altLang="ja-JP" sz="2800" dirty="0">
                <a:solidFill>
                  <a:srgbClr val="0432FF"/>
                </a:solidFill>
                <a:latin typeface="+mn-ea"/>
                <a:ea typeface="+mn-ea"/>
              </a:rPr>
              <a:t>GST</a:t>
            </a:r>
            <a:r>
              <a:rPr lang="ja-JP" altLang="en-US" sz="2800">
                <a:solidFill>
                  <a:srgbClr val="0432FF"/>
                </a:solidFill>
                <a:latin typeface="+mn-ea"/>
                <a:ea typeface="+mn-ea"/>
              </a:rPr>
              <a:t>の選択的固定化</a:t>
            </a:r>
          </a:p>
        </p:txBody>
      </p:sp>
      <p:graphicFrame>
        <p:nvGraphicFramePr>
          <p:cNvPr id="3" name="グラフ 2">
            <a:extLst>
              <a:ext uri="{FF2B5EF4-FFF2-40B4-BE49-F238E27FC236}">
                <a16:creationId xmlns:a16="http://schemas.microsoft.com/office/drawing/2014/main" id="{0C9447AF-2056-6149-BF2A-9CB6BD5F458F}"/>
              </a:ext>
            </a:extLst>
          </p:cNvPr>
          <p:cNvGraphicFramePr>
            <a:graphicFrameLocks/>
          </p:cNvGraphicFramePr>
          <p:nvPr/>
        </p:nvGraphicFramePr>
        <p:xfrm>
          <a:off x="1638305" y="966877"/>
          <a:ext cx="6207387" cy="5184576"/>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直線矢印コネクタ 3">
            <a:extLst>
              <a:ext uri="{FF2B5EF4-FFF2-40B4-BE49-F238E27FC236}">
                <a16:creationId xmlns:a16="http://schemas.microsoft.com/office/drawing/2014/main" id="{43A0F62C-753B-034F-8D52-1F5A056EC7E0}"/>
              </a:ext>
            </a:extLst>
          </p:cNvPr>
          <p:cNvCxnSpPr/>
          <p:nvPr/>
        </p:nvCxnSpPr>
        <p:spPr>
          <a:xfrm>
            <a:off x="4733925" y="1785893"/>
            <a:ext cx="0" cy="3168650"/>
          </a:xfrm>
          <a:prstGeom prst="straightConnector1">
            <a:avLst/>
          </a:prstGeom>
          <a:ln w="28575">
            <a:solidFill>
              <a:srgbClr val="3333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4CDAF98F-5968-FB4F-B538-A34D487F08C4}"/>
              </a:ext>
            </a:extLst>
          </p:cNvPr>
          <p:cNvCxnSpPr/>
          <p:nvPr/>
        </p:nvCxnSpPr>
        <p:spPr>
          <a:xfrm>
            <a:off x="3019425" y="1785894"/>
            <a:ext cx="0" cy="720725"/>
          </a:xfrm>
          <a:prstGeom prst="straightConnector1">
            <a:avLst/>
          </a:prstGeom>
          <a:ln w="28575">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 name="テキスト ボックス 12">
            <a:extLst>
              <a:ext uri="{FF2B5EF4-FFF2-40B4-BE49-F238E27FC236}">
                <a16:creationId xmlns:a16="http://schemas.microsoft.com/office/drawing/2014/main" id="{F236B1C5-2C81-E740-A9F8-4FA7E086A1BC}"/>
              </a:ext>
            </a:extLst>
          </p:cNvPr>
          <p:cNvSpPr txBox="1">
            <a:spLocks noChangeArrowheads="1"/>
          </p:cNvSpPr>
          <p:nvPr/>
        </p:nvSpPr>
        <p:spPr bwMode="auto">
          <a:xfrm>
            <a:off x="2559051" y="1417593"/>
            <a:ext cx="1114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b="1" u="sng"/>
              <a:t>試料注入</a:t>
            </a:r>
          </a:p>
        </p:txBody>
      </p:sp>
      <p:sp>
        <p:nvSpPr>
          <p:cNvPr id="7" name="テキスト ボックス 13">
            <a:extLst>
              <a:ext uri="{FF2B5EF4-FFF2-40B4-BE49-F238E27FC236}">
                <a16:creationId xmlns:a16="http://schemas.microsoft.com/office/drawing/2014/main" id="{0F81BF7E-2177-9044-B155-188E994BC040}"/>
              </a:ext>
            </a:extLst>
          </p:cNvPr>
          <p:cNvSpPr txBox="1">
            <a:spLocks noChangeArrowheads="1"/>
          </p:cNvSpPr>
          <p:nvPr/>
        </p:nvSpPr>
        <p:spPr bwMode="auto">
          <a:xfrm>
            <a:off x="3289301" y="3008269"/>
            <a:ext cx="3529013" cy="369887"/>
          </a:xfrm>
          <a:prstGeom prst="rect">
            <a:avLst/>
          </a:prstGeom>
          <a:solidFill>
            <a:schemeClr val="bg1"/>
          </a:solidFill>
          <a:ln w="28575">
            <a:solidFill>
              <a:srgbClr val="3333FF"/>
            </a:solidFill>
            <a:miter lim="800000"/>
            <a:headEnd/>
            <a:tailEnd/>
          </a:ln>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b="1" u="sng">
                <a:solidFill>
                  <a:srgbClr val="FF0000"/>
                </a:solidFill>
              </a:rPr>
              <a:t>20</a:t>
            </a:r>
            <a:r>
              <a:rPr lang="ja-JP" altLang="en-US" b="1" u="sng">
                <a:solidFill>
                  <a:srgbClr val="FF0000"/>
                </a:solidFill>
              </a:rPr>
              <a:t>倍</a:t>
            </a:r>
            <a:r>
              <a:rPr lang="ja-JP" altLang="en-US" b="1" u="sng"/>
              <a:t>以上高密度な固定化に成功</a:t>
            </a:r>
          </a:p>
        </p:txBody>
      </p:sp>
      <p:grpSp>
        <p:nvGrpSpPr>
          <p:cNvPr id="8" name="グループ化 2">
            <a:extLst>
              <a:ext uri="{FF2B5EF4-FFF2-40B4-BE49-F238E27FC236}">
                <a16:creationId xmlns:a16="http://schemas.microsoft.com/office/drawing/2014/main" id="{A59F4D54-ADA4-4440-BB8F-A12EE8AF2D9F}"/>
              </a:ext>
            </a:extLst>
          </p:cNvPr>
          <p:cNvGrpSpPr>
            <a:grpSpLocks/>
          </p:cNvGrpSpPr>
          <p:nvPr/>
        </p:nvGrpSpPr>
        <p:grpSpPr bwMode="auto">
          <a:xfrm>
            <a:off x="7754939" y="5110118"/>
            <a:ext cx="2693987" cy="577850"/>
            <a:chOff x="6296177" y="5987719"/>
            <a:chExt cx="2693839" cy="577538"/>
          </a:xfrm>
        </p:grpSpPr>
        <p:sp>
          <p:nvSpPr>
            <p:cNvPr id="9" name="Rectangle 5">
              <a:extLst>
                <a:ext uri="{FF2B5EF4-FFF2-40B4-BE49-F238E27FC236}">
                  <a16:creationId xmlns:a16="http://schemas.microsoft.com/office/drawing/2014/main" id="{F51E490A-DA7F-A743-9C76-EF0FA26D7B96}"/>
                </a:ext>
              </a:extLst>
            </p:cNvPr>
            <p:cNvSpPr>
              <a:spLocks noChangeArrowheads="1"/>
            </p:cNvSpPr>
            <p:nvPr/>
          </p:nvSpPr>
          <p:spPr bwMode="auto">
            <a:xfrm>
              <a:off x="6296177" y="6400672"/>
              <a:ext cx="2693839" cy="164585"/>
            </a:xfrm>
            <a:prstGeom prst="rect">
              <a:avLst/>
            </a:prstGeom>
            <a:solidFill>
              <a:srgbClr val="0000CC"/>
            </a:solidFill>
            <a:ln w="9525">
              <a:solidFill>
                <a:srgbClr val="000000"/>
              </a:solidFill>
              <a:miter lim="800000"/>
              <a:headEnd/>
              <a:tailEnd/>
            </a:ln>
          </p:spPr>
          <p:txBody>
            <a:bodyPr wrap="none" anchor="ctr"/>
            <a:lstStyle/>
            <a:p>
              <a:endParaRPr lang="ja-JP" altLang="en-US">
                <a:solidFill>
                  <a:srgbClr val="000000"/>
                </a:solidFill>
              </a:endParaRPr>
            </a:p>
          </p:txBody>
        </p:sp>
        <p:grpSp>
          <p:nvGrpSpPr>
            <p:cNvPr id="10" name="Group 12">
              <a:extLst>
                <a:ext uri="{FF2B5EF4-FFF2-40B4-BE49-F238E27FC236}">
                  <a16:creationId xmlns:a16="http://schemas.microsoft.com/office/drawing/2014/main" id="{04CF9CFE-8A55-2240-9B01-FB4AFA57E0D0}"/>
                </a:ext>
              </a:extLst>
            </p:cNvPr>
            <p:cNvGrpSpPr>
              <a:grpSpLocks/>
            </p:cNvGrpSpPr>
            <p:nvPr/>
          </p:nvGrpSpPr>
          <p:grpSpPr bwMode="auto">
            <a:xfrm rot="1857408">
              <a:off x="6596201" y="6016625"/>
              <a:ext cx="426403" cy="396727"/>
              <a:chOff x="2124" y="3147"/>
              <a:chExt cx="102" cy="102"/>
            </a:xfrm>
          </p:grpSpPr>
          <p:sp>
            <p:nvSpPr>
              <p:cNvPr id="14" name="Oval 13">
                <a:extLst>
                  <a:ext uri="{FF2B5EF4-FFF2-40B4-BE49-F238E27FC236}">
                    <a16:creationId xmlns:a16="http://schemas.microsoft.com/office/drawing/2014/main" id="{61C9960C-E209-BF4D-909D-F61706B08219}"/>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15" name="AutoShape 14">
                <a:extLst>
                  <a:ext uri="{FF2B5EF4-FFF2-40B4-BE49-F238E27FC236}">
                    <a16:creationId xmlns:a16="http://schemas.microsoft.com/office/drawing/2014/main" id="{5968461D-77C1-6846-8F9A-4C74AA1E6B09}"/>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nvGrpSpPr>
            <p:cNvPr id="11" name="Group 12">
              <a:extLst>
                <a:ext uri="{FF2B5EF4-FFF2-40B4-BE49-F238E27FC236}">
                  <a16:creationId xmlns:a16="http://schemas.microsoft.com/office/drawing/2014/main" id="{6709444D-986F-9545-9E56-067A80DCE67C}"/>
                </a:ext>
              </a:extLst>
            </p:cNvPr>
            <p:cNvGrpSpPr>
              <a:grpSpLocks/>
            </p:cNvGrpSpPr>
            <p:nvPr/>
          </p:nvGrpSpPr>
          <p:grpSpPr bwMode="auto">
            <a:xfrm rot="-7571683">
              <a:off x="8290959" y="6002557"/>
              <a:ext cx="426403" cy="396727"/>
              <a:chOff x="2124" y="3147"/>
              <a:chExt cx="102" cy="102"/>
            </a:xfrm>
          </p:grpSpPr>
          <p:sp>
            <p:nvSpPr>
              <p:cNvPr id="12" name="Oval 13">
                <a:extLst>
                  <a:ext uri="{FF2B5EF4-FFF2-40B4-BE49-F238E27FC236}">
                    <a16:creationId xmlns:a16="http://schemas.microsoft.com/office/drawing/2014/main" id="{DF3BF018-1CD4-524B-8DE2-5913890F52B7}"/>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13" name="AutoShape 14">
                <a:extLst>
                  <a:ext uri="{FF2B5EF4-FFF2-40B4-BE49-F238E27FC236}">
                    <a16:creationId xmlns:a16="http://schemas.microsoft.com/office/drawing/2014/main" id="{0B208BAD-A316-584E-99B4-B167955E8176}"/>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sp>
        <p:nvSpPr>
          <p:cNvPr id="16" name="テキスト ボックス 78">
            <a:extLst>
              <a:ext uri="{FF2B5EF4-FFF2-40B4-BE49-F238E27FC236}">
                <a16:creationId xmlns:a16="http://schemas.microsoft.com/office/drawing/2014/main" id="{528BB61E-8765-8349-A1F1-11FC4CA5C107}"/>
              </a:ext>
            </a:extLst>
          </p:cNvPr>
          <p:cNvSpPr txBox="1">
            <a:spLocks noChangeArrowheads="1"/>
          </p:cNvSpPr>
          <p:nvPr/>
        </p:nvSpPr>
        <p:spPr bwMode="auto">
          <a:xfrm>
            <a:off x="8275638" y="993731"/>
            <a:ext cx="1492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a:solidFill>
                  <a:srgbClr val="FF0000"/>
                </a:solidFill>
              </a:rPr>
              <a:t>GST-SiN-tag</a:t>
            </a:r>
          </a:p>
          <a:p>
            <a:pPr algn="ctr" eaLnBrk="1" hangingPunct="1"/>
            <a:r>
              <a:rPr lang="en-US" altLang="ja-JP"/>
              <a:t>(ELN-V821)</a:t>
            </a:r>
            <a:endParaRPr lang="ja-JP" altLang="en-US"/>
          </a:p>
        </p:txBody>
      </p:sp>
      <p:sp>
        <p:nvSpPr>
          <p:cNvPr id="17" name="テキスト ボックス 79">
            <a:extLst>
              <a:ext uri="{FF2B5EF4-FFF2-40B4-BE49-F238E27FC236}">
                <a16:creationId xmlns:a16="http://schemas.microsoft.com/office/drawing/2014/main" id="{43FC4E07-D3CD-F84B-A0BB-81C3E7C2989A}"/>
              </a:ext>
            </a:extLst>
          </p:cNvPr>
          <p:cNvSpPr txBox="1">
            <a:spLocks noChangeArrowheads="1"/>
          </p:cNvSpPr>
          <p:nvPr/>
        </p:nvSpPr>
        <p:spPr bwMode="auto">
          <a:xfrm>
            <a:off x="8691564" y="4508455"/>
            <a:ext cx="96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a:t>wt-GST</a:t>
            </a:r>
          </a:p>
        </p:txBody>
      </p:sp>
      <p:sp>
        <p:nvSpPr>
          <p:cNvPr id="18" name="下矢印 17">
            <a:extLst>
              <a:ext uri="{FF2B5EF4-FFF2-40B4-BE49-F238E27FC236}">
                <a16:creationId xmlns:a16="http://schemas.microsoft.com/office/drawing/2014/main" id="{0EA6A5C1-6828-A643-97FE-6CBB342ED9CB}"/>
              </a:ext>
            </a:extLst>
          </p:cNvPr>
          <p:cNvSpPr/>
          <p:nvPr/>
        </p:nvSpPr>
        <p:spPr>
          <a:xfrm>
            <a:off x="8858250" y="2539956"/>
            <a:ext cx="484188" cy="3667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テキスト ボックス 81">
            <a:extLst>
              <a:ext uri="{FF2B5EF4-FFF2-40B4-BE49-F238E27FC236}">
                <a16:creationId xmlns:a16="http://schemas.microsoft.com/office/drawing/2014/main" id="{C65CB11F-ED3C-DB44-8F70-17B449FF8655}"/>
              </a:ext>
            </a:extLst>
          </p:cNvPr>
          <p:cNvSpPr txBox="1">
            <a:spLocks noChangeArrowheads="1"/>
          </p:cNvSpPr>
          <p:nvPr/>
        </p:nvSpPr>
        <p:spPr bwMode="auto">
          <a:xfrm>
            <a:off x="7337426" y="2932069"/>
            <a:ext cx="3330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ja-JP" altLang="en-US" b="1" u="sng">
                <a:solidFill>
                  <a:srgbClr val="FF0000"/>
                </a:solidFill>
              </a:rPr>
              <a:t>センサの大幅な高感度化に期待</a:t>
            </a:r>
          </a:p>
        </p:txBody>
      </p:sp>
      <p:cxnSp>
        <p:nvCxnSpPr>
          <p:cNvPr id="20" name="直線矢印コネクタ 19">
            <a:extLst>
              <a:ext uri="{FF2B5EF4-FFF2-40B4-BE49-F238E27FC236}">
                <a16:creationId xmlns:a16="http://schemas.microsoft.com/office/drawing/2014/main" id="{6CE0DABA-4290-DE40-8FB7-8B142D4813A4}"/>
              </a:ext>
            </a:extLst>
          </p:cNvPr>
          <p:cNvCxnSpPr/>
          <p:nvPr/>
        </p:nvCxnSpPr>
        <p:spPr>
          <a:xfrm flipH="1">
            <a:off x="7043739" y="1358856"/>
            <a:ext cx="492125" cy="1825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45C48306-393B-3549-9442-9BBF449719B0}"/>
              </a:ext>
            </a:extLst>
          </p:cNvPr>
          <p:cNvCxnSpPr/>
          <p:nvPr/>
        </p:nvCxnSpPr>
        <p:spPr>
          <a:xfrm flipH="1">
            <a:off x="7099300" y="4762455"/>
            <a:ext cx="774700" cy="127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2" name="グループ化 53">
            <a:extLst>
              <a:ext uri="{FF2B5EF4-FFF2-40B4-BE49-F238E27FC236}">
                <a16:creationId xmlns:a16="http://schemas.microsoft.com/office/drawing/2014/main" id="{92655F98-FBAA-A648-AB30-E950267A7CE7}"/>
              </a:ext>
            </a:extLst>
          </p:cNvPr>
          <p:cNvGrpSpPr>
            <a:grpSpLocks/>
          </p:cNvGrpSpPr>
          <p:nvPr/>
        </p:nvGrpSpPr>
        <p:grpSpPr bwMode="auto">
          <a:xfrm>
            <a:off x="7681913" y="1749381"/>
            <a:ext cx="2698750" cy="690563"/>
            <a:chOff x="6223205" y="2627858"/>
            <a:chExt cx="2698818" cy="690079"/>
          </a:xfrm>
        </p:grpSpPr>
        <p:sp>
          <p:nvSpPr>
            <p:cNvPr id="23" name="Rectangle 5">
              <a:extLst>
                <a:ext uri="{FF2B5EF4-FFF2-40B4-BE49-F238E27FC236}">
                  <a16:creationId xmlns:a16="http://schemas.microsoft.com/office/drawing/2014/main" id="{B6C47573-695A-964A-95C4-9E54BA9174C9}"/>
                </a:ext>
              </a:extLst>
            </p:cNvPr>
            <p:cNvSpPr>
              <a:spLocks noChangeArrowheads="1"/>
            </p:cNvSpPr>
            <p:nvPr/>
          </p:nvSpPr>
          <p:spPr bwMode="auto">
            <a:xfrm>
              <a:off x="6228184" y="3153352"/>
              <a:ext cx="2693839" cy="164585"/>
            </a:xfrm>
            <a:prstGeom prst="rect">
              <a:avLst/>
            </a:prstGeom>
            <a:solidFill>
              <a:srgbClr val="0000CC"/>
            </a:solidFill>
            <a:ln w="9525">
              <a:solidFill>
                <a:srgbClr val="000000"/>
              </a:solidFill>
              <a:miter lim="800000"/>
              <a:headEnd/>
              <a:tailEnd/>
            </a:ln>
          </p:spPr>
          <p:txBody>
            <a:bodyPr wrap="none" anchor="ctr"/>
            <a:lstStyle/>
            <a:p>
              <a:endParaRPr lang="ja-JP" altLang="en-US">
                <a:solidFill>
                  <a:srgbClr val="000000"/>
                </a:solidFill>
              </a:endParaRPr>
            </a:p>
          </p:txBody>
        </p:sp>
        <p:grpSp>
          <p:nvGrpSpPr>
            <p:cNvPr id="24" name="グループ化 58">
              <a:extLst>
                <a:ext uri="{FF2B5EF4-FFF2-40B4-BE49-F238E27FC236}">
                  <a16:creationId xmlns:a16="http://schemas.microsoft.com/office/drawing/2014/main" id="{2A3B071D-69BA-2943-9A67-79970C302EF9}"/>
                </a:ext>
              </a:extLst>
            </p:cNvPr>
            <p:cNvGrpSpPr>
              <a:grpSpLocks/>
            </p:cNvGrpSpPr>
            <p:nvPr/>
          </p:nvGrpSpPr>
          <p:grpSpPr bwMode="auto">
            <a:xfrm>
              <a:off x="6223205" y="2627858"/>
              <a:ext cx="456738" cy="490661"/>
              <a:chOff x="6573862" y="4722464"/>
              <a:chExt cx="928439" cy="997397"/>
            </a:xfrm>
          </p:grpSpPr>
          <p:sp>
            <p:nvSpPr>
              <p:cNvPr id="50" name="Freeform 11">
                <a:extLst>
                  <a:ext uri="{FF2B5EF4-FFF2-40B4-BE49-F238E27FC236}">
                    <a16:creationId xmlns:a16="http://schemas.microsoft.com/office/drawing/2014/main" id="{C8DBC375-E879-FB40-8B7D-E23E22D39631}"/>
                  </a:ext>
                </a:extLst>
              </p:cNvPr>
              <p:cNvSpPr>
                <a:spLocks/>
              </p:cNvSpPr>
              <p:nvPr/>
            </p:nvSpPr>
            <p:spPr bwMode="auto">
              <a:xfrm>
                <a:off x="6948264" y="5445224"/>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51" name="Group 12">
                <a:extLst>
                  <a:ext uri="{FF2B5EF4-FFF2-40B4-BE49-F238E27FC236}">
                    <a16:creationId xmlns:a16="http://schemas.microsoft.com/office/drawing/2014/main" id="{4AF97583-8E41-7E42-8944-F8B0993AEB54}"/>
                  </a:ext>
                </a:extLst>
              </p:cNvPr>
              <p:cNvGrpSpPr>
                <a:grpSpLocks/>
              </p:cNvGrpSpPr>
              <p:nvPr/>
            </p:nvGrpSpPr>
            <p:grpSpPr bwMode="auto">
              <a:xfrm rot="-5400000">
                <a:off x="6543699" y="4752627"/>
                <a:ext cx="866775" cy="806450"/>
                <a:chOff x="2124" y="3147"/>
                <a:chExt cx="102" cy="102"/>
              </a:xfrm>
            </p:grpSpPr>
            <p:sp>
              <p:nvSpPr>
                <p:cNvPr id="52" name="Oval 13">
                  <a:extLst>
                    <a:ext uri="{FF2B5EF4-FFF2-40B4-BE49-F238E27FC236}">
                      <a16:creationId xmlns:a16="http://schemas.microsoft.com/office/drawing/2014/main" id="{56DFB9AB-67BD-A44B-9FC4-ED2FF72B6706}"/>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53" name="AutoShape 14">
                  <a:extLst>
                    <a:ext uri="{FF2B5EF4-FFF2-40B4-BE49-F238E27FC236}">
                      <a16:creationId xmlns:a16="http://schemas.microsoft.com/office/drawing/2014/main" id="{7FBC8212-2CDF-B44C-A6DF-833FEEAC7C48}"/>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grpSp>
          <p:nvGrpSpPr>
            <p:cNvPr id="25" name="グループ化 59">
              <a:extLst>
                <a:ext uri="{FF2B5EF4-FFF2-40B4-BE49-F238E27FC236}">
                  <a16:creationId xmlns:a16="http://schemas.microsoft.com/office/drawing/2014/main" id="{88CF95E6-E9A5-824F-8723-5047089E9418}"/>
                </a:ext>
              </a:extLst>
            </p:cNvPr>
            <p:cNvGrpSpPr>
              <a:grpSpLocks/>
            </p:cNvGrpSpPr>
            <p:nvPr/>
          </p:nvGrpSpPr>
          <p:grpSpPr bwMode="auto">
            <a:xfrm>
              <a:off x="6669655" y="2627858"/>
              <a:ext cx="456738" cy="490661"/>
              <a:chOff x="6573862" y="4722464"/>
              <a:chExt cx="928439" cy="997397"/>
            </a:xfrm>
          </p:grpSpPr>
          <p:sp>
            <p:nvSpPr>
              <p:cNvPr id="46" name="Freeform 11">
                <a:extLst>
                  <a:ext uri="{FF2B5EF4-FFF2-40B4-BE49-F238E27FC236}">
                    <a16:creationId xmlns:a16="http://schemas.microsoft.com/office/drawing/2014/main" id="{FF89CF70-C57E-1948-9F66-1CA4B0FE206F}"/>
                  </a:ext>
                </a:extLst>
              </p:cNvPr>
              <p:cNvSpPr>
                <a:spLocks/>
              </p:cNvSpPr>
              <p:nvPr/>
            </p:nvSpPr>
            <p:spPr bwMode="auto">
              <a:xfrm>
                <a:off x="6948264" y="5445224"/>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47" name="Group 12">
                <a:extLst>
                  <a:ext uri="{FF2B5EF4-FFF2-40B4-BE49-F238E27FC236}">
                    <a16:creationId xmlns:a16="http://schemas.microsoft.com/office/drawing/2014/main" id="{53953784-0DE3-7046-8C19-AA45D666B894}"/>
                  </a:ext>
                </a:extLst>
              </p:cNvPr>
              <p:cNvGrpSpPr>
                <a:grpSpLocks/>
              </p:cNvGrpSpPr>
              <p:nvPr/>
            </p:nvGrpSpPr>
            <p:grpSpPr bwMode="auto">
              <a:xfrm rot="-5400000">
                <a:off x="6543699" y="4752627"/>
                <a:ext cx="866775" cy="806450"/>
                <a:chOff x="2124" y="3147"/>
                <a:chExt cx="102" cy="102"/>
              </a:xfrm>
            </p:grpSpPr>
            <p:sp>
              <p:nvSpPr>
                <p:cNvPr id="48" name="Oval 13">
                  <a:extLst>
                    <a:ext uri="{FF2B5EF4-FFF2-40B4-BE49-F238E27FC236}">
                      <a16:creationId xmlns:a16="http://schemas.microsoft.com/office/drawing/2014/main" id="{B1C136C2-062F-4E43-BDF6-C55E92BE354D}"/>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49" name="AutoShape 14">
                  <a:extLst>
                    <a:ext uri="{FF2B5EF4-FFF2-40B4-BE49-F238E27FC236}">
                      <a16:creationId xmlns:a16="http://schemas.microsoft.com/office/drawing/2014/main" id="{52AB8D52-D693-2247-ACA4-ED843E640DC5}"/>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grpSp>
          <p:nvGrpSpPr>
            <p:cNvPr id="26" name="グループ化 60">
              <a:extLst>
                <a:ext uri="{FF2B5EF4-FFF2-40B4-BE49-F238E27FC236}">
                  <a16:creationId xmlns:a16="http://schemas.microsoft.com/office/drawing/2014/main" id="{72020C02-8057-814C-B8B9-A8949278B54C}"/>
                </a:ext>
              </a:extLst>
            </p:cNvPr>
            <p:cNvGrpSpPr>
              <a:grpSpLocks/>
            </p:cNvGrpSpPr>
            <p:nvPr/>
          </p:nvGrpSpPr>
          <p:grpSpPr bwMode="auto">
            <a:xfrm>
              <a:off x="7116105" y="2627858"/>
              <a:ext cx="456738" cy="490661"/>
              <a:chOff x="6573862" y="4722464"/>
              <a:chExt cx="928439" cy="997397"/>
            </a:xfrm>
          </p:grpSpPr>
          <p:sp>
            <p:nvSpPr>
              <p:cNvPr id="42" name="Freeform 11">
                <a:extLst>
                  <a:ext uri="{FF2B5EF4-FFF2-40B4-BE49-F238E27FC236}">
                    <a16:creationId xmlns:a16="http://schemas.microsoft.com/office/drawing/2014/main" id="{B0B2C09D-4C32-A845-BF3B-1ECC529CC106}"/>
                  </a:ext>
                </a:extLst>
              </p:cNvPr>
              <p:cNvSpPr>
                <a:spLocks/>
              </p:cNvSpPr>
              <p:nvPr/>
            </p:nvSpPr>
            <p:spPr bwMode="auto">
              <a:xfrm>
                <a:off x="6948264" y="5445224"/>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43" name="Group 12">
                <a:extLst>
                  <a:ext uri="{FF2B5EF4-FFF2-40B4-BE49-F238E27FC236}">
                    <a16:creationId xmlns:a16="http://schemas.microsoft.com/office/drawing/2014/main" id="{3883AAF6-E158-0F47-91BA-AE65C9416615}"/>
                  </a:ext>
                </a:extLst>
              </p:cNvPr>
              <p:cNvGrpSpPr>
                <a:grpSpLocks/>
              </p:cNvGrpSpPr>
              <p:nvPr/>
            </p:nvGrpSpPr>
            <p:grpSpPr bwMode="auto">
              <a:xfrm rot="-5400000">
                <a:off x="6543699" y="4752627"/>
                <a:ext cx="866775" cy="806450"/>
                <a:chOff x="2124" y="3147"/>
                <a:chExt cx="102" cy="102"/>
              </a:xfrm>
            </p:grpSpPr>
            <p:sp>
              <p:nvSpPr>
                <p:cNvPr id="44" name="Oval 13">
                  <a:extLst>
                    <a:ext uri="{FF2B5EF4-FFF2-40B4-BE49-F238E27FC236}">
                      <a16:creationId xmlns:a16="http://schemas.microsoft.com/office/drawing/2014/main" id="{ED8C8361-C4B6-F343-96C0-E2362CDF48CF}"/>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45" name="AutoShape 14">
                  <a:extLst>
                    <a:ext uri="{FF2B5EF4-FFF2-40B4-BE49-F238E27FC236}">
                      <a16:creationId xmlns:a16="http://schemas.microsoft.com/office/drawing/2014/main" id="{4B8FF47F-32FB-CF42-921B-3CD38AA4569B}"/>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grpSp>
          <p:nvGrpSpPr>
            <p:cNvPr id="27" name="グループ化 61">
              <a:extLst>
                <a:ext uri="{FF2B5EF4-FFF2-40B4-BE49-F238E27FC236}">
                  <a16:creationId xmlns:a16="http://schemas.microsoft.com/office/drawing/2014/main" id="{C76C773F-A8C4-4B41-8FAD-27316FB88C22}"/>
                </a:ext>
              </a:extLst>
            </p:cNvPr>
            <p:cNvGrpSpPr>
              <a:grpSpLocks/>
            </p:cNvGrpSpPr>
            <p:nvPr/>
          </p:nvGrpSpPr>
          <p:grpSpPr bwMode="auto">
            <a:xfrm>
              <a:off x="7562555" y="2627858"/>
              <a:ext cx="456738" cy="490661"/>
              <a:chOff x="6573862" y="4722464"/>
              <a:chExt cx="928439" cy="997397"/>
            </a:xfrm>
          </p:grpSpPr>
          <p:sp>
            <p:nvSpPr>
              <p:cNvPr id="38" name="Freeform 11">
                <a:extLst>
                  <a:ext uri="{FF2B5EF4-FFF2-40B4-BE49-F238E27FC236}">
                    <a16:creationId xmlns:a16="http://schemas.microsoft.com/office/drawing/2014/main" id="{876CD151-9CA9-B345-B572-F890AD1317F9}"/>
                  </a:ext>
                </a:extLst>
              </p:cNvPr>
              <p:cNvSpPr>
                <a:spLocks/>
              </p:cNvSpPr>
              <p:nvPr/>
            </p:nvSpPr>
            <p:spPr bwMode="auto">
              <a:xfrm>
                <a:off x="6948264" y="5445224"/>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39" name="Group 12">
                <a:extLst>
                  <a:ext uri="{FF2B5EF4-FFF2-40B4-BE49-F238E27FC236}">
                    <a16:creationId xmlns:a16="http://schemas.microsoft.com/office/drawing/2014/main" id="{713742BC-9A1D-994F-8F3C-71C572FA984B}"/>
                  </a:ext>
                </a:extLst>
              </p:cNvPr>
              <p:cNvGrpSpPr>
                <a:grpSpLocks/>
              </p:cNvGrpSpPr>
              <p:nvPr/>
            </p:nvGrpSpPr>
            <p:grpSpPr bwMode="auto">
              <a:xfrm rot="-5400000">
                <a:off x="6543699" y="4752627"/>
                <a:ext cx="866775" cy="806450"/>
                <a:chOff x="2124" y="3147"/>
                <a:chExt cx="102" cy="102"/>
              </a:xfrm>
            </p:grpSpPr>
            <p:sp>
              <p:nvSpPr>
                <p:cNvPr id="40" name="Oval 13">
                  <a:extLst>
                    <a:ext uri="{FF2B5EF4-FFF2-40B4-BE49-F238E27FC236}">
                      <a16:creationId xmlns:a16="http://schemas.microsoft.com/office/drawing/2014/main" id="{A7BC958A-14CC-C745-A36D-A623AA5B98D9}"/>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41" name="AutoShape 14">
                  <a:extLst>
                    <a:ext uri="{FF2B5EF4-FFF2-40B4-BE49-F238E27FC236}">
                      <a16:creationId xmlns:a16="http://schemas.microsoft.com/office/drawing/2014/main" id="{1143E8B5-B1E7-1E49-9BD9-660877090187}"/>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grpSp>
          <p:nvGrpSpPr>
            <p:cNvPr id="28" name="グループ化 62">
              <a:extLst>
                <a:ext uri="{FF2B5EF4-FFF2-40B4-BE49-F238E27FC236}">
                  <a16:creationId xmlns:a16="http://schemas.microsoft.com/office/drawing/2014/main" id="{3DBBD741-DADE-D044-8D6F-D9AF8E8A7E35}"/>
                </a:ext>
              </a:extLst>
            </p:cNvPr>
            <p:cNvGrpSpPr>
              <a:grpSpLocks/>
            </p:cNvGrpSpPr>
            <p:nvPr/>
          </p:nvGrpSpPr>
          <p:grpSpPr bwMode="auto">
            <a:xfrm>
              <a:off x="8009005" y="2627858"/>
              <a:ext cx="456738" cy="490661"/>
              <a:chOff x="6573862" y="4722464"/>
              <a:chExt cx="928439" cy="997397"/>
            </a:xfrm>
          </p:grpSpPr>
          <p:sp>
            <p:nvSpPr>
              <p:cNvPr id="34" name="Freeform 11">
                <a:extLst>
                  <a:ext uri="{FF2B5EF4-FFF2-40B4-BE49-F238E27FC236}">
                    <a16:creationId xmlns:a16="http://schemas.microsoft.com/office/drawing/2014/main" id="{FE45874D-1B8B-BF40-BD39-9EA13FD35F0C}"/>
                  </a:ext>
                </a:extLst>
              </p:cNvPr>
              <p:cNvSpPr>
                <a:spLocks/>
              </p:cNvSpPr>
              <p:nvPr/>
            </p:nvSpPr>
            <p:spPr bwMode="auto">
              <a:xfrm>
                <a:off x="6948264" y="5445224"/>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35" name="Group 12">
                <a:extLst>
                  <a:ext uri="{FF2B5EF4-FFF2-40B4-BE49-F238E27FC236}">
                    <a16:creationId xmlns:a16="http://schemas.microsoft.com/office/drawing/2014/main" id="{93BA3B0D-BCE5-F14C-B091-3CCCC09882E0}"/>
                  </a:ext>
                </a:extLst>
              </p:cNvPr>
              <p:cNvGrpSpPr>
                <a:grpSpLocks/>
              </p:cNvGrpSpPr>
              <p:nvPr/>
            </p:nvGrpSpPr>
            <p:grpSpPr bwMode="auto">
              <a:xfrm rot="-5400000">
                <a:off x="6543699" y="4752627"/>
                <a:ext cx="866775" cy="806450"/>
                <a:chOff x="2124" y="3147"/>
                <a:chExt cx="102" cy="102"/>
              </a:xfrm>
            </p:grpSpPr>
            <p:sp>
              <p:nvSpPr>
                <p:cNvPr id="36" name="Oval 13">
                  <a:extLst>
                    <a:ext uri="{FF2B5EF4-FFF2-40B4-BE49-F238E27FC236}">
                      <a16:creationId xmlns:a16="http://schemas.microsoft.com/office/drawing/2014/main" id="{08664F8B-C55A-324E-96AC-81C3C91BB48E}"/>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37" name="AutoShape 14">
                  <a:extLst>
                    <a:ext uri="{FF2B5EF4-FFF2-40B4-BE49-F238E27FC236}">
                      <a16:creationId xmlns:a16="http://schemas.microsoft.com/office/drawing/2014/main" id="{9B1EDA36-8C2D-B149-9A95-95DDB349F896}"/>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grpSp>
          <p:nvGrpSpPr>
            <p:cNvPr id="29" name="グループ化 63">
              <a:extLst>
                <a:ext uri="{FF2B5EF4-FFF2-40B4-BE49-F238E27FC236}">
                  <a16:creationId xmlns:a16="http://schemas.microsoft.com/office/drawing/2014/main" id="{E163CD49-DD20-394E-9E89-5CBC3EA74318}"/>
                </a:ext>
              </a:extLst>
            </p:cNvPr>
            <p:cNvGrpSpPr>
              <a:grpSpLocks/>
            </p:cNvGrpSpPr>
            <p:nvPr/>
          </p:nvGrpSpPr>
          <p:grpSpPr bwMode="auto">
            <a:xfrm>
              <a:off x="8455453" y="2627858"/>
              <a:ext cx="456738" cy="490661"/>
              <a:chOff x="6573862" y="4722464"/>
              <a:chExt cx="928439" cy="997397"/>
            </a:xfrm>
          </p:grpSpPr>
          <p:sp>
            <p:nvSpPr>
              <p:cNvPr id="30" name="Freeform 11">
                <a:extLst>
                  <a:ext uri="{FF2B5EF4-FFF2-40B4-BE49-F238E27FC236}">
                    <a16:creationId xmlns:a16="http://schemas.microsoft.com/office/drawing/2014/main" id="{3D159498-7A12-114C-8858-D0BA118DB57D}"/>
                  </a:ext>
                </a:extLst>
              </p:cNvPr>
              <p:cNvSpPr>
                <a:spLocks/>
              </p:cNvSpPr>
              <p:nvPr/>
            </p:nvSpPr>
            <p:spPr bwMode="auto">
              <a:xfrm>
                <a:off x="6948264" y="5445224"/>
                <a:ext cx="554037" cy="274637"/>
              </a:xfrm>
              <a:custGeom>
                <a:avLst/>
                <a:gdLst>
                  <a:gd name="T0" fmla="*/ 2147483647 w 573"/>
                  <a:gd name="T1" fmla="*/ 0 h 223"/>
                  <a:gd name="T2" fmla="*/ 2147483647 w 573"/>
                  <a:gd name="T3" fmla="*/ 2147483647 h 223"/>
                  <a:gd name="T4" fmla="*/ 2147483647 w 573"/>
                  <a:gd name="T5" fmla="*/ 2147483647 h 223"/>
                  <a:gd name="T6" fmla="*/ 2147483647 w 573"/>
                  <a:gd name="T7" fmla="*/ 2147483647 h 223"/>
                  <a:gd name="T8" fmla="*/ 2147483647 w 573"/>
                  <a:gd name="T9" fmla="*/ 2147483647 h 223"/>
                  <a:gd name="T10" fmla="*/ 2147483647 w 573"/>
                  <a:gd name="T11" fmla="*/ 2147483647 h 223"/>
                  <a:gd name="T12" fmla="*/ 2147483647 w 573"/>
                  <a:gd name="T13" fmla="*/ 2147483647 h 223"/>
                  <a:gd name="T14" fmla="*/ 0 60000 65536"/>
                  <a:gd name="T15" fmla="*/ 0 60000 65536"/>
                  <a:gd name="T16" fmla="*/ 0 60000 65536"/>
                  <a:gd name="T17" fmla="*/ 0 60000 65536"/>
                  <a:gd name="T18" fmla="*/ 0 60000 65536"/>
                  <a:gd name="T19" fmla="*/ 0 60000 65536"/>
                  <a:gd name="T20" fmla="*/ 0 60000 65536"/>
                  <a:gd name="T21" fmla="*/ 0 w 573"/>
                  <a:gd name="T22" fmla="*/ 0 h 223"/>
                  <a:gd name="T23" fmla="*/ 573 w 573"/>
                  <a:gd name="T24" fmla="*/ 223 h 2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223">
                    <a:moveTo>
                      <a:pt x="63" y="0"/>
                    </a:moveTo>
                    <a:cubicBezTo>
                      <a:pt x="31" y="23"/>
                      <a:pt x="0" y="46"/>
                      <a:pt x="14" y="65"/>
                    </a:cubicBezTo>
                    <a:cubicBezTo>
                      <a:pt x="28" y="84"/>
                      <a:pt x="144" y="97"/>
                      <a:pt x="145" y="115"/>
                    </a:cubicBezTo>
                    <a:cubicBezTo>
                      <a:pt x="146" y="133"/>
                      <a:pt x="25" y="156"/>
                      <a:pt x="22" y="172"/>
                    </a:cubicBezTo>
                    <a:cubicBezTo>
                      <a:pt x="19" y="188"/>
                      <a:pt x="71" y="206"/>
                      <a:pt x="129" y="214"/>
                    </a:cubicBezTo>
                    <a:cubicBezTo>
                      <a:pt x="187" y="222"/>
                      <a:pt x="294" y="221"/>
                      <a:pt x="368" y="222"/>
                    </a:cubicBezTo>
                    <a:cubicBezTo>
                      <a:pt x="442" y="223"/>
                      <a:pt x="507" y="222"/>
                      <a:pt x="573" y="222"/>
                    </a:cubicBezTo>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31" name="Group 12">
                <a:extLst>
                  <a:ext uri="{FF2B5EF4-FFF2-40B4-BE49-F238E27FC236}">
                    <a16:creationId xmlns:a16="http://schemas.microsoft.com/office/drawing/2014/main" id="{6794BCDF-C8AF-E944-BF1D-138DF9E899F5}"/>
                  </a:ext>
                </a:extLst>
              </p:cNvPr>
              <p:cNvGrpSpPr>
                <a:grpSpLocks/>
              </p:cNvGrpSpPr>
              <p:nvPr/>
            </p:nvGrpSpPr>
            <p:grpSpPr bwMode="auto">
              <a:xfrm rot="-5400000">
                <a:off x="6543699" y="4752627"/>
                <a:ext cx="866775" cy="806450"/>
                <a:chOff x="2124" y="3147"/>
                <a:chExt cx="102" cy="102"/>
              </a:xfrm>
            </p:grpSpPr>
            <p:sp>
              <p:nvSpPr>
                <p:cNvPr id="32" name="Oval 13">
                  <a:extLst>
                    <a:ext uri="{FF2B5EF4-FFF2-40B4-BE49-F238E27FC236}">
                      <a16:creationId xmlns:a16="http://schemas.microsoft.com/office/drawing/2014/main" id="{B8E3F82E-24F1-654D-BE1A-CEA79E0DB5DE}"/>
                    </a:ext>
                  </a:extLst>
                </p:cNvPr>
                <p:cNvSpPr>
                  <a:spLocks noChangeArrowheads="1"/>
                </p:cNvSpPr>
                <p:nvPr/>
              </p:nvSpPr>
              <p:spPr bwMode="auto">
                <a:xfrm>
                  <a:off x="2124" y="3147"/>
                  <a:ext cx="102" cy="102"/>
                </a:xfrm>
                <a:prstGeom prst="ellipse">
                  <a:avLst/>
                </a:prstGeom>
                <a:gradFill rotWithShape="0">
                  <a:gsLst>
                    <a:gs pos="0">
                      <a:srgbClr val="FFFF00"/>
                    </a:gs>
                    <a:gs pos="100000">
                      <a:srgbClr val="FF3399"/>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endParaRPr lang="ja-JP" altLang="en-US">
                    <a:solidFill>
                      <a:srgbClr val="000000"/>
                    </a:solidFill>
                  </a:endParaRPr>
                </a:p>
              </p:txBody>
            </p:sp>
            <p:sp>
              <p:nvSpPr>
                <p:cNvPr id="33" name="AutoShape 14">
                  <a:extLst>
                    <a:ext uri="{FF2B5EF4-FFF2-40B4-BE49-F238E27FC236}">
                      <a16:creationId xmlns:a16="http://schemas.microsoft.com/office/drawing/2014/main" id="{8CCE4206-58C6-2241-83E9-4D63E06A34C6}"/>
                    </a:ext>
                  </a:extLst>
                </p:cNvPr>
                <p:cNvSpPr>
                  <a:spLocks noChangeArrowheads="1"/>
                </p:cNvSpPr>
                <p:nvPr/>
              </p:nvSpPr>
              <p:spPr bwMode="auto">
                <a:xfrm rot="-5400000">
                  <a:off x="2187" y="3177"/>
                  <a:ext cx="42" cy="36"/>
                </a:xfrm>
                <a:prstGeom prst="triangle">
                  <a:avLst>
                    <a:gd name="adj" fmla="val 50000"/>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endParaRPr lang="ja-JP" altLang="en-US">
                    <a:solidFill>
                      <a:srgbClr val="000000"/>
                    </a:solidFill>
                  </a:endParaRPr>
                </a:p>
              </p:txBody>
            </p:sp>
          </p:grpSp>
        </p:grpSp>
      </p:grpSp>
      <p:sp>
        <p:nvSpPr>
          <p:cNvPr id="54" name="テキスト ボックス 4">
            <a:extLst>
              <a:ext uri="{FF2B5EF4-FFF2-40B4-BE49-F238E27FC236}">
                <a16:creationId xmlns:a16="http://schemas.microsoft.com/office/drawing/2014/main" id="{0CC9E0C1-279A-3245-B11E-E78FD8541693}"/>
              </a:ext>
            </a:extLst>
          </p:cNvPr>
          <p:cNvSpPr txBox="1">
            <a:spLocks noChangeArrowheads="1"/>
          </p:cNvSpPr>
          <p:nvPr/>
        </p:nvSpPr>
        <p:spPr bwMode="auto">
          <a:xfrm>
            <a:off x="2438400" y="6122944"/>
            <a:ext cx="7359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ja-JP" altLang="en-US"/>
              <a:t>本研究で開発された</a:t>
            </a:r>
            <a:r>
              <a:rPr lang="en-US" altLang="ja-JP"/>
              <a:t>SiN-tag</a:t>
            </a:r>
            <a:r>
              <a:rPr lang="ja-JP" altLang="en-US"/>
              <a:t>は</a:t>
            </a:r>
            <a:r>
              <a:rPr lang="en-US" altLang="ja-JP"/>
              <a:t>SiN</a:t>
            </a:r>
            <a:r>
              <a:rPr lang="ja-JP" altLang="en-US"/>
              <a:t>基板に対して広い汎用性を有している。</a:t>
            </a:r>
          </a:p>
        </p:txBody>
      </p:sp>
    </p:spTree>
    <p:extLst>
      <p:ext uri="{BB962C8B-B14F-4D97-AF65-F5344CB8AC3E}">
        <p14:creationId xmlns:p14="http://schemas.microsoft.com/office/powerpoint/2010/main" val="1199919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9B819D-4760-644A-2832-EDA5BD5B93FB}"/>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22745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2319339" y="-17463"/>
            <a:ext cx="7843837" cy="1143001"/>
          </a:xfrm>
        </p:spPr>
        <p:txBody>
          <a:bodyPr rtlCol="0">
            <a:normAutofit/>
          </a:bodyPr>
          <a:lstStyle/>
          <a:p>
            <a:pPr>
              <a:defRPr/>
            </a:pPr>
            <a:r>
              <a:rPr lang="en-US" altLang="ja-JP" sz="2500" dirty="0">
                <a:solidFill>
                  <a:prstClr val="black"/>
                </a:solidFill>
              </a:rPr>
              <a:t>PS-tag</a:t>
            </a:r>
            <a:r>
              <a:rPr lang="ja-JP" altLang="en-US" sz="2500" dirty="0">
                <a:solidFill>
                  <a:prstClr val="black"/>
                </a:solidFill>
              </a:rPr>
              <a:t>融合単鎖抗体を用いる</a:t>
            </a:r>
            <a:r>
              <a:rPr lang="ja-JP" altLang="en-US" sz="2500" dirty="0">
                <a:solidFill>
                  <a:srgbClr val="FF0000"/>
                </a:solidFill>
              </a:rPr>
              <a:t>低コストかつ高感度</a:t>
            </a:r>
            <a:r>
              <a:rPr lang="ja-JP" altLang="en-US" sz="2500" dirty="0">
                <a:solidFill>
                  <a:prstClr val="black"/>
                </a:solidFill>
              </a:rPr>
              <a:t>な医療診断</a:t>
            </a:r>
            <a:br>
              <a:rPr lang="en-US" altLang="ja-JP" sz="2500" dirty="0">
                <a:solidFill>
                  <a:prstClr val="black"/>
                </a:solidFill>
              </a:rPr>
            </a:br>
            <a:r>
              <a:rPr lang="ja-JP" altLang="en-US" sz="2500" dirty="0">
                <a:solidFill>
                  <a:prstClr val="black"/>
                </a:solidFill>
              </a:rPr>
              <a:t>（</a:t>
            </a:r>
            <a:r>
              <a:rPr lang="en-US" altLang="ja-JP" sz="2500" dirty="0">
                <a:solidFill>
                  <a:prstClr val="black"/>
                </a:solidFill>
              </a:rPr>
              <a:t>CEA</a:t>
            </a:r>
            <a:r>
              <a:rPr lang="ja-JP" altLang="en-US" sz="2500" dirty="0">
                <a:solidFill>
                  <a:prstClr val="black"/>
                </a:solidFill>
              </a:rPr>
              <a:t> </a:t>
            </a:r>
            <a:r>
              <a:rPr lang="en-US" altLang="ja-JP" sz="2500" dirty="0">
                <a:solidFill>
                  <a:prstClr val="black"/>
                </a:solidFill>
              </a:rPr>
              <a:t>(</a:t>
            </a:r>
            <a:r>
              <a:rPr lang="ja-JP" altLang="en-US" sz="2500" dirty="0">
                <a:solidFill>
                  <a:prstClr val="black"/>
                </a:solidFill>
              </a:rPr>
              <a:t>大腸がんマーカー</a:t>
            </a:r>
            <a:r>
              <a:rPr lang="en-US" altLang="ja-JP" sz="2500" dirty="0">
                <a:solidFill>
                  <a:prstClr val="black"/>
                </a:solidFill>
              </a:rPr>
              <a:t>)</a:t>
            </a:r>
            <a:r>
              <a:rPr lang="ja-JP" altLang="en-US" sz="2500" dirty="0" err="1">
                <a:solidFill>
                  <a:prstClr val="black"/>
                </a:solidFill>
              </a:rPr>
              <a:t>の検</a:t>
            </a:r>
            <a:r>
              <a:rPr lang="ja-JP" altLang="en-US" sz="2500" dirty="0">
                <a:solidFill>
                  <a:prstClr val="black"/>
                </a:solidFill>
              </a:rPr>
              <a:t>出）</a:t>
            </a:r>
            <a:endParaRPr lang="ja-JP" altLang="en-US" sz="3000" dirty="0"/>
          </a:p>
        </p:txBody>
      </p:sp>
      <p:graphicFrame>
        <p:nvGraphicFramePr>
          <p:cNvPr id="104451" name="Object 53"/>
          <p:cNvGraphicFramePr>
            <a:graphicFrameLocks noChangeAspect="1"/>
          </p:cNvGraphicFramePr>
          <p:nvPr/>
        </p:nvGraphicFramePr>
        <p:xfrm>
          <a:off x="1524001" y="969963"/>
          <a:ext cx="6486525" cy="4652962"/>
        </p:xfrm>
        <a:graphic>
          <a:graphicData uri="http://schemas.openxmlformats.org/presentationml/2006/ole">
            <mc:AlternateContent xmlns:mc="http://schemas.openxmlformats.org/markup-compatibility/2006">
              <mc:Choice xmlns:v="urn:schemas-microsoft-com:vml" Requires="v">
                <p:oleObj spid="_x0000_s3073" name="ワークシート" r:id="rId3" imgW="5762609" imgH="4133760" progId="Excel.Sheet.8">
                  <p:embed/>
                </p:oleObj>
              </mc:Choice>
              <mc:Fallback>
                <p:oleObj name="ワークシート" r:id="rId3" imgW="5762609" imgH="4133760" progId="Excel.Sheet.8">
                  <p:embed/>
                  <p:pic>
                    <p:nvPicPr>
                      <p:cNvPr id="104451" name="Object 53"/>
                      <p:cNvPicPr>
                        <a:picLocks noChangeAspect="1" noChangeArrowheads="1"/>
                      </p:cNvPicPr>
                      <p:nvPr/>
                    </p:nvPicPr>
                    <p:blipFill>
                      <a:blip r:embed="rId4"/>
                      <a:srcRect/>
                      <a:stretch>
                        <a:fillRect/>
                      </a:stretch>
                    </p:blipFill>
                    <p:spPr bwMode="auto">
                      <a:xfrm>
                        <a:off x="1524001" y="969963"/>
                        <a:ext cx="6486525" cy="465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104452" name="Group 60"/>
          <p:cNvGrpSpPr>
            <a:grpSpLocks/>
          </p:cNvGrpSpPr>
          <p:nvPr/>
        </p:nvGrpSpPr>
        <p:grpSpPr bwMode="auto">
          <a:xfrm>
            <a:off x="6292851" y="1565275"/>
            <a:ext cx="207963" cy="412750"/>
            <a:chOff x="5148" y="1642"/>
            <a:chExt cx="226" cy="449"/>
          </a:xfrm>
        </p:grpSpPr>
        <p:sp>
          <p:nvSpPr>
            <p:cNvPr id="104620" name="フリーフォーム 315"/>
            <p:cNvSpPr>
              <a:spLocks/>
            </p:cNvSpPr>
            <p:nvPr/>
          </p:nvSpPr>
          <p:spPr bwMode="auto">
            <a:xfrm rot="21326707" flipH="1">
              <a:off x="5250" y="1973"/>
              <a:ext cx="124" cy="118"/>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nvGrpSpPr>
            <p:cNvPr id="104621" name="Group 62"/>
            <p:cNvGrpSpPr>
              <a:grpSpLocks/>
            </p:cNvGrpSpPr>
            <p:nvPr/>
          </p:nvGrpSpPr>
          <p:grpSpPr bwMode="auto">
            <a:xfrm>
              <a:off x="5148" y="1642"/>
              <a:ext cx="211" cy="427"/>
              <a:chOff x="5239" y="1434"/>
              <a:chExt cx="211" cy="427"/>
            </a:xfrm>
          </p:grpSpPr>
          <p:sp>
            <p:nvSpPr>
              <p:cNvPr id="3" name="フリーフォーム 314"/>
              <p:cNvSpPr/>
              <p:nvPr/>
            </p:nvSpPr>
            <p:spPr>
              <a:xfrm rot="1604076" flipH="1">
                <a:off x="5261" y="1434"/>
                <a:ext cx="164" cy="427"/>
              </a:xfrm>
              <a:custGeom>
                <a:avLst/>
                <a:gdLst>
                  <a:gd name="connsiteX0" fmla="*/ 0 w 289932"/>
                  <a:gd name="connsiteY0" fmla="*/ 214351 h 1001131"/>
                  <a:gd name="connsiteX1" fmla="*/ 126381 w 289932"/>
                  <a:gd name="connsiteY1" fmla="*/ 113990 h 1001131"/>
                  <a:gd name="connsiteX2" fmla="*/ 204439 w 289932"/>
                  <a:gd name="connsiteY2" fmla="*/ 898292 h 1001131"/>
                  <a:gd name="connsiteX3" fmla="*/ 289932 w 289932"/>
                  <a:gd name="connsiteY3" fmla="*/ 731024 h 1001131"/>
                  <a:gd name="connsiteX4" fmla="*/ 289932 w 289932"/>
                  <a:gd name="connsiteY4" fmla="*/ 731024 h 100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32" h="1001131">
                    <a:moveTo>
                      <a:pt x="0" y="214351"/>
                    </a:moveTo>
                    <a:cubicBezTo>
                      <a:pt x="46154" y="107175"/>
                      <a:pt x="92308" y="0"/>
                      <a:pt x="126381" y="113990"/>
                    </a:cubicBezTo>
                    <a:cubicBezTo>
                      <a:pt x="160454" y="227980"/>
                      <a:pt x="177181" y="795453"/>
                      <a:pt x="204439" y="898292"/>
                    </a:cubicBezTo>
                    <a:cubicBezTo>
                      <a:pt x="231698" y="1001131"/>
                      <a:pt x="289932" y="731024"/>
                      <a:pt x="289932" y="731024"/>
                    </a:cubicBezTo>
                    <a:lnTo>
                      <a:pt x="289932" y="73102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a:solidFill>
                    <a:prstClr val="black"/>
                  </a:solidFill>
                  <a:latin typeface="Calibri"/>
                  <a:ea typeface="ＭＳ Ｐゴシック" panose="020B0600070205080204" pitchFamily="34" charset="-128"/>
                </a:endParaRPr>
              </a:p>
            </p:txBody>
          </p:sp>
          <p:sp>
            <p:nvSpPr>
              <p:cNvPr id="4" name="円/楕円 317"/>
              <p:cNvSpPr>
                <a:spLocks noChangeAspect="1"/>
              </p:cNvSpPr>
              <p:nvPr/>
            </p:nvSpPr>
            <p:spPr>
              <a:xfrm rot="1320000" flipH="1">
                <a:off x="5408" y="1536"/>
                <a:ext cx="40" cy="226"/>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5" name="円/楕円 318"/>
              <p:cNvSpPr>
                <a:spLocks noChangeAspect="1"/>
              </p:cNvSpPr>
              <p:nvPr/>
            </p:nvSpPr>
            <p:spPr>
              <a:xfrm rot="1320000" flipH="1">
                <a:off x="5239" y="1501"/>
                <a:ext cx="41" cy="225"/>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grpSp>
      </p:grpSp>
      <p:grpSp>
        <p:nvGrpSpPr>
          <p:cNvPr id="104453" name="グループ化 125"/>
          <p:cNvGrpSpPr>
            <a:grpSpLocks noChangeAspect="1"/>
          </p:cNvGrpSpPr>
          <p:nvPr/>
        </p:nvGrpSpPr>
        <p:grpSpPr bwMode="auto">
          <a:xfrm rot="17640000" flipH="1">
            <a:off x="6188869" y="3601244"/>
            <a:ext cx="741362" cy="584200"/>
            <a:chOff x="2127606" y="3742601"/>
            <a:chExt cx="1246342" cy="980191"/>
          </a:xfrm>
        </p:grpSpPr>
        <p:sp>
          <p:nvSpPr>
            <p:cNvPr id="6" name="円/楕円 203"/>
            <p:cNvSpPr>
              <a:spLocks noChangeAspect="1"/>
            </p:cNvSpPr>
            <p:nvPr/>
          </p:nvSpPr>
          <p:spPr>
            <a:xfrm rot="17586337" flipH="1">
              <a:off x="3179504" y="4371219"/>
              <a:ext cx="58598" cy="32826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7" name="円/楕円 208"/>
            <p:cNvSpPr>
              <a:spLocks noChangeAspect="1"/>
            </p:cNvSpPr>
            <p:nvPr/>
          </p:nvSpPr>
          <p:spPr>
            <a:xfrm rot="17586337" flipH="1">
              <a:off x="2891675" y="4241741"/>
              <a:ext cx="58598" cy="32559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8" name="円/楕円 213"/>
            <p:cNvSpPr>
              <a:spLocks noChangeAspect="1"/>
            </p:cNvSpPr>
            <p:nvPr/>
          </p:nvSpPr>
          <p:spPr>
            <a:xfrm rot="17586337">
              <a:off x="3136635" y="4454217"/>
              <a:ext cx="58598" cy="32826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9" name="円/楕円 219"/>
            <p:cNvSpPr>
              <a:spLocks noChangeAspect="1"/>
            </p:cNvSpPr>
            <p:nvPr/>
          </p:nvSpPr>
          <p:spPr>
            <a:xfrm rot="17586337">
              <a:off x="2840941" y="4335823"/>
              <a:ext cx="58598" cy="325597"/>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0" name="円/楕円 273"/>
            <p:cNvSpPr>
              <a:spLocks noChangeAspect="1"/>
            </p:cNvSpPr>
            <p:nvPr/>
          </p:nvSpPr>
          <p:spPr>
            <a:xfrm rot="15186337">
              <a:off x="2553625" y="4408391"/>
              <a:ext cx="69253" cy="285565"/>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 name="円/楕円 274"/>
            <p:cNvSpPr>
              <a:spLocks noChangeAspect="1"/>
            </p:cNvSpPr>
            <p:nvPr/>
          </p:nvSpPr>
          <p:spPr>
            <a:xfrm rot="15186337">
              <a:off x="2540001" y="4316449"/>
              <a:ext cx="69253" cy="288233"/>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2" name="円/楕円 275"/>
            <p:cNvSpPr>
              <a:spLocks noChangeAspect="1"/>
            </p:cNvSpPr>
            <p:nvPr/>
          </p:nvSpPr>
          <p:spPr>
            <a:xfrm rot="15186337">
              <a:off x="2305190" y="4498709"/>
              <a:ext cx="66588" cy="288233"/>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3" name="円/楕円 286"/>
            <p:cNvSpPr>
              <a:spLocks noChangeAspect="1"/>
            </p:cNvSpPr>
            <p:nvPr/>
          </p:nvSpPr>
          <p:spPr>
            <a:xfrm rot="15186337">
              <a:off x="2273279" y="4399976"/>
              <a:ext cx="66590" cy="288233"/>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4" name="円/楕円 287"/>
            <p:cNvSpPr>
              <a:spLocks noChangeAspect="1"/>
            </p:cNvSpPr>
            <p:nvPr/>
          </p:nvSpPr>
          <p:spPr>
            <a:xfrm rot="19986337" flipH="1">
              <a:off x="2737882" y="4016265"/>
              <a:ext cx="68516" cy="287773"/>
            </a:xfrm>
            <a:prstGeom prst="ellipse">
              <a:avLst/>
            </a:prstGeom>
            <a:solidFill>
              <a:srgbClr val="00B050"/>
            </a:solidFill>
            <a:ln w="28575">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5" name="円/楕円 288"/>
            <p:cNvSpPr>
              <a:spLocks noChangeAspect="1"/>
            </p:cNvSpPr>
            <p:nvPr/>
          </p:nvSpPr>
          <p:spPr>
            <a:xfrm rot="19986337" flipH="1">
              <a:off x="2644204" y="4067525"/>
              <a:ext cx="68516" cy="287773"/>
            </a:xfrm>
            <a:prstGeom prst="ellipse">
              <a:avLst/>
            </a:prstGeom>
            <a:solidFill>
              <a:schemeClr val="bg1">
                <a:lumMod val="65000"/>
              </a:schemeClr>
            </a:solidFill>
            <a:ln w="285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6" name="円/楕円 289"/>
            <p:cNvSpPr>
              <a:spLocks noChangeAspect="1"/>
            </p:cNvSpPr>
            <p:nvPr/>
          </p:nvSpPr>
          <p:spPr>
            <a:xfrm rot="19986337" flipH="1">
              <a:off x="2606369" y="3742601"/>
              <a:ext cx="68516" cy="287773"/>
            </a:xfrm>
            <a:prstGeom prst="ellipse">
              <a:avLst/>
            </a:prstGeom>
            <a:solidFill>
              <a:srgbClr val="FF0000"/>
            </a:solidFill>
            <a:ln w="28575">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7" name="円/楕円 292"/>
            <p:cNvSpPr>
              <a:spLocks noChangeAspect="1"/>
            </p:cNvSpPr>
            <p:nvPr/>
          </p:nvSpPr>
          <p:spPr>
            <a:xfrm rot="19986337" flipH="1">
              <a:off x="2509730" y="3793556"/>
              <a:ext cx="68516" cy="287773"/>
            </a:xfrm>
            <a:prstGeom prst="ellipse">
              <a:avLst/>
            </a:prstGeom>
            <a:solidFill>
              <a:srgbClr val="0070C0"/>
            </a:solidFill>
            <a:ln w="28575">
              <a:solidFill>
                <a:srgbClr val="0070C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grpSp>
          <p:nvGrpSpPr>
            <p:cNvPr id="104609" name="グループ化 122"/>
            <p:cNvGrpSpPr>
              <a:grpSpLocks/>
            </p:cNvGrpSpPr>
            <p:nvPr/>
          </p:nvGrpSpPr>
          <p:grpSpPr bwMode="auto">
            <a:xfrm>
              <a:off x="2801946" y="4191484"/>
              <a:ext cx="382014" cy="274124"/>
              <a:chOff x="2801946" y="4191484"/>
              <a:chExt cx="382014" cy="274124"/>
            </a:xfrm>
          </p:grpSpPr>
          <p:sp>
            <p:nvSpPr>
              <p:cNvPr id="18" name="円弧 301"/>
              <p:cNvSpPr/>
              <p:nvPr/>
            </p:nvSpPr>
            <p:spPr>
              <a:xfrm rot="1075766">
                <a:off x="2791940" y="4170039"/>
                <a:ext cx="141447" cy="213085"/>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9" name="円弧 26"/>
              <p:cNvSpPr/>
              <p:nvPr/>
            </p:nvSpPr>
            <p:spPr>
              <a:xfrm rot="13840512">
                <a:off x="3017438" y="4092343"/>
                <a:ext cx="125188" cy="23218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20" name="円弧 27"/>
              <p:cNvSpPr/>
              <p:nvPr/>
            </p:nvSpPr>
            <p:spPr>
              <a:xfrm rot="17275766">
                <a:off x="2964901" y="4218417"/>
                <a:ext cx="71915" cy="12543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21" name="円弧 28"/>
              <p:cNvSpPr/>
              <p:nvPr/>
            </p:nvSpPr>
            <p:spPr>
              <a:xfrm rot="20144309">
                <a:off x="2980251" y="4181943"/>
                <a:ext cx="82733" cy="11186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nvGrpSpPr>
            <p:cNvPr id="104610" name="グループ化 124"/>
            <p:cNvGrpSpPr>
              <a:grpSpLocks/>
            </p:cNvGrpSpPr>
            <p:nvPr/>
          </p:nvGrpSpPr>
          <p:grpSpPr bwMode="auto">
            <a:xfrm>
              <a:off x="2613705" y="4449259"/>
              <a:ext cx="382269" cy="273533"/>
              <a:chOff x="2613705" y="4449259"/>
              <a:chExt cx="382269" cy="273533"/>
            </a:xfrm>
          </p:grpSpPr>
          <p:sp>
            <p:nvSpPr>
              <p:cNvPr id="22" name="円弧 296"/>
              <p:cNvSpPr/>
              <p:nvPr/>
            </p:nvSpPr>
            <p:spPr>
              <a:xfrm rot="3051083">
                <a:off x="2662919" y="4496432"/>
                <a:ext cx="146497" cy="232187"/>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nvGrpSpPr>
              <p:cNvPr id="104612" name="グループ化 123"/>
              <p:cNvGrpSpPr>
                <a:grpSpLocks/>
              </p:cNvGrpSpPr>
              <p:nvPr/>
            </p:nvGrpSpPr>
            <p:grpSpPr bwMode="auto">
              <a:xfrm>
                <a:off x="2727088" y="4449259"/>
                <a:ext cx="268886" cy="239686"/>
                <a:chOff x="2727088" y="4449259"/>
                <a:chExt cx="268886" cy="239686"/>
              </a:xfrm>
            </p:grpSpPr>
            <p:sp>
              <p:nvSpPr>
                <p:cNvPr id="23" name="円弧 29"/>
                <p:cNvSpPr/>
                <p:nvPr/>
              </p:nvSpPr>
              <p:spPr>
                <a:xfrm rot="11886337">
                  <a:off x="2815170" y="4393920"/>
                  <a:ext cx="152123" cy="239721"/>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24" name="円弧 299"/>
                <p:cNvSpPr/>
                <p:nvPr/>
              </p:nvSpPr>
              <p:spPr>
                <a:xfrm rot="6486337">
                  <a:off x="2702920" y="4442366"/>
                  <a:ext cx="79907" cy="13344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25" name="円弧 32"/>
                <p:cNvSpPr/>
                <p:nvPr/>
              </p:nvSpPr>
              <p:spPr>
                <a:xfrm rot="9354880">
                  <a:off x="2699443" y="4493684"/>
                  <a:ext cx="82733" cy="12518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sp>
        <p:nvSpPr>
          <p:cNvPr id="104454" name="Line 90"/>
          <p:cNvSpPr>
            <a:spLocks noChangeShapeType="1"/>
          </p:cNvSpPr>
          <p:nvPr/>
        </p:nvSpPr>
        <p:spPr bwMode="auto">
          <a:xfrm>
            <a:off x="6427789" y="2044701"/>
            <a:ext cx="134937" cy="201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sp>
        <p:nvSpPr>
          <p:cNvPr id="104455" name="Line 92"/>
          <p:cNvSpPr>
            <a:spLocks noChangeShapeType="1"/>
          </p:cNvSpPr>
          <p:nvPr/>
        </p:nvSpPr>
        <p:spPr bwMode="auto">
          <a:xfrm>
            <a:off x="6764338" y="4194176"/>
            <a:ext cx="133350" cy="2016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nvGrpSpPr>
          <p:cNvPr id="104456" name="グループ化 135"/>
          <p:cNvGrpSpPr>
            <a:grpSpLocks/>
          </p:cNvGrpSpPr>
          <p:nvPr/>
        </p:nvGrpSpPr>
        <p:grpSpPr bwMode="auto">
          <a:xfrm>
            <a:off x="8108950" y="2738439"/>
            <a:ext cx="2495550" cy="2009775"/>
            <a:chOff x="6584950" y="2738438"/>
            <a:chExt cx="2495550" cy="2009775"/>
          </a:xfrm>
        </p:grpSpPr>
        <p:grpSp>
          <p:nvGrpSpPr>
            <p:cNvPr id="104458" name="Group 172"/>
            <p:cNvGrpSpPr>
              <a:grpSpLocks/>
            </p:cNvGrpSpPr>
            <p:nvPr/>
          </p:nvGrpSpPr>
          <p:grpSpPr bwMode="auto">
            <a:xfrm rot="-4989547">
              <a:off x="8281194" y="2743994"/>
              <a:ext cx="484187" cy="473075"/>
              <a:chOff x="3089" y="3125"/>
              <a:chExt cx="330" cy="298"/>
            </a:xfrm>
          </p:grpSpPr>
          <p:grpSp>
            <p:nvGrpSpPr>
              <p:cNvPr id="104582" name="Group 173"/>
              <p:cNvGrpSpPr>
                <a:grpSpLocks noChangeAspect="1"/>
              </p:cNvGrpSpPr>
              <p:nvPr/>
            </p:nvGrpSpPr>
            <p:grpSpPr bwMode="auto">
              <a:xfrm rot="2205714">
                <a:off x="3113" y="3148"/>
                <a:ext cx="286" cy="275"/>
                <a:chOff x="3115" y="4857"/>
                <a:chExt cx="667" cy="639"/>
              </a:xfrm>
            </p:grpSpPr>
            <p:sp>
              <p:nvSpPr>
                <p:cNvPr id="104592"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93"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94"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95"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96"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4583" name="Group 179"/>
              <p:cNvGrpSpPr>
                <a:grpSpLocks noChangeAspect="1"/>
              </p:cNvGrpSpPr>
              <p:nvPr/>
            </p:nvGrpSpPr>
            <p:grpSpPr bwMode="auto">
              <a:xfrm rot="-768972">
                <a:off x="3264" y="3125"/>
                <a:ext cx="137" cy="137"/>
                <a:chOff x="2124" y="3147"/>
                <a:chExt cx="102" cy="102"/>
              </a:xfrm>
            </p:grpSpPr>
            <p:sp>
              <p:nvSpPr>
                <p:cNvPr id="104590"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91"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4584" name="Group 182"/>
              <p:cNvGrpSpPr>
                <a:grpSpLocks noChangeAspect="1"/>
              </p:cNvGrpSpPr>
              <p:nvPr/>
            </p:nvGrpSpPr>
            <p:grpSpPr bwMode="auto">
              <a:xfrm rot="-9424672">
                <a:off x="3089" y="3140"/>
                <a:ext cx="137" cy="137"/>
                <a:chOff x="2124" y="3147"/>
                <a:chExt cx="102" cy="102"/>
              </a:xfrm>
            </p:grpSpPr>
            <p:sp>
              <p:nvSpPr>
                <p:cNvPr id="104588"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89"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4585" name="Group 185"/>
              <p:cNvGrpSpPr>
                <a:grpSpLocks noChangeAspect="1"/>
              </p:cNvGrpSpPr>
              <p:nvPr/>
            </p:nvGrpSpPr>
            <p:grpSpPr bwMode="auto">
              <a:xfrm rot="1375327">
                <a:off x="3282" y="3280"/>
                <a:ext cx="137" cy="137"/>
                <a:chOff x="2124" y="3147"/>
                <a:chExt cx="102" cy="102"/>
              </a:xfrm>
            </p:grpSpPr>
            <p:sp>
              <p:nvSpPr>
                <p:cNvPr id="104586"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87"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grpSp>
          <p:nvGrpSpPr>
            <p:cNvPr id="104459" name="Group 172"/>
            <p:cNvGrpSpPr>
              <a:grpSpLocks/>
            </p:cNvGrpSpPr>
            <p:nvPr/>
          </p:nvGrpSpPr>
          <p:grpSpPr bwMode="auto">
            <a:xfrm rot="-4713142">
              <a:off x="6822282" y="2882106"/>
              <a:ext cx="484188" cy="473075"/>
              <a:chOff x="3089" y="3125"/>
              <a:chExt cx="330" cy="298"/>
            </a:xfrm>
          </p:grpSpPr>
          <p:grpSp>
            <p:nvGrpSpPr>
              <p:cNvPr id="104567" name="Group 173"/>
              <p:cNvGrpSpPr>
                <a:grpSpLocks noChangeAspect="1"/>
              </p:cNvGrpSpPr>
              <p:nvPr/>
            </p:nvGrpSpPr>
            <p:grpSpPr bwMode="auto">
              <a:xfrm rot="2205714">
                <a:off x="3113" y="3148"/>
                <a:ext cx="286" cy="275"/>
                <a:chOff x="3115" y="4857"/>
                <a:chExt cx="667" cy="639"/>
              </a:xfrm>
            </p:grpSpPr>
            <p:sp>
              <p:nvSpPr>
                <p:cNvPr id="104577"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78"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79"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80"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81"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4568" name="Group 179"/>
              <p:cNvGrpSpPr>
                <a:grpSpLocks noChangeAspect="1"/>
              </p:cNvGrpSpPr>
              <p:nvPr/>
            </p:nvGrpSpPr>
            <p:grpSpPr bwMode="auto">
              <a:xfrm rot="-768972">
                <a:off x="3264" y="3125"/>
                <a:ext cx="137" cy="137"/>
                <a:chOff x="2124" y="3147"/>
                <a:chExt cx="102" cy="102"/>
              </a:xfrm>
            </p:grpSpPr>
            <p:sp>
              <p:nvSpPr>
                <p:cNvPr id="104575"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76"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4569" name="Group 182"/>
              <p:cNvGrpSpPr>
                <a:grpSpLocks noChangeAspect="1"/>
              </p:cNvGrpSpPr>
              <p:nvPr/>
            </p:nvGrpSpPr>
            <p:grpSpPr bwMode="auto">
              <a:xfrm rot="-9424672">
                <a:off x="3089" y="3140"/>
                <a:ext cx="137" cy="137"/>
                <a:chOff x="2124" y="3147"/>
                <a:chExt cx="102" cy="102"/>
              </a:xfrm>
            </p:grpSpPr>
            <p:sp>
              <p:nvSpPr>
                <p:cNvPr id="104573"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74"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4570" name="Group 185"/>
              <p:cNvGrpSpPr>
                <a:grpSpLocks noChangeAspect="1"/>
              </p:cNvGrpSpPr>
              <p:nvPr/>
            </p:nvGrpSpPr>
            <p:grpSpPr bwMode="auto">
              <a:xfrm rot="1375327">
                <a:off x="3282" y="3280"/>
                <a:ext cx="137" cy="137"/>
                <a:chOff x="2124" y="3147"/>
                <a:chExt cx="102" cy="102"/>
              </a:xfrm>
            </p:grpSpPr>
            <p:sp>
              <p:nvSpPr>
                <p:cNvPr id="104571"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4572"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sp>
          <p:nvSpPr>
            <p:cNvPr id="90135" name="Rectangle 23"/>
            <p:cNvSpPr>
              <a:spLocks noChangeArrowheads="1"/>
            </p:cNvSpPr>
            <p:nvPr/>
          </p:nvSpPr>
          <p:spPr bwMode="auto">
            <a:xfrm>
              <a:off x="6584950" y="4556125"/>
              <a:ext cx="2330450" cy="192088"/>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p>
              <a:pPr>
                <a:defRPr/>
              </a:pPr>
              <a:endParaRPr lang="ja-JP" altLang="en-US" sz="4200">
                <a:solidFill>
                  <a:prstClr val="black"/>
                </a:solidFill>
                <a:latin typeface="Calibri"/>
                <a:ea typeface="ＭＳ Ｐゴシック" panose="020B0600070205080204" pitchFamily="34" charset="-128"/>
                <a:cs typeface="ＭＳ Ｐゴシック" charset="0"/>
              </a:endParaRPr>
            </a:p>
          </p:txBody>
        </p:sp>
        <p:grpSp>
          <p:nvGrpSpPr>
            <p:cNvPr id="104461" name="Group 100"/>
            <p:cNvGrpSpPr>
              <a:grpSpLocks/>
            </p:cNvGrpSpPr>
            <p:nvPr/>
          </p:nvGrpSpPr>
          <p:grpSpPr bwMode="auto">
            <a:xfrm>
              <a:off x="7256463" y="4108450"/>
              <a:ext cx="220662" cy="439738"/>
              <a:chOff x="5148" y="1642"/>
              <a:chExt cx="226" cy="449"/>
            </a:xfrm>
          </p:grpSpPr>
          <p:sp>
            <p:nvSpPr>
              <p:cNvPr id="104562" name="フリーフォーム 315"/>
              <p:cNvSpPr>
                <a:spLocks/>
              </p:cNvSpPr>
              <p:nvPr/>
            </p:nvSpPr>
            <p:spPr bwMode="auto">
              <a:xfrm rot="21326707" flipH="1">
                <a:off x="5250" y="1973"/>
                <a:ext cx="124" cy="118"/>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nvGrpSpPr>
              <p:cNvPr id="104563" name="Group 102"/>
              <p:cNvGrpSpPr>
                <a:grpSpLocks/>
              </p:cNvGrpSpPr>
              <p:nvPr/>
            </p:nvGrpSpPr>
            <p:grpSpPr bwMode="auto">
              <a:xfrm>
                <a:off x="5148" y="1642"/>
                <a:ext cx="211" cy="427"/>
                <a:chOff x="5239" y="1434"/>
                <a:chExt cx="211" cy="427"/>
              </a:xfrm>
            </p:grpSpPr>
            <p:sp>
              <p:nvSpPr>
                <p:cNvPr id="315" name="フリーフォーム 314"/>
                <p:cNvSpPr/>
                <p:nvPr/>
              </p:nvSpPr>
              <p:spPr>
                <a:xfrm rot="1604076" flipH="1">
                  <a:off x="5262" y="1434"/>
                  <a:ext cx="164" cy="425"/>
                </a:xfrm>
                <a:custGeom>
                  <a:avLst/>
                  <a:gdLst>
                    <a:gd name="connsiteX0" fmla="*/ 0 w 289932"/>
                    <a:gd name="connsiteY0" fmla="*/ 214351 h 1001131"/>
                    <a:gd name="connsiteX1" fmla="*/ 126381 w 289932"/>
                    <a:gd name="connsiteY1" fmla="*/ 113990 h 1001131"/>
                    <a:gd name="connsiteX2" fmla="*/ 204439 w 289932"/>
                    <a:gd name="connsiteY2" fmla="*/ 898292 h 1001131"/>
                    <a:gd name="connsiteX3" fmla="*/ 289932 w 289932"/>
                    <a:gd name="connsiteY3" fmla="*/ 731024 h 1001131"/>
                    <a:gd name="connsiteX4" fmla="*/ 289932 w 289932"/>
                    <a:gd name="connsiteY4" fmla="*/ 731024 h 100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32" h="1001131">
                      <a:moveTo>
                        <a:pt x="0" y="214351"/>
                      </a:moveTo>
                      <a:cubicBezTo>
                        <a:pt x="46154" y="107175"/>
                        <a:pt x="92308" y="0"/>
                        <a:pt x="126381" y="113990"/>
                      </a:cubicBezTo>
                      <a:cubicBezTo>
                        <a:pt x="160454" y="227980"/>
                        <a:pt x="177181" y="795453"/>
                        <a:pt x="204439" y="898292"/>
                      </a:cubicBezTo>
                      <a:cubicBezTo>
                        <a:pt x="231698" y="1001131"/>
                        <a:pt x="289932" y="731024"/>
                        <a:pt x="289932" y="731024"/>
                      </a:cubicBezTo>
                      <a:lnTo>
                        <a:pt x="289932" y="73102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a:solidFill>
                      <a:prstClr val="black"/>
                    </a:solidFill>
                    <a:latin typeface="Calibri"/>
                    <a:ea typeface="ＭＳ Ｐゴシック" panose="020B0600070205080204" pitchFamily="34" charset="-128"/>
                  </a:endParaRPr>
                </a:p>
              </p:txBody>
            </p:sp>
            <p:sp>
              <p:nvSpPr>
                <p:cNvPr id="318" name="円/楕円 317"/>
                <p:cNvSpPr>
                  <a:spLocks noChangeAspect="1"/>
                </p:cNvSpPr>
                <p:nvPr/>
              </p:nvSpPr>
              <p:spPr>
                <a:xfrm rot="1320000" flipH="1">
                  <a:off x="5408" y="1536"/>
                  <a:ext cx="42" cy="227"/>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319" name="円/楕円 318"/>
                <p:cNvSpPr>
                  <a:spLocks noChangeAspect="1"/>
                </p:cNvSpPr>
                <p:nvPr/>
              </p:nvSpPr>
              <p:spPr>
                <a:xfrm rot="1320000" flipH="1">
                  <a:off x="5239" y="1500"/>
                  <a:ext cx="42" cy="224"/>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grpSp>
        </p:grpSp>
        <p:grpSp>
          <p:nvGrpSpPr>
            <p:cNvPr id="104462" name="グループ化 125"/>
            <p:cNvGrpSpPr>
              <a:grpSpLocks noChangeAspect="1"/>
            </p:cNvGrpSpPr>
            <p:nvPr/>
          </p:nvGrpSpPr>
          <p:grpSpPr bwMode="auto">
            <a:xfrm rot="17640000" flipH="1">
              <a:off x="8221662" y="3792538"/>
              <a:ext cx="790575" cy="622300"/>
              <a:chOff x="2127606" y="3742601"/>
              <a:chExt cx="1246342" cy="980191"/>
            </a:xfrm>
          </p:grpSpPr>
          <p:sp>
            <p:nvSpPr>
              <p:cNvPr id="26" name="円/楕円 203"/>
              <p:cNvSpPr>
                <a:spLocks noChangeAspect="1"/>
              </p:cNvSpPr>
              <p:nvPr/>
            </p:nvSpPr>
            <p:spPr>
              <a:xfrm rot="17586337" flipH="1">
                <a:off x="3137459" y="4341716"/>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27" name="円/楕円 208"/>
              <p:cNvSpPr>
                <a:spLocks noChangeAspect="1"/>
              </p:cNvSpPr>
              <p:nvPr/>
            </p:nvSpPr>
            <p:spPr>
              <a:xfrm rot="17586337" flipH="1">
                <a:off x="2839219" y="4211786"/>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28" name="円/楕円 213"/>
              <p:cNvSpPr>
                <a:spLocks noChangeAspect="1"/>
              </p:cNvSpPr>
              <p:nvPr/>
            </p:nvSpPr>
            <p:spPr>
              <a:xfrm rot="17586337">
                <a:off x="3097760" y="4430805"/>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29" name="円/楕円 219"/>
              <p:cNvSpPr>
                <a:spLocks noChangeAspect="1"/>
              </p:cNvSpPr>
              <p:nvPr/>
            </p:nvSpPr>
            <p:spPr>
              <a:xfrm rot="17586337">
                <a:off x="2795965" y="4296556"/>
                <a:ext cx="60012" cy="327854"/>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30" name="円/楕円 273"/>
              <p:cNvSpPr>
                <a:spLocks noChangeAspect="1"/>
              </p:cNvSpPr>
              <p:nvPr/>
            </p:nvSpPr>
            <p:spPr>
              <a:xfrm rot="15186337">
                <a:off x="2518486" y="4395992"/>
                <a:ext cx="67512" cy="287809"/>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31" name="円/楕円 274"/>
              <p:cNvSpPr>
                <a:spLocks noChangeAspect="1"/>
              </p:cNvSpPr>
              <p:nvPr/>
            </p:nvSpPr>
            <p:spPr>
              <a:xfrm rot="15186337">
                <a:off x="2487319" y="4290991"/>
                <a:ext cx="70014" cy="287809"/>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90112" name="円/楕円 275"/>
              <p:cNvSpPr>
                <a:spLocks noChangeAspect="1"/>
              </p:cNvSpPr>
              <p:nvPr/>
            </p:nvSpPr>
            <p:spPr>
              <a:xfrm rot="15186337">
                <a:off x="2220627" y="4489862"/>
                <a:ext cx="70014" cy="287811"/>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90113" name="円/楕円 286"/>
              <p:cNvSpPr>
                <a:spLocks noChangeAspect="1"/>
              </p:cNvSpPr>
              <p:nvPr/>
            </p:nvSpPr>
            <p:spPr>
              <a:xfrm rot="15186337">
                <a:off x="2202125" y="4386644"/>
                <a:ext cx="67512" cy="287811"/>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288" name="円/楕円 287"/>
              <p:cNvSpPr>
                <a:spLocks noChangeAspect="1"/>
              </p:cNvSpPr>
              <p:nvPr/>
            </p:nvSpPr>
            <p:spPr>
              <a:xfrm rot="19986337" flipH="1">
                <a:off x="2737882" y="4016265"/>
                <a:ext cx="68516" cy="287773"/>
              </a:xfrm>
              <a:prstGeom prst="ellipse">
                <a:avLst/>
              </a:prstGeom>
              <a:solidFill>
                <a:srgbClr val="00B050"/>
              </a:solidFill>
              <a:ln w="28575">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289" name="円/楕円 288"/>
              <p:cNvSpPr>
                <a:spLocks noChangeAspect="1"/>
              </p:cNvSpPr>
              <p:nvPr/>
            </p:nvSpPr>
            <p:spPr>
              <a:xfrm rot="19986337" flipH="1">
                <a:off x="2644204" y="4067525"/>
                <a:ext cx="68516" cy="287773"/>
              </a:xfrm>
              <a:prstGeom prst="ellipse">
                <a:avLst/>
              </a:prstGeom>
              <a:solidFill>
                <a:schemeClr val="bg1">
                  <a:lumMod val="65000"/>
                </a:schemeClr>
              </a:solidFill>
              <a:ln w="285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290" name="円/楕円 289"/>
              <p:cNvSpPr>
                <a:spLocks noChangeAspect="1"/>
              </p:cNvSpPr>
              <p:nvPr/>
            </p:nvSpPr>
            <p:spPr>
              <a:xfrm rot="19986337" flipH="1">
                <a:off x="2606369" y="3742601"/>
                <a:ext cx="68516" cy="287773"/>
              </a:xfrm>
              <a:prstGeom prst="ellipse">
                <a:avLst/>
              </a:prstGeom>
              <a:solidFill>
                <a:srgbClr val="FF0000"/>
              </a:solidFill>
              <a:ln w="28575">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293" name="円/楕円 292"/>
              <p:cNvSpPr>
                <a:spLocks noChangeAspect="1"/>
              </p:cNvSpPr>
              <p:nvPr/>
            </p:nvSpPr>
            <p:spPr>
              <a:xfrm rot="19986337" flipH="1">
                <a:off x="2509730" y="3793556"/>
                <a:ext cx="68516" cy="287773"/>
              </a:xfrm>
              <a:prstGeom prst="ellipse">
                <a:avLst/>
              </a:prstGeom>
              <a:solidFill>
                <a:srgbClr val="0070C0"/>
              </a:solidFill>
              <a:ln w="28575">
                <a:solidFill>
                  <a:srgbClr val="0070C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grpSp>
            <p:nvGrpSpPr>
              <p:cNvPr id="104551" name="グループ化 122"/>
              <p:cNvGrpSpPr>
                <a:grpSpLocks/>
              </p:cNvGrpSpPr>
              <p:nvPr/>
            </p:nvGrpSpPr>
            <p:grpSpPr bwMode="auto">
              <a:xfrm>
                <a:off x="2801946" y="4191484"/>
                <a:ext cx="382014" cy="274124"/>
                <a:chOff x="2801946" y="4191484"/>
                <a:chExt cx="382014" cy="274124"/>
              </a:xfrm>
            </p:grpSpPr>
            <p:sp>
              <p:nvSpPr>
                <p:cNvPr id="90114" name="円弧 301"/>
                <p:cNvSpPr/>
                <p:nvPr/>
              </p:nvSpPr>
              <p:spPr>
                <a:xfrm rot="1075766">
                  <a:off x="2746147" y="4191777"/>
                  <a:ext cx="147660" cy="22004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15" name="円弧 26"/>
                <p:cNvSpPr/>
                <p:nvPr/>
              </p:nvSpPr>
              <p:spPr>
                <a:xfrm rot="13840512">
                  <a:off x="2960212" y="4095411"/>
                  <a:ext cx="130025" cy="247766"/>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16" name="円弧 27"/>
                <p:cNvSpPr/>
                <p:nvPr/>
              </p:nvSpPr>
              <p:spPr>
                <a:xfrm rot="17275766">
                  <a:off x="2929834" y="4235919"/>
                  <a:ext cx="72513" cy="12763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17" name="円弧 28"/>
                <p:cNvSpPr/>
                <p:nvPr/>
              </p:nvSpPr>
              <p:spPr>
                <a:xfrm rot="20144309">
                  <a:off x="2921524" y="4195490"/>
                  <a:ext cx="82590" cy="112521"/>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nvGrpSpPr>
              <p:cNvPr id="104552" name="グループ化 124"/>
              <p:cNvGrpSpPr>
                <a:grpSpLocks/>
              </p:cNvGrpSpPr>
              <p:nvPr/>
            </p:nvGrpSpPr>
            <p:grpSpPr bwMode="auto">
              <a:xfrm>
                <a:off x="2613705" y="4449259"/>
                <a:ext cx="382269" cy="273533"/>
                <a:chOff x="2613705" y="4449259"/>
                <a:chExt cx="382269" cy="273533"/>
              </a:xfrm>
            </p:grpSpPr>
            <p:sp>
              <p:nvSpPr>
                <p:cNvPr id="90118" name="円弧 296"/>
                <p:cNvSpPr/>
                <p:nvPr/>
              </p:nvSpPr>
              <p:spPr>
                <a:xfrm rot="3051083">
                  <a:off x="2603585" y="4492728"/>
                  <a:ext cx="132525" cy="242763"/>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nvGrpSpPr>
                <p:cNvPr id="104554" name="グループ化 123"/>
                <p:cNvGrpSpPr>
                  <a:grpSpLocks/>
                </p:cNvGrpSpPr>
                <p:nvPr/>
              </p:nvGrpSpPr>
              <p:grpSpPr bwMode="auto">
                <a:xfrm>
                  <a:off x="2727088" y="4449259"/>
                  <a:ext cx="268886" cy="239686"/>
                  <a:chOff x="2727088" y="4449259"/>
                  <a:chExt cx="268886" cy="239686"/>
                </a:xfrm>
              </p:grpSpPr>
              <p:sp>
                <p:nvSpPr>
                  <p:cNvPr id="90119" name="円弧 29"/>
                  <p:cNvSpPr/>
                  <p:nvPr/>
                </p:nvSpPr>
                <p:spPr>
                  <a:xfrm rot="11886337">
                    <a:off x="2785062" y="4408780"/>
                    <a:ext cx="155168" cy="24004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20" name="円弧 299"/>
                  <p:cNvSpPr/>
                  <p:nvPr/>
                </p:nvSpPr>
                <p:spPr>
                  <a:xfrm rot="6486337">
                    <a:off x="2673600" y="4459373"/>
                    <a:ext cx="80016" cy="13765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21" name="円弧 32"/>
                  <p:cNvSpPr/>
                  <p:nvPr/>
                </p:nvSpPr>
                <p:spPr>
                  <a:xfrm rot="9354880">
                    <a:off x="2672965" y="4498567"/>
                    <a:ext cx="87595" cy="12502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grpSp>
          <p:nvGrpSpPr>
            <p:cNvPr id="104463" name="グループ化 137"/>
            <p:cNvGrpSpPr>
              <a:grpSpLocks/>
            </p:cNvGrpSpPr>
            <p:nvPr/>
          </p:nvGrpSpPr>
          <p:grpSpPr bwMode="auto">
            <a:xfrm flipH="1">
              <a:off x="7118350" y="3709988"/>
              <a:ext cx="374650" cy="468312"/>
              <a:chOff x="3072423" y="4537501"/>
              <a:chExt cx="495787" cy="571504"/>
            </a:xfrm>
          </p:grpSpPr>
          <p:sp>
            <p:nvSpPr>
              <p:cNvPr id="90122"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latin typeface="Calibri"/>
                  <a:ea typeface="ＭＳ Ｐゴシック" panose="020B0600070205080204" pitchFamily="34" charset="-128"/>
                  <a:cs typeface="ＭＳ Ｐゴシック" charset="0"/>
                </a:endParaRPr>
              </a:p>
            </p:txBody>
          </p:sp>
          <p:grpSp>
            <p:nvGrpSpPr>
              <p:cNvPr id="104534" name="グループ化 169"/>
              <p:cNvGrpSpPr>
                <a:grpSpLocks/>
              </p:cNvGrpSpPr>
              <p:nvPr/>
            </p:nvGrpSpPr>
            <p:grpSpPr bwMode="auto">
              <a:xfrm rot="1945286">
                <a:off x="3181738" y="4537501"/>
                <a:ext cx="386472" cy="427705"/>
                <a:chOff x="3214684" y="2967126"/>
                <a:chExt cx="451328" cy="676195"/>
              </a:xfrm>
            </p:grpSpPr>
            <p:sp>
              <p:nvSpPr>
                <p:cNvPr id="90123" name="円弧 140"/>
                <p:cNvSpPr/>
                <p:nvPr/>
              </p:nvSpPr>
              <p:spPr>
                <a:xfrm>
                  <a:off x="3221994" y="3192737"/>
                  <a:ext cx="213440" cy="43186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24" name="円弧 141"/>
                <p:cNvSpPr/>
                <p:nvPr/>
              </p:nvSpPr>
              <p:spPr>
                <a:xfrm rot="12764746">
                  <a:off x="3443555" y="2924245"/>
                  <a:ext cx="213441"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25" name="円弧 142"/>
                <p:cNvSpPr/>
                <p:nvPr/>
              </p:nvSpPr>
              <p:spPr>
                <a:xfrm rot="16200000">
                  <a:off x="3446255" y="3258276"/>
                  <a:ext cx="143955" cy="18890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26" name="円弧 143"/>
                <p:cNvSpPr/>
                <p:nvPr/>
              </p:nvSpPr>
              <p:spPr>
                <a:xfrm rot="19068543">
                  <a:off x="3448587" y="3153187"/>
                  <a:ext cx="122667" cy="22358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4464" name="グループ化 137"/>
            <p:cNvGrpSpPr>
              <a:grpSpLocks/>
            </p:cNvGrpSpPr>
            <p:nvPr/>
          </p:nvGrpSpPr>
          <p:grpSpPr bwMode="auto">
            <a:xfrm flipH="1">
              <a:off x="8164513" y="3371850"/>
              <a:ext cx="374650" cy="468313"/>
              <a:chOff x="3072423" y="4537501"/>
              <a:chExt cx="495787" cy="571504"/>
            </a:xfrm>
          </p:grpSpPr>
          <p:sp>
            <p:nvSpPr>
              <p:cNvPr id="139"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latin typeface="Calibri"/>
                  <a:ea typeface="ＭＳ Ｐゴシック" panose="020B0600070205080204" pitchFamily="34" charset="-128"/>
                  <a:cs typeface="ＭＳ Ｐゴシック" charset="0"/>
                </a:endParaRPr>
              </a:p>
            </p:txBody>
          </p:sp>
          <p:grpSp>
            <p:nvGrpSpPr>
              <p:cNvPr id="104526" name="グループ化 169"/>
              <p:cNvGrpSpPr>
                <a:grpSpLocks/>
              </p:cNvGrpSpPr>
              <p:nvPr/>
            </p:nvGrpSpPr>
            <p:grpSpPr bwMode="auto">
              <a:xfrm rot="1945286">
                <a:off x="3181738" y="4537501"/>
                <a:ext cx="386472" cy="427705"/>
                <a:chOff x="3214684" y="2967126"/>
                <a:chExt cx="451328" cy="676195"/>
              </a:xfrm>
            </p:grpSpPr>
            <p:sp>
              <p:nvSpPr>
                <p:cNvPr id="141" name="円弧 140"/>
                <p:cNvSpPr/>
                <p:nvPr/>
              </p:nvSpPr>
              <p:spPr>
                <a:xfrm>
                  <a:off x="3221994" y="3192736"/>
                  <a:ext cx="213441" cy="43186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42" name="円弧 141"/>
                <p:cNvSpPr/>
                <p:nvPr/>
              </p:nvSpPr>
              <p:spPr>
                <a:xfrm rot="12764746">
                  <a:off x="3443556" y="2924244"/>
                  <a:ext cx="213440"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43" name="円弧 142"/>
                <p:cNvSpPr/>
                <p:nvPr/>
              </p:nvSpPr>
              <p:spPr>
                <a:xfrm rot="16200000">
                  <a:off x="3446257" y="3258275"/>
                  <a:ext cx="143953" cy="18890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44" name="円弧 143"/>
                <p:cNvSpPr/>
                <p:nvPr/>
              </p:nvSpPr>
              <p:spPr>
                <a:xfrm rot="19068543">
                  <a:off x="3448587" y="3153187"/>
                  <a:ext cx="122667" cy="22358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4465" name="Group 157"/>
            <p:cNvGrpSpPr>
              <a:grpSpLocks/>
            </p:cNvGrpSpPr>
            <p:nvPr/>
          </p:nvGrpSpPr>
          <p:grpSpPr bwMode="auto">
            <a:xfrm>
              <a:off x="6804025" y="3179763"/>
              <a:ext cx="731838" cy="657225"/>
              <a:chOff x="4010" y="698"/>
              <a:chExt cx="1478" cy="1329"/>
            </a:xfrm>
          </p:grpSpPr>
          <p:grpSp>
            <p:nvGrpSpPr>
              <p:cNvPr id="104495" name="Group 158"/>
              <p:cNvGrpSpPr>
                <a:grpSpLocks/>
              </p:cNvGrpSpPr>
              <p:nvPr/>
            </p:nvGrpSpPr>
            <p:grpSpPr bwMode="auto">
              <a:xfrm>
                <a:off x="4010" y="698"/>
                <a:ext cx="1478" cy="1329"/>
                <a:chOff x="4010" y="698"/>
                <a:chExt cx="1478" cy="1329"/>
              </a:xfrm>
            </p:grpSpPr>
            <p:sp>
              <p:nvSpPr>
                <p:cNvPr id="104498" name="円/楕円 203"/>
                <p:cNvSpPr>
                  <a:spLocks noChangeAspect="1"/>
                </p:cNvSpPr>
                <p:nvPr/>
              </p:nvSpPr>
              <p:spPr bwMode="auto">
                <a:xfrm rot="-9306337">
                  <a:off x="5111" y="744"/>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99" name="円/楕円 208"/>
                <p:cNvSpPr>
                  <a:spLocks noChangeAspect="1"/>
                </p:cNvSpPr>
                <p:nvPr/>
              </p:nvSpPr>
              <p:spPr bwMode="auto">
                <a:xfrm rot="-9306337">
                  <a:off x="4938" y="1112"/>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00" name="円/楕円 213"/>
                <p:cNvSpPr>
                  <a:spLocks noChangeAspect="1"/>
                </p:cNvSpPr>
                <p:nvPr/>
              </p:nvSpPr>
              <p:spPr bwMode="auto">
                <a:xfrm rot="12293663" flipH="1">
                  <a:off x="4997" y="698"/>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01" name="円/楕円 219"/>
                <p:cNvSpPr>
                  <a:spLocks noChangeAspect="1"/>
                </p:cNvSpPr>
                <p:nvPr/>
              </p:nvSpPr>
              <p:spPr bwMode="auto">
                <a:xfrm rot="12293663" flipH="1">
                  <a:off x="4824" y="1066"/>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nvGrpSpPr>
                <p:cNvPr id="104502" name="Group 163"/>
                <p:cNvGrpSpPr>
                  <a:grpSpLocks/>
                </p:cNvGrpSpPr>
                <p:nvPr/>
              </p:nvGrpSpPr>
              <p:grpSpPr bwMode="auto">
                <a:xfrm>
                  <a:off x="4010" y="1398"/>
                  <a:ext cx="773" cy="364"/>
                  <a:chOff x="4010" y="1398"/>
                  <a:chExt cx="773" cy="364"/>
                </a:xfrm>
              </p:grpSpPr>
              <p:sp>
                <p:nvSpPr>
                  <p:cNvPr id="104519"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20"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21"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22"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nvGrpSpPr>
                <p:cNvPr id="104503" name="グループ化 122"/>
                <p:cNvGrpSpPr>
                  <a:grpSpLocks/>
                </p:cNvGrpSpPr>
                <p:nvPr/>
              </p:nvGrpSpPr>
              <p:grpSpPr bwMode="auto">
                <a:xfrm rot="8280000" flipH="1">
                  <a:off x="4879" y="1154"/>
                  <a:ext cx="481" cy="345"/>
                  <a:chOff x="2801946" y="4191484"/>
                  <a:chExt cx="382014" cy="274124"/>
                </a:xfrm>
              </p:grpSpPr>
              <p:sp>
                <p:nvSpPr>
                  <p:cNvPr id="90136" name="円弧 301"/>
                  <p:cNvSpPr/>
                  <p:nvPr/>
                </p:nvSpPr>
                <p:spPr>
                  <a:xfrm rot="1075766">
                    <a:off x="2783782" y="4255595"/>
                    <a:ext cx="142592" cy="26271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37" name="円弧 26"/>
                  <p:cNvSpPr/>
                  <p:nvPr/>
                </p:nvSpPr>
                <p:spPr>
                  <a:xfrm rot="13840512">
                    <a:off x="2992959" y="4143714"/>
                    <a:ext cx="142837" cy="23935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38" name="円弧 27"/>
                  <p:cNvSpPr/>
                  <p:nvPr/>
                </p:nvSpPr>
                <p:spPr>
                  <a:xfrm rot="17275766">
                    <a:off x="2967658" y="4287470"/>
                    <a:ext cx="81621" cy="12476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39" name="円弧 28"/>
                  <p:cNvSpPr/>
                  <p:nvPr/>
                </p:nvSpPr>
                <p:spPr>
                  <a:xfrm rot="20144309">
                    <a:off x="2974814" y="4239344"/>
                    <a:ext cx="81481" cy="12243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nvGrpSpPr>
                <p:cNvPr id="104504" name="グループ化 124"/>
                <p:cNvGrpSpPr>
                  <a:grpSpLocks/>
                </p:cNvGrpSpPr>
                <p:nvPr/>
              </p:nvGrpSpPr>
              <p:grpSpPr bwMode="auto">
                <a:xfrm rot="8280000" flipH="1">
                  <a:off x="4488" y="1072"/>
                  <a:ext cx="480" cy="344"/>
                  <a:chOff x="2613705" y="4449259"/>
                  <a:chExt cx="382269" cy="273533"/>
                </a:xfrm>
              </p:grpSpPr>
              <p:sp>
                <p:nvSpPr>
                  <p:cNvPr id="90140" name="円弧 296"/>
                  <p:cNvSpPr/>
                  <p:nvPr/>
                </p:nvSpPr>
                <p:spPr>
                  <a:xfrm rot="3051083">
                    <a:off x="2660030" y="4531762"/>
                    <a:ext cx="140392" cy="240010"/>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nvGrpSpPr>
                  <p:cNvPr id="104511" name="グループ化 123"/>
                  <p:cNvGrpSpPr>
                    <a:grpSpLocks/>
                  </p:cNvGrpSpPr>
                  <p:nvPr/>
                </p:nvGrpSpPr>
                <p:grpSpPr bwMode="auto">
                  <a:xfrm>
                    <a:off x="2727088" y="4449259"/>
                    <a:ext cx="268886" cy="239686"/>
                    <a:chOff x="2727088" y="4449259"/>
                    <a:chExt cx="268886" cy="239686"/>
                  </a:xfrm>
                </p:grpSpPr>
                <p:sp>
                  <p:nvSpPr>
                    <p:cNvPr id="90141" name="円弧 29"/>
                    <p:cNvSpPr/>
                    <p:nvPr/>
                  </p:nvSpPr>
                  <p:spPr>
                    <a:xfrm rot="11886337">
                      <a:off x="2843345" y="4454915"/>
                      <a:ext cx="150643" cy="23994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42" name="円弧 299"/>
                    <p:cNvSpPr/>
                    <p:nvPr/>
                  </p:nvSpPr>
                  <p:spPr>
                    <a:xfrm rot="6486337">
                      <a:off x="2728558" y="4510620"/>
                      <a:ext cx="81682" cy="132771"/>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0143" name="円弧 32"/>
                    <p:cNvSpPr/>
                    <p:nvPr/>
                  </p:nvSpPr>
                  <p:spPr>
                    <a:xfrm rot="9354880">
                      <a:off x="2706419" y="4587613"/>
                      <a:ext cx="89366" cy="12507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4505" name="Group 179"/>
                <p:cNvGrpSpPr>
                  <a:grpSpLocks/>
                </p:cNvGrpSpPr>
                <p:nvPr/>
              </p:nvGrpSpPr>
              <p:grpSpPr bwMode="auto">
                <a:xfrm rot="2531058" flipH="1">
                  <a:off x="4715" y="1663"/>
                  <a:ext cx="773" cy="364"/>
                  <a:chOff x="4010" y="1398"/>
                  <a:chExt cx="773" cy="364"/>
                </a:xfrm>
              </p:grpSpPr>
              <p:sp>
                <p:nvSpPr>
                  <p:cNvPr id="104506"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07"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08"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509"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sp>
            <p:nvSpPr>
              <p:cNvPr id="104496" name="Oval 184"/>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4497" name="Line 185"/>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grpSp>
          <p:nvGrpSpPr>
            <p:cNvPr id="104466" name="Group 215"/>
            <p:cNvGrpSpPr>
              <a:grpSpLocks/>
            </p:cNvGrpSpPr>
            <p:nvPr/>
          </p:nvGrpSpPr>
          <p:grpSpPr bwMode="auto">
            <a:xfrm rot="-853679">
              <a:off x="8348663" y="3027363"/>
              <a:ext cx="731837" cy="657225"/>
              <a:chOff x="4010" y="698"/>
              <a:chExt cx="1478" cy="1329"/>
            </a:xfrm>
          </p:grpSpPr>
          <p:grpSp>
            <p:nvGrpSpPr>
              <p:cNvPr id="104467" name="Group 216"/>
              <p:cNvGrpSpPr>
                <a:grpSpLocks/>
              </p:cNvGrpSpPr>
              <p:nvPr/>
            </p:nvGrpSpPr>
            <p:grpSpPr bwMode="auto">
              <a:xfrm>
                <a:off x="4010" y="698"/>
                <a:ext cx="1478" cy="1329"/>
                <a:chOff x="4010" y="698"/>
                <a:chExt cx="1478" cy="1329"/>
              </a:xfrm>
            </p:grpSpPr>
            <p:sp>
              <p:nvSpPr>
                <p:cNvPr id="104470" name="円/楕円 203"/>
                <p:cNvSpPr>
                  <a:spLocks noChangeAspect="1"/>
                </p:cNvSpPr>
                <p:nvPr/>
              </p:nvSpPr>
              <p:spPr bwMode="auto">
                <a:xfrm rot="-9306337">
                  <a:off x="5111" y="744"/>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71" name="円/楕円 208"/>
                <p:cNvSpPr>
                  <a:spLocks noChangeAspect="1"/>
                </p:cNvSpPr>
                <p:nvPr/>
              </p:nvSpPr>
              <p:spPr bwMode="auto">
                <a:xfrm rot="-9306337">
                  <a:off x="4938" y="1112"/>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72" name="円/楕円 213"/>
                <p:cNvSpPr>
                  <a:spLocks noChangeAspect="1"/>
                </p:cNvSpPr>
                <p:nvPr/>
              </p:nvSpPr>
              <p:spPr bwMode="auto">
                <a:xfrm rot="12293663" flipH="1">
                  <a:off x="4997" y="698"/>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73" name="円/楕円 219"/>
                <p:cNvSpPr>
                  <a:spLocks noChangeAspect="1"/>
                </p:cNvSpPr>
                <p:nvPr/>
              </p:nvSpPr>
              <p:spPr bwMode="auto">
                <a:xfrm rot="12293663" flipH="1">
                  <a:off x="4824" y="1066"/>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nvGrpSpPr>
                <p:cNvPr id="104474" name="Group 221"/>
                <p:cNvGrpSpPr>
                  <a:grpSpLocks/>
                </p:cNvGrpSpPr>
                <p:nvPr/>
              </p:nvGrpSpPr>
              <p:grpSpPr bwMode="auto">
                <a:xfrm>
                  <a:off x="4010" y="1398"/>
                  <a:ext cx="773" cy="364"/>
                  <a:chOff x="4010" y="1398"/>
                  <a:chExt cx="773" cy="364"/>
                </a:xfrm>
              </p:grpSpPr>
              <p:sp>
                <p:nvSpPr>
                  <p:cNvPr id="104491"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92"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93"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94"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nvGrpSpPr>
                <p:cNvPr id="104475" name="グループ化 122"/>
                <p:cNvGrpSpPr>
                  <a:grpSpLocks/>
                </p:cNvGrpSpPr>
                <p:nvPr/>
              </p:nvGrpSpPr>
              <p:grpSpPr bwMode="auto">
                <a:xfrm rot="8280000" flipH="1">
                  <a:off x="4879" y="1154"/>
                  <a:ext cx="481" cy="345"/>
                  <a:chOff x="2801946" y="4191484"/>
                  <a:chExt cx="382014" cy="274124"/>
                </a:xfrm>
              </p:grpSpPr>
              <p:sp>
                <p:nvSpPr>
                  <p:cNvPr id="302" name="円弧 301"/>
                  <p:cNvSpPr/>
                  <p:nvPr/>
                </p:nvSpPr>
                <p:spPr>
                  <a:xfrm rot="1075766">
                    <a:off x="2783587" y="4282689"/>
                    <a:ext cx="142592" cy="2550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303" name="円弧 26"/>
                  <p:cNvSpPr/>
                  <p:nvPr/>
                </p:nvSpPr>
                <p:spPr>
                  <a:xfrm rot="13840512">
                    <a:off x="2975551" y="4183299"/>
                    <a:ext cx="153040" cy="23935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304" name="円弧 27"/>
                  <p:cNvSpPr/>
                  <p:nvPr/>
                </p:nvSpPr>
                <p:spPr>
                  <a:xfrm rot="17275766">
                    <a:off x="2943361" y="4352627"/>
                    <a:ext cx="89274" cy="1247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305" name="円弧 28"/>
                  <p:cNvSpPr/>
                  <p:nvPr/>
                </p:nvSpPr>
                <p:spPr>
                  <a:xfrm rot="20144309">
                    <a:off x="2955478" y="4281574"/>
                    <a:ext cx="81481" cy="12753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nvGrpSpPr>
                <p:cNvPr id="104476" name="グループ化 124"/>
                <p:cNvGrpSpPr>
                  <a:grpSpLocks/>
                </p:cNvGrpSpPr>
                <p:nvPr/>
              </p:nvGrpSpPr>
              <p:grpSpPr bwMode="auto">
                <a:xfrm rot="8280000" flipH="1">
                  <a:off x="4488" y="1072"/>
                  <a:ext cx="480" cy="344"/>
                  <a:chOff x="2613705" y="4449259"/>
                  <a:chExt cx="382269" cy="273533"/>
                </a:xfrm>
              </p:grpSpPr>
              <p:sp>
                <p:nvSpPr>
                  <p:cNvPr id="297" name="円弧 296"/>
                  <p:cNvSpPr/>
                  <p:nvPr/>
                </p:nvSpPr>
                <p:spPr>
                  <a:xfrm rot="3051083">
                    <a:off x="2669252" y="4551511"/>
                    <a:ext cx="140390" cy="240010"/>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nvGrpSpPr>
                  <p:cNvPr id="104483" name="グループ化 123"/>
                  <p:cNvGrpSpPr>
                    <a:grpSpLocks/>
                  </p:cNvGrpSpPr>
                  <p:nvPr/>
                </p:nvGrpSpPr>
                <p:grpSpPr bwMode="auto">
                  <a:xfrm>
                    <a:off x="2727088" y="4449259"/>
                    <a:ext cx="268886" cy="239686"/>
                    <a:chOff x="2727088" y="4449259"/>
                    <a:chExt cx="268886" cy="239686"/>
                  </a:xfrm>
                </p:grpSpPr>
                <p:sp>
                  <p:nvSpPr>
                    <p:cNvPr id="299" name="円弧 29"/>
                    <p:cNvSpPr/>
                    <p:nvPr/>
                  </p:nvSpPr>
                  <p:spPr>
                    <a:xfrm rot="11886337">
                      <a:off x="2853980" y="4500631"/>
                      <a:ext cx="150645" cy="24249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300" name="円弧 299"/>
                    <p:cNvSpPr/>
                    <p:nvPr/>
                  </p:nvSpPr>
                  <p:spPr>
                    <a:xfrm rot="6486337">
                      <a:off x="2747963" y="4508642"/>
                      <a:ext cx="81682" cy="127665"/>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301" name="円弧 32"/>
                    <p:cNvSpPr/>
                    <p:nvPr/>
                  </p:nvSpPr>
                  <p:spPr>
                    <a:xfrm rot="9354880">
                      <a:off x="2745020" y="4577328"/>
                      <a:ext cx="81705" cy="12762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4477" name="Group 237"/>
                <p:cNvGrpSpPr>
                  <a:grpSpLocks/>
                </p:cNvGrpSpPr>
                <p:nvPr/>
              </p:nvGrpSpPr>
              <p:grpSpPr bwMode="auto">
                <a:xfrm rot="2531058" flipH="1">
                  <a:off x="4715" y="1663"/>
                  <a:ext cx="773" cy="364"/>
                  <a:chOff x="4010" y="1398"/>
                  <a:chExt cx="773" cy="364"/>
                </a:xfrm>
              </p:grpSpPr>
              <p:sp>
                <p:nvSpPr>
                  <p:cNvPr id="104478"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79"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80"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4481"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sp>
            <p:nvSpPr>
              <p:cNvPr id="104468" name="Oval 242"/>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4469" name="Line 243"/>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grpSp>
      <p:sp>
        <p:nvSpPr>
          <p:cNvPr id="104457" name="Text Box 244"/>
          <p:cNvSpPr txBox="1">
            <a:spLocks noChangeArrowheads="1"/>
          </p:cNvSpPr>
          <p:nvPr/>
        </p:nvSpPr>
        <p:spPr bwMode="auto">
          <a:xfrm>
            <a:off x="2438648" y="5960836"/>
            <a:ext cx="64135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fontAlgn="base" hangingPunct="1">
              <a:spcBef>
                <a:spcPct val="0"/>
              </a:spcBef>
              <a:spcAft>
                <a:spcPct val="0"/>
              </a:spcAft>
              <a:defRPr/>
            </a:pPr>
            <a:r>
              <a:rPr lang="en-US" altLang="ja-JP" sz="2000" dirty="0" err="1">
                <a:solidFill>
                  <a:srgbClr val="000000"/>
                </a:solidFill>
                <a:latin typeface="Calibri" charset="0"/>
              </a:rPr>
              <a:t>scFv</a:t>
            </a:r>
            <a:r>
              <a:rPr lang="en-US" altLang="ja-JP" sz="2000" dirty="0">
                <a:solidFill>
                  <a:srgbClr val="000000"/>
                </a:solidFill>
                <a:latin typeface="Calibri" charset="0"/>
              </a:rPr>
              <a:t>-PS</a:t>
            </a:r>
            <a:r>
              <a:rPr lang="ja-JP" altLang="en-US" sz="2000" dirty="0">
                <a:solidFill>
                  <a:srgbClr val="000000"/>
                </a:solidFill>
                <a:latin typeface="Calibri" charset="0"/>
              </a:rPr>
              <a:t>をリガンドに用いることで</a:t>
            </a:r>
            <a:r>
              <a:rPr lang="en-US" altLang="ja-JP" sz="2000" dirty="0">
                <a:solidFill>
                  <a:srgbClr val="FF0000"/>
                </a:solidFill>
                <a:latin typeface="Calibri" charset="0"/>
              </a:rPr>
              <a:t>10</a:t>
            </a:r>
            <a:r>
              <a:rPr lang="ja-JP" altLang="en-US" sz="2000" dirty="0">
                <a:solidFill>
                  <a:srgbClr val="FF0000"/>
                </a:solidFill>
                <a:latin typeface="Calibri" charset="0"/>
              </a:rPr>
              <a:t>倍</a:t>
            </a:r>
            <a:r>
              <a:rPr lang="ja-JP" altLang="en-US" sz="2000" dirty="0">
                <a:solidFill>
                  <a:srgbClr val="000000"/>
                </a:solidFill>
                <a:latin typeface="Calibri" charset="0"/>
              </a:rPr>
              <a:t>の高感度化に成功！</a:t>
            </a:r>
          </a:p>
        </p:txBody>
      </p:sp>
    </p:spTree>
    <p:extLst>
      <p:ext uri="{BB962C8B-B14F-4D97-AF65-F5344CB8AC3E}">
        <p14:creationId xmlns:p14="http://schemas.microsoft.com/office/powerpoint/2010/main" val="367198908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タイトル 1"/>
          <p:cNvSpPr>
            <a:spLocks noGrp="1"/>
          </p:cNvSpPr>
          <p:nvPr>
            <p:ph type="title"/>
          </p:nvPr>
        </p:nvSpPr>
        <p:spPr>
          <a:xfrm>
            <a:off x="1524001" y="277814"/>
            <a:ext cx="9021763" cy="1139825"/>
          </a:xfrm>
        </p:spPr>
        <p:txBody>
          <a:bodyPr/>
          <a:lstStyle/>
          <a:p>
            <a:pPr eaLnBrk="1" hangingPunct="1"/>
            <a:r>
              <a:rPr lang="en-US" altLang="ja-JP" sz="2500">
                <a:latin typeface="Calibri" charset="0"/>
                <a:ea typeface="ＭＳ Ｐゴシック" charset="0"/>
              </a:rPr>
              <a:t>PS-tag</a:t>
            </a:r>
            <a:r>
              <a:rPr lang="ja-JP" altLang="en-US" sz="2500">
                <a:latin typeface="Calibri" charset="0"/>
                <a:ea typeface="ＭＳ Ｐゴシック" charset="0"/>
              </a:rPr>
              <a:t>融合単鎖抗体を用いる</a:t>
            </a:r>
            <a:r>
              <a:rPr lang="ja-JP" altLang="en-US" sz="2500">
                <a:solidFill>
                  <a:srgbClr val="FF0000"/>
                </a:solidFill>
                <a:latin typeface="Calibri" charset="0"/>
                <a:ea typeface="ＭＳ Ｐゴシック" charset="0"/>
              </a:rPr>
              <a:t>低コストかつ高感度</a:t>
            </a:r>
            <a:r>
              <a:rPr lang="ja-JP" altLang="en-US" sz="2500">
                <a:latin typeface="Calibri" charset="0"/>
                <a:ea typeface="ＭＳ Ｐゴシック" charset="0"/>
              </a:rPr>
              <a:t>な医療診断</a:t>
            </a:r>
            <a:br>
              <a:rPr lang="en-US" altLang="ja-JP" sz="2500">
                <a:latin typeface="Calibri" charset="0"/>
                <a:ea typeface="ＭＳ Ｐゴシック" charset="0"/>
              </a:rPr>
            </a:br>
            <a:r>
              <a:rPr lang="ja-JP" altLang="en-US" sz="2500">
                <a:latin typeface="Calibri" charset="0"/>
                <a:ea typeface="ＭＳ Ｐゴシック" charset="0"/>
              </a:rPr>
              <a:t>（</a:t>
            </a:r>
            <a:r>
              <a:rPr lang="en-US" altLang="ja-JP" sz="2500">
                <a:latin typeface="Calibri" charset="0"/>
                <a:ea typeface="ＭＳ Ｐゴシック" charset="0"/>
              </a:rPr>
              <a:t>TSH</a:t>
            </a:r>
            <a:r>
              <a:rPr lang="ja-JP" altLang="en-US" sz="2500">
                <a:latin typeface="Calibri" charset="0"/>
                <a:ea typeface="ＭＳ Ｐゴシック" charset="0"/>
              </a:rPr>
              <a:t> </a:t>
            </a:r>
            <a:r>
              <a:rPr lang="en-US" altLang="ja-JP" sz="2500">
                <a:latin typeface="Calibri" charset="0"/>
                <a:ea typeface="ＭＳ Ｐゴシック" charset="0"/>
              </a:rPr>
              <a:t>(</a:t>
            </a:r>
            <a:r>
              <a:rPr lang="ja-JP" altLang="en-US" sz="2500">
                <a:latin typeface="Calibri" charset="0"/>
                <a:ea typeface="ＭＳ Ｐゴシック" charset="0"/>
              </a:rPr>
              <a:t>甲状腺刺激ホルモン</a:t>
            </a:r>
            <a:r>
              <a:rPr lang="en-US" altLang="ja-JP" sz="2500">
                <a:latin typeface="Calibri" charset="0"/>
                <a:ea typeface="ＭＳ Ｐゴシック" charset="0"/>
              </a:rPr>
              <a:t>)</a:t>
            </a:r>
            <a:r>
              <a:rPr lang="ja-JP" altLang="en-US" sz="2500">
                <a:latin typeface="Calibri" charset="0"/>
                <a:ea typeface="ＭＳ Ｐゴシック" charset="0"/>
              </a:rPr>
              <a:t>の検出）</a:t>
            </a:r>
          </a:p>
        </p:txBody>
      </p:sp>
      <p:graphicFrame>
        <p:nvGraphicFramePr>
          <p:cNvPr id="4" name="グラフ 3"/>
          <p:cNvGraphicFramePr>
            <a:graphicFrameLocks/>
          </p:cNvGraphicFramePr>
          <p:nvPr/>
        </p:nvGraphicFramePr>
        <p:xfrm>
          <a:off x="1912849" y="1371600"/>
          <a:ext cx="6067425" cy="4705350"/>
        </p:xfrm>
        <a:graphic>
          <a:graphicData uri="http://schemas.openxmlformats.org/drawingml/2006/chart">
            <c:chart xmlns:c="http://schemas.openxmlformats.org/drawingml/2006/chart" xmlns:r="http://schemas.openxmlformats.org/officeDocument/2006/relationships" r:id="rId2"/>
          </a:graphicData>
        </a:graphic>
      </p:graphicFrame>
      <p:sp>
        <p:nvSpPr>
          <p:cNvPr id="105476" name="テキスト ボックス 4"/>
          <p:cNvSpPr txBox="1">
            <a:spLocks noChangeArrowheads="1"/>
          </p:cNvSpPr>
          <p:nvPr/>
        </p:nvSpPr>
        <p:spPr bwMode="auto">
          <a:xfrm>
            <a:off x="2370138" y="6292850"/>
            <a:ext cx="502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fontAlgn="base" hangingPunct="1">
              <a:spcBef>
                <a:spcPct val="0"/>
              </a:spcBef>
              <a:spcAft>
                <a:spcPct val="0"/>
              </a:spcAft>
              <a:defRPr/>
            </a:pPr>
            <a:r>
              <a:rPr lang="en-US" altLang="ja-JP" b="1">
                <a:solidFill>
                  <a:srgbClr val="000000"/>
                </a:solidFill>
              </a:rPr>
              <a:t>scFv-PS (phi-PS plate), whole Ab (Maxisorp)</a:t>
            </a:r>
            <a:endParaRPr lang="ja-JP" altLang="en-US" b="1">
              <a:solidFill>
                <a:srgbClr val="000000"/>
              </a:solidFill>
            </a:endParaRPr>
          </a:p>
        </p:txBody>
      </p:sp>
      <p:grpSp>
        <p:nvGrpSpPr>
          <p:cNvPr id="105477" name="Group 62"/>
          <p:cNvGrpSpPr>
            <a:grpSpLocks/>
          </p:cNvGrpSpPr>
          <p:nvPr/>
        </p:nvGrpSpPr>
        <p:grpSpPr bwMode="auto">
          <a:xfrm>
            <a:off x="6272214" y="4367214"/>
            <a:ext cx="585787" cy="898525"/>
            <a:chOff x="579" y="1404"/>
            <a:chExt cx="1025" cy="1572"/>
          </a:xfrm>
        </p:grpSpPr>
        <p:grpSp>
          <p:nvGrpSpPr>
            <p:cNvPr id="105625" name="Group 63"/>
            <p:cNvGrpSpPr>
              <a:grpSpLocks/>
            </p:cNvGrpSpPr>
            <p:nvPr/>
          </p:nvGrpSpPr>
          <p:grpSpPr bwMode="auto">
            <a:xfrm rot="-1919073">
              <a:off x="579" y="1405"/>
              <a:ext cx="251" cy="848"/>
              <a:chOff x="4021" y="1250"/>
              <a:chExt cx="358" cy="1212"/>
            </a:xfrm>
          </p:grpSpPr>
          <p:sp>
            <p:nvSpPr>
              <p:cNvPr id="105636" name="Oval 64"/>
              <p:cNvSpPr>
                <a:spLocks noChangeArrowheads="1"/>
              </p:cNvSpPr>
              <p:nvPr/>
            </p:nvSpPr>
            <p:spPr bwMode="auto">
              <a:xfrm>
                <a:off x="4022" y="1260"/>
                <a:ext cx="174" cy="604"/>
              </a:xfrm>
              <a:prstGeom prst="ellipse">
                <a:avLst/>
              </a:prstGeom>
              <a:solidFill>
                <a:srgbClr val="0000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7" name="Oval 65"/>
              <p:cNvSpPr>
                <a:spLocks noChangeArrowheads="1"/>
              </p:cNvSpPr>
              <p:nvPr/>
            </p:nvSpPr>
            <p:spPr bwMode="auto">
              <a:xfrm>
                <a:off x="4021" y="1858"/>
                <a:ext cx="174" cy="604"/>
              </a:xfrm>
              <a:prstGeom prst="ellipse">
                <a:avLst/>
              </a:prstGeom>
              <a:solidFill>
                <a:srgbClr val="CCFFCC"/>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8" name="Oval 66"/>
              <p:cNvSpPr>
                <a:spLocks noChangeArrowheads="1"/>
              </p:cNvSpPr>
              <p:nvPr/>
            </p:nvSpPr>
            <p:spPr bwMode="auto">
              <a:xfrm>
                <a:off x="4205" y="1250"/>
                <a:ext cx="174" cy="604"/>
              </a:xfrm>
              <a:prstGeom prst="ellipse">
                <a:avLst/>
              </a:prstGeom>
              <a:solidFill>
                <a:srgbClr val="FF0000"/>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9" name="Oval 67"/>
              <p:cNvSpPr>
                <a:spLocks noChangeArrowheads="1"/>
              </p:cNvSpPr>
              <p:nvPr/>
            </p:nvSpPr>
            <p:spPr bwMode="auto">
              <a:xfrm>
                <a:off x="4204"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grpSp>
        <p:grpSp>
          <p:nvGrpSpPr>
            <p:cNvPr id="105626" name="Group 68"/>
            <p:cNvGrpSpPr>
              <a:grpSpLocks/>
            </p:cNvGrpSpPr>
            <p:nvPr/>
          </p:nvGrpSpPr>
          <p:grpSpPr bwMode="auto">
            <a:xfrm rot="1945896">
              <a:off x="1353" y="1404"/>
              <a:ext cx="251" cy="848"/>
              <a:chOff x="4021" y="1250"/>
              <a:chExt cx="358" cy="1212"/>
            </a:xfrm>
          </p:grpSpPr>
          <p:sp>
            <p:nvSpPr>
              <p:cNvPr id="105632" name="Oval 69"/>
              <p:cNvSpPr>
                <a:spLocks noChangeArrowheads="1"/>
              </p:cNvSpPr>
              <p:nvPr/>
            </p:nvSpPr>
            <p:spPr bwMode="auto">
              <a:xfrm>
                <a:off x="4022" y="1260"/>
                <a:ext cx="174" cy="604"/>
              </a:xfrm>
              <a:prstGeom prst="ellipse">
                <a:avLst/>
              </a:prstGeom>
              <a:solidFill>
                <a:srgbClr val="FF0000"/>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3" name="Oval 70"/>
              <p:cNvSpPr>
                <a:spLocks noChangeArrowheads="1"/>
              </p:cNvSpPr>
              <p:nvPr/>
            </p:nvSpPr>
            <p:spPr bwMode="auto">
              <a:xfrm>
                <a:off x="4021"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4" name="Oval 71"/>
              <p:cNvSpPr>
                <a:spLocks noChangeArrowheads="1"/>
              </p:cNvSpPr>
              <p:nvPr/>
            </p:nvSpPr>
            <p:spPr bwMode="auto">
              <a:xfrm>
                <a:off x="4205" y="1250"/>
                <a:ext cx="174" cy="604"/>
              </a:xfrm>
              <a:prstGeom prst="ellipse">
                <a:avLst/>
              </a:prstGeom>
              <a:solidFill>
                <a:srgbClr val="0000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5" name="Oval 72"/>
              <p:cNvSpPr>
                <a:spLocks noChangeArrowheads="1"/>
              </p:cNvSpPr>
              <p:nvPr/>
            </p:nvSpPr>
            <p:spPr bwMode="auto">
              <a:xfrm>
                <a:off x="4204" y="1858"/>
                <a:ext cx="174" cy="604"/>
              </a:xfrm>
              <a:prstGeom prst="ellipse">
                <a:avLst/>
              </a:prstGeom>
              <a:solidFill>
                <a:srgbClr val="CCFFCC"/>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grpSp>
        <p:grpSp>
          <p:nvGrpSpPr>
            <p:cNvPr id="105627" name="Group 73"/>
            <p:cNvGrpSpPr>
              <a:grpSpLocks/>
            </p:cNvGrpSpPr>
            <p:nvPr/>
          </p:nvGrpSpPr>
          <p:grpSpPr bwMode="auto">
            <a:xfrm>
              <a:off x="966" y="2128"/>
              <a:ext cx="251" cy="848"/>
              <a:chOff x="4021" y="1250"/>
              <a:chExt cx="358" cy="1212"/>
            </a:xfrm>
          </p:grpSpPr>
          <p:sp>
            <p:nvSpPr>
              <p:cNvPr id="105628" name="Oval 74"/>
              <p:cNvSpPr>
                <a:spLocks noChangeArrowheads="1"/>
              </p:cNvSpPr>
              <p:nvPr/>
            </p:nvSpPr>
            <p:spPr bwMode="auto">
              <a:xfrm>
                <a:off x="4022" y="1260"/>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29" name="Oval 75"/>
              <p:cNvSpPr>
                <a:spLocks noChangeArrowheads="1"/>
              </p:cNvSpPr>
              <p:nvPr/>
            </p:nvSpPr>
            <p:spPr bwMode="auto">
              <a:xfrm>
                <a:off x="4021"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0" name="Oval 76"/>
              <p:cNvSpPr>
                <a:spLocks noChangeArrowheads="1"/>
              </p:cNvSpPr>
              <p:nvPr/>
            </p:nvSpPr>
            <p:spPr bwMode="auto">
              <a:xfrm>
                <a:off x="4205" y="1250"/>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631" name="Oval 77"/>
              <p:cNvSpPr>
                <a:spLocks noChangeArrowheads="1"/>
              </p:cNvSpPr>
              <p:nvPr/>
            </p:nvSpPr>
            <p:spPr bwMode="auto">
              <a:xfrm>
                <a:off x="4204" y="1858"/>
                <a:ext cx="174" cy="604"/>
              </a:xfrm>
              <a:prstGeom prst="ellipse">
                <a:avLst/>
              </a:prstGeom>
              <a:solidFill>
                <a:srgbClr val="99CCFF"/>
              </a:solidFill>
              <a:ln w="25400">
                <a:solidFill>
                  <a:schemeClr val="tx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grpSp>
      </p:grpSp>
      <p:grpSp>
        <p:nvGrpSpPr>
          <p:cNvPr id="105478" name="Group 39"/>
          <p:cNvGrpSpPr>
            <a:grpSpLocks/>
          </p:cNvGrpSpPr>
          <p:nvPr/>
        </p:nvGrpSpPr>
        <p:grpSpPr bwMode="auto">
          <a:xfrm>
            <a:off x="4759326" y="3422651"/>
            <a:ext cx="485775" cy="581025"/>
            <a:chOff x="672" y="3312"/>
            <a:chExt cx="521" cy="624"/>
          </a:xfrm>
        </p:grpSpPr>
        <p:grpSp>
          <p:nvGrpSpPr>
            <p:cNvPr id="105620" name="Group 20"/>
            <p:cNvGrpSpPr>
              <a:grpSpLocks/>
            </p:cNvGrpSpPr>
            <p:nvPr/>
          </p:nvGrpSpPr>
          <p:grpSpPr bwMode="auto">
            <a:xfrm>
              <a:off x="670" y="3316"/>
              <a:ext cx="520" cy="592"/>
              <a:chOff x="3352" y="2598"/>
              <a:chExt cx="1187" cy="1345"/>
            </a:xfrm>
          </p:grpSpPr>
          <p:sp>
            <p:nvSpPr>
              <p:cNvPr id="105622" name="Oval 21"/>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fontAlgn="base">
                  <a:spcBef>
                    <a:spcPct val="0"/>
                  </a:spcBef>
                  <a:spcAft>
                    <a:spcPct val="0"/>
                  </a:spcAft>
                  <a:defRPr/>
                </a:pPr>
                <a:endParaRPr lang="ja-JP" altLang="en-US" sz="1400">
                  <a:solidFill>
                    <a:srgbClr val="FFFF00"/>
                  </a:solidFill>
                  <a:latin typeface="Calibri"/>
                  <a:ea typeface="ＭＳ Ｐゴシック" panose="020B0600070205080204" pitchFamily="34" charset="-128"/>
                  <a:cs typeface="ＭＳ Ｐゴシック" charset="0"/>
                </a:endParaRPr>
              </a:p>
            </p:txBody>
          </p:sp>
          <p:sp>
            <p:nvSpPr>
              <p:cNvPr id="105623" name="Oval 22"/>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fontAlgn="base">
                  <a:spcBef>
                    <a:spcPct val="0"/>
                  </a:spcBef>
                  <a:spcAft>
                    <a:spcPct val="0"/>
                  </a:spcAft>
                  <a:defRPr/>
                </a:pPr>
                <a:endParaRPr lang="ja-JP" altLang="en-US" sz="1400">
                  <a:solidFill>
                    <a:srgbClr val="FFFF00"/>
                  </a:solidFill>
                  <a:latin typeface="Calibri"/>
                  <a:ea typeface="ＭＳ Ｐゴシック" panose="020B0600070205080204" pitchFamily="34" charset="-128"/>
                  <a:cs typeface="ＭＳ Ｐゴシック" charset="0"/>
                </a:endParaRPr>
              </a:p>
            </p:txBody>
          </p:sp>
          <p:sp>
            <p:nvSpPr>
              <p:cNvPr id="105624" name="Freeform 23"/>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sp>
          <p:nvSpPr>
            <p:cNvPr id="105621" name="Freeform 24"/>
            <p:cNvSpPr>
              <a:spLocks/>
            </p:cNvSpPr>
            <p:nvPr/>
          </p:nvSpPr>
          <p:spPr bwMode="auto">
            <a:xfrm>
              <a:off x="1008" y="3792"/>
              <a:ext cx="144" cy="144"/>
            </a:xfrm>
            <a:custGeom>
              <a:avLst/>
              <a:gdLst>
                <a:gd name="T0" fmla="*/ 3 w 168"/>
                <a:gd name="T1" fmla="*/ 0 h 112"/>
                <a:gd name="T2" fmla="*/ 3 w 168"/>
                <a:gd name="T3" fmla="*/ 14558 h 112"/>
                <a:gd name="T4" fmla="*/ 8 w 168"/>
                <a:gd name="T5" fmla="*/ 14558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grpSp>
        <p:nvGrpSpPr>
          <p:cNvPr id="105479" name="グループ化 26"/>
          <p:cNvGrpSpPr>
            <a:grpSpLocks/>
          </p:cNvGrpSpPr>
          <p:nvPr/>
        </p:nvGrpSpPr>
        <p:grpSpPr bwMode="auto">
          <a:xfrm>
            <a:off x="7840663" y="2943226"/>
            <a:ext cx="2495550" cy="2009775"/>
            <a:chOff x="6584950" y="2738438"/>
            <a:chExt cx="2495550" cy="2009775"/>
          </a:xfrm>
        </p:grpSpPr>
        <p:grpSp>
          <p:nvGrpSpPr>
            <p:cNvPr id="105481" name="Group 172"/>
            <p:cNvGrpSpPr>
              <a:grpSpLocks/>
            </p:cNvGrpSpPr>
            <p:nvPr/>
          </p:nvGrpSpPr>
          <p:grpSpPr bwMode="auto">
            <a:xfrm rot="-4989547">
              <a:off x="8281194" y="2743994"/>
              <a:ext cx="484187" cy="473075"/>
              <a:chOff x="3089" y="3125"/>
              <a:chExt cx="330" cy="298"/>
            </a:xfrm>
          </p:grpSpPr>
          <p:grpSp>
            <p:nvGrpSpPr>
              <p:cNvPr id="105605" name="Group 173"/>
              <p:cNvGrpSpPr>
                <a:grpSpLocks noChangeAspect="1"/>
              </p:cNvGrpSpPr>
              <p:nvPr/>
            </p:nvGrpSpPr>
            <p:grpSpPr bwMode="auto">
              <a:xfrm rot="2205714">
                <a:off x="3113" y="3148"/>
                <a:ext cx="286" cy="275"/>
                <a:chOff x="3115" y="4857"/>
                <a:chExt cx="667" cy="639"/>
              </a:xfrm>
            </p:grpSpPr>
            <p:sp>
              <p:nvSpPr>
                <p:cNvPr id="105615"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16"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17"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18"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19"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5606" name="Group 179"/>
              <p:cNvGrpSpPr>
                <a:grpSpLocks noChangeAspect="1"/>
              </p:cNvGrpSpPr>
              <p:nvPr/>
            </p:nvGrpSpPr>
            <p:grpSpPr bwMode="auto">
              <a:xfrm rot="-768972">
                <a:off x="3264" y="3125"/>
                <a:ext cx="137" cy="137"/>
                <a:chOff x="2124" y="3147"/>
                <a:chExt cx="102" cy="102"/>
              </a:xfrm>
            </p:grpSpPr>
            <p:sp>
              <p:nvSpPr>
                <p:cNvPr id="105613"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14"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5607" name="Group 182"/>
              <p:cNvGrpSpPr>
                <a:grpSpLocks noChangeAspect="1"/>
              </p:cNvGrpSpPr>
              <p:nvPr/>
            </p:nvGrpSpPr>
            <p:grpSpPr bwMode="auto">
              <a:xfrm rot="-9424672">
                <a:off x="3089" y="3140"/>
                <a:ext cx="137" cy="137"/>
                <a:chOff x="2124" y="3147"/>
                <a:chExt cx="102" cy="102"/>
              </a:xfrm>
            </p:grpSpPr>
            <p:sp>
              <p:nvSpPr>
                <p:cNvPr id="105611"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12"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5608" name="Group 185"/>
              <p:cNvGrpSpPr>
                <a:grpSpLocks noChangeAspect="1"/>
              </p:cNvGrpSpPr>
              <p:nvPr/>
            </p:nvGrpSpPr>
            <p:grpSpPr bwMode="auto">
              <a:xfrm rot="1375327">
                <a:off x="3282" y="3280"/>
                <a:ext cx="137" cy="137"/>
                <a:chOff x="2124" y="3147"/>
                <a:chExt cx="102" cy="102"/>
              </a:xfrm>
            </p:grpSpPr>
            <p:sp>
              <p:nvSpPr>
                <p:cNvPr id="105609"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10"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grpSp>
          <p:nvGrpSpPr>
            <p:cNvPr id="105482" name="Group 172"/>
            <p:cNvGrpSpPr>
              <a:grpSpLocks/>
            </p:cNvGrpSpPr>
            <p:nvPr/>
          </p:nvGrpSpPr>
          <p:grpSpPr bwMode="auto">
            <a:xfrm rot="-4713142">
              <a:off x="6822282" y="2882106"/>
              <a:ext cx="484188" cy="473075"/>
              <a:chOff x="3089" y="3125"/>
              <a:chExt cx="330" cy="298"/>
            </a:xfrm>
          </p:grpSpPr>
          <p:grpSp>
            <p:nvGrpSpPr>
              <p:cNvPr id="105590" name="Group 173"/>
              <p:cNvGrpSpPr>
                <a:grpSpLocks noChangeAspect="1"/>
              </p:cNvGrpSpPr>
              <p:nvPr/>
            </p:nvGrpSpPr>
            <p:grpSpPr bwMode="auto">
              <a:xfrm rot="2205714">
                <a:off x="3113" y="3148"/>
                <a:ext cx="286" cy="275"/>
                <a:chOff x="3115" y="4857"/>
                <a:chExt cx="667" cy="639"/>
              </a:xfrm>
            </p:grpSpPr>
            <p:sp>
              <p:nvSpPr>
                <p:cNvPr id="105600" name="Rectangle 174"/>
                <p:cNvSpPr>
                  <a:spLocks noChangeAspect="1" noChangeArrowheads="1"/>
                </p:cNvSpPr>
                <p:nvPr/>
              </p:nvSpPr>
              <p:spPr bwMode="auto">
                <a:xfrm>
                  <a:off x="3203" y="4934"/>
                  <a:ext cx="499" cy="4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01" name="Oval 175"/>
                <p:cNvSpPr>
                  <a:spLocks noChangeAspect="1" noChangeArrowheads="1"/>
                </p:cNvSpPr>
                <p:nvPr/>
              </p:nvSpPr>
              <p:spPr bwMode="auto">
                <a:xfrm>
                  <a:off x="3351" y="485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02" name="Oval 176"/>
                <p:cNvSpPr>
                  <a:spLocks noChangeAspect="1" noChangeArrowheads="1"/>
                </p:cNvSpPr>
                <p:nvPr/>
              </p:nvSpPr>
              <p:spPr bwMode="auto">
                <a:xfrm>
                  <a:off x="3115" y="5089"/>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03" name="Oval 177"/>
                <p:cNvSpPr>
                  <a:spLocks noChangeAspect="1" noChangeArrowheads="1"/>
                </p:cNvSpPr>
                <p:nvPr/>
              </p:nvSpPr>
              <p:spPr bwMode="auto">
                <a:xfrm>
                  <a:off x="3347" y="5297"/>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604" name="Oval 178"/>
                <p:cNvSpPr>
                  <a:spLocks noChangeAspect="1" noChangeArrowheads="1"/>
                </p:cNvSpPr>
                <p:nvPr/>
              </p:nvSpPr>
              <p:spPr bwMode="auto">
                <a:xfrm>
                  <a:off x="3583" y="5101"/>
                  <a:ext cx="199" cy="19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5591" name="Group 179"/>
              <p:cNvGrpSpPr>
                <a:grpSpLocks noChangeAspect="1"/>
              </p:cNvGrpSpPr>
              <p:nvPr/>
            </p:nvGrpSpPr>
            <p:grpSpPr bwMode="auto">
              <a:xfrm rot="-768972">
                <a:off x="3264" y="3125"/>
                <a:ext cx="137" cy="137"/>
                <a:chOff x="2124" y="3147"/>
                <a:chExt cx="102" cy="102"/>
              </a:xfrm>
            </p:grpSpPr>
            <p:sp>
              <p:nvSpPr>
                <p:cNvPr id="105598" name="Oval 180"/>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599" name="AutoShape 181"/>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5592" name="Group 182"/>
              <p:cNvGrpSpPr>
                <a:grpSpLocks noChangeAspect="1"/>
              </p:cNvGrpSpPr>
              <p:nvPr/>
            </p:nvGrpSpPr>
            <p:grpSpPr bwMode="auto">
              <a:xfrm rot="-9424672">
                <a:off x="3089" y="3140"/>
                <a:ext cx="137" cy="137"/>
                <a:chOff x="2124" y="3147"/>
                <a:chExt cx="102" cy="102"/>
              </a:xfrm>
            </p:grpSpPr>
            <p:sp>
              <p:nvSpPr>
                <p:cNvPr id="105596" name="Oval 183"/>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597" name="AutoShape 184"/>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nvGrpSpPr>
              <p:cNvPr id="105593" name="Group 185"/>
              <p:cNvGrpSpPr>
                <a:grpSpLocks noChangeAspect="1"/>
              </p:cNvGrpSpPr>
              <p:nvPr/>
            </p:nvGrpSpPr>
            <p:grpSpPr bwMode="auto">
              <a:xfrm rot="1375327">
                <a:off x="3282" y="3280"/>
                <a:ext cx="137" cy="137"/>
                <a:chOff x="2124" y="3147"/>
                <a:chExt cx="102" cy="102"/>
              </a:xfrm>
            </p:grpSpPr>
            <p:sp>
              <p:nvSpPr>
                <p:cNvPr id="105594" name="Oval 186"/>
                <p:cNvSpPr>
                  <a:spLocks noChangeAspect="1" noChangeArrowheads="1"/>
                </p:cNvSpPr>
                <p:nvPr/>
              </p:nvSpPr>
              <p:spPr bwMode="auto">
                <a:xfrm>
                  <a:off x="2124" y="3147"/>
                  <a:ext cx="102" cy="102"/>
                </a:xfrm>
                <a:prstGeom prst="ellipse">
                  <a:avLst/>
                </a:prstGeom>
                <a:gradFill rotWithShape="0">
                  <a:gsLst>
                    <a:gs pos="0">
                      <a:srgbClr val="FFFF00"/>
                    </a:gs>
                    <a:gs pos="100000">
                      <a:srgbClr val="66FF3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sp>
              <p:nvSpPr>
                <p:cNvPr id="105595" name="AutoShape 187"/>
                <p:cNvSpPr>
                  <a:spLocks noChangeAspect="1" noChangeArrowheads="1"/>
                </p:cNvSpPr>
                <p:nvPr/>
              </p:nvSpPr>
              <p:spPr bwMode="auto">
                <a:xfrm rot="-5400000">
                  <a:off x="2187" y="3177"/>
                  <a:ext cx="42" cy="36"/>
                </a:xfrm>
                <a:prstGeom prst="triangle">
                  <a:avLst>
                    <a:gd name="adj" fmla="val 50000"/>
                  </a:avLst>
                </a:prstGeom>
                <a:solidFill>
                  <a:schemeClr val="bg1"/>
                </a:solidFill>
                <a:ln w="9525">
                  <a:solidFill>
                    <a:schemeClr val="bg1"/>
                  </a:solidFill>
                  <a:miter lim="800000"/>
                  <a:headEnd/>
                  <a:tailEnd/>
                </a:ln>
              </p:spPr>
              <p:txBody>
                <a:bodyPr rot="10800000" vert="eaVert" wrap="none" anchor="ctr"/>
                <a:lstStyle/>
                <a:p>
                  <a:pPr fontAlgn="base">
                    <a:spcBef>
                      <a:spcPct val="0"/>
                    </a:spcBef>
                    <a:spcAft>
                      <a:spcPct val="0"/>
                    </a:spcAft>
                    <a:defRPr/>
                  </a:pPr>
                  <a:endParaRPr lang="ja-JP" altLang="en-US" sz="4200">
                    <a:solidFill>
                      <a:srgbClr val="000000"/>
                    </a:solidFill>
                    <a:latin typeface="Calibri"/>
                    <a:ea typeface="ＭＳ Ｐゴシック" panose="020B0600070205080204" pitchFamily="34" charset="-128"/>
                    <a:cs typeface="ＭＳ Ｐゴシック" charset="0"/>
                  </a:endParaRPr>
                </a:p>
              </p:txBody>
            </p:sp>
          </p:grpSp>
        </p:grpSp>
        <p:sp>
          <p:nvSpPr>
            <p:cNvPr id="30" name="Rectangle 23"/>
            <p:cNvSpPr>
              <a:spLocks noChangeArrowheads="1"/>
            </p:cNvSpPr>
            <p:nvPr/>
          </p:nvSpPr>
          <p:spPr bwMode="auto">
            <a:xfrm>
              <a:off x="6584950" y="4556126"/>
              <a:ext cx="2330450" cy="192087"/>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p>
              <a:pPr>
                <a:defRPr/>
              </a:pPr>
              <a:endParaRPr lang="ja-JP" altLang="en-US" sz="4200">
                <a:solidFill>
                  <a:prstClr val="black"/>
                </a:solidFill>
                <a:latin typeface="Calibri"/>
                <a:ea typeface="ＭＳ Ｐゴシック" panose="020B0600070205080204" pitchFamily="34" charset="-128"/>
                <a:cs typeface="ＭＳ Ｐゴシック" charset="0"/>
              </a:endParaRPr>
            </a:p>
          </p:txBody>
        </p:sp>
        <p:grpSp>
          <p:nvGrpSpPr>
            <p:cNvPr id="105484" name="Group 100"/>
            <p:cNvGrpSpPr>
              <a:grpSpLocks/>
            </p:cNvGrpSpPr>
            <p:nvPr/>
          </p:nvGrpSpPr>
          <p:grpSpPr bwMode="auto">
            <a:xfrm>
              <a:off x="7256463" y="4108450"/>
              <a:ext cx="220662" cy="439738"/>
              <a:chOff x="5148" y="1642"/>
              <a:chExt cx="226" cy="449"/>
            </a:xfrm>
          </p:grpSpPr>
          <p:sp>
            <p:nvSpPr>
              <p:cNvPr id="105585" name="フリーフォーム 127"/>
              <p:cNvSpPr>
                <a:spLocks/>
              </p:cNvSpPr>
              <p:nvPr/>
            </p:nvSpPr>
            <p:spPr bwMode="auto">
              <a:xfrm rot="21326707" flipH="1">
                <a:off x="5250" y="1973"/>
                <a:ext cx="124" cy="118"/>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nvGrpSpPr>
              <p:cNvPr id="105586" name="Group 102"/>
              <p:cNvGrpSpPr>
                <a:grpSpLocks/>
              </p:cNvGrpSpPr>
              <p:nvPr/>
            </p:nvGrpSpPr>
            <p:grpSpPr bwMode="auto">
              <a:xfrm>
                <a:off x="5148" y="1642"/>
                <a:ext cx="211" cy="427"/>
                <a:chOff x="5239" y="1434"/>
                <a:chExt cx="211" cy="427"/>
              </a:xfrm>
            </p:grpSpPr>
            <p:sp>
              <p:nvSpPr>
                <p:cNvPr id="130" name="フリーフォーム 129"/>
                <p:cNvSpPr/>
                <p:nvPr/>
              </p:nvSpPr>
              <p:spPr>
                <a:xfrm rot="1604076" flipH="1">
                  <a:off x="5262" y="1434"/>
                  <a:ext cx="164" cy="425"/>
                </a:xfrm>
                <a:custGeom>
                  <a:avLst/>
                  <a:gdLst>
                    <a:gd name="connsiteX0" fmla="*/ 0 w 289932"/>
                    <a:gd name="connsiteY0" fmla="*/ 214351 h 1001131"/>
                    <a:gd name="connsiteX1" fmla="*/ 126381 w 289932"/>
                    <a:gd name="connsiteY1" fmla="*/ 113990 h 1001131"/>
                    <a:gd name="connsiteX2" fmla="*/ 204439 w 289932"/>
                    <a:gd name="connsiteY2" fmla="*/ 898292 h 1001131"/>
                    <a:gd name="connsiteX3" fmla="*/ 289932 w 289932"/>
                    <a:gd name="connsiteY3" fmla="*/ 731024 h 1001131"/>
                    <a:gd name="connsiteX4" fmla="*/ 289932 w 289932"/>
                    <a:gd name="connsiteY4" fmla="*/ 731024 h 1001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932" h="1001131">
                      <a:moveTo>
                        <a:pt x="0" y="214351"/>
                      </a:moveTo>
                      <a:cubicBezTo>
                        <a:pt x="46154" y="107175"/>
                        <a:pt x="92308" y="0"/>
                        <a:pt x="126381" y="113990"/>
                      </a:cubicBezTo>
                      <a:cubicBezTo>
                        <a:pt x="160454" y="227980"/>
                        <a:pt x="177181" y="795453"/>
                        <a:pt x="204439" y="898292"/>
                      </a:cubicBezTo>
                      <a:cubicBezTo>
                        <a:pt x="231698" y="1001131"/>
                        <a:pt x="289932" y="731024"/>
                        <a:pt x="289932" y="731024"/>
                      </a:cubicBezTo>
                      <a:lnTo>
                        <a:pt x="289932" y="731024"/>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endParaRPr lang="ja-JP" altLang="en-US">
                    <a:solidFill>
                      <a:prstClr val="black"/>
                    </a:solidFill>
                    <a:latin typeface="Calibri"/>
                    <a:ea typeface="ＭＳ Ｐゴシック" panose="020B0600070205080204" pitchFamily="34" charset="-128"/>
                  </a:endParaRPr>
                </a:p>
              </p:txBody>
            </p:sp>
            <p:sp>
              <p:nvSpPr>
                <p:cNvPr id="131" name="円/楕円 130"/>
                <p:cNvSpPr>
                  <a:spLocks noChangeAspect="1"/>
                </p:cNvSpPr>
                <p:nvPr/>
              </p:nvSpPr>
              <p:spPr>
                <a:xfrm rot="1320000" flipH="1">
                  <a:off x="5408" y="1536"/>
                  <a:ext cx="42" cy="227"/>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32" name="円/楕円 131"/>
                <p:cNvSpPr>
                  <a:spLocks noChangeAspect="1"/>
                </p:cNvSpPr>
                <p:nvPr/>
              </p:nvSpPr>
              <p:spPr>
                <a:xfrm rot="1320000" flipH="1">
                  <a:off x="5239" y="1500"/>
                  <a:ext cx="42" cy="224"/>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grpSp>
        </p:grpSp>
        <p:grpSp>
          <p:nvGrpSpPr>
            <p:cNvPr id="105485" name="グループ化 125"/>
            <p:cNvGrpSpPr>
              <a:grpSpLocks noChangeAspect="1"/>
            </p:cNvGrpSpPr>
            <p:nvPr/>
          </p:nvGrpSpPr>
          <p:grpSpPr bwMode="auto">
            <a:xfrm rot="17640000" flipH="1">
              <a:off x="8221662" y="3792538"/>
              <a:ext cx="790575" cy="622300"/>
              <a:chOff x="2127606" y="3742601"/>
              <a:chExt cx="1246342" cy="980191"/>
            </a:xfrm>
          </p:grpSpPr>
          <p:sp>
            <p:nvSpPr>
              <p:cNvPr id="105" name="円/楕円 203"/>
              <p:cNvSpPr>
                <a:spLocks noChangeAspect="1"/>
              </p:cNvSpPr>
              <p:nvPr/>
            </p:nvSpPr>
            <p:spPr>
              <a:xfrm rot="17586337" flipH="1">
                <a:off x="3137460" y="4341717"/>
                <a:ext cx="60012" cy="327852"/>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06" name="円/楕円 208"/>
              <p:cNvSpPr>
                <a:spLocks noChangeAspect="1"/>
              </p:cNvSpPr>
              <p:nvPr/>
            </p:nvSpPr>
            <p:spPr>
              <a:xfrm rot="17586337" flipH="1">
                <a:off x="2839220" y="4211786"/>
                <a:ext cx="60012" cy="327852"/>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07" name="円/楕円 213"/>
              <p:cNvSpPr>
                <a:spLocks noChangeAspect="1"/>
              </p:cNvSpPr>
              <p:nvPr/>
            </p:nvSpPr>
            <p:spPr>
              <a:xfrm rot="17586337">
                <a:off x="3097761" y="4430805"/>
                <a:ext cx="60012" cy="327852"/>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08" name="円/楕円 219"/>
              <p:cNvSpPr>
                <a:spLocks noChangeAspect="1"/>
              </p:cNvSpPr>
              <p:nvPr/>
            </p:nvSpPr>
            <p:spPr>
              <a:xfrm rot="17586337">
                <a:off x="2795966" y="4296556"/>
                <a:ext cx="60012" cy="327852"/>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09" name="円/楕円 273"/>
              <p:cNvSpPr>
                <a:spLocks noChangeAspect="1"/>
              </p:cNvSpPr>
              <p:nvPr/>
            </p:nvSpPr>
            <p:spPr>
              <a:xfrm rot="15186337">
                <a:off x="2518486" y="4395991"/>
                <a:ext cx="67514" cy="287811"/>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0" name="円/楕円 274"/>
              <p:cNvSpPr>
                <a:spLocks noChangeAspect="1"/>
              </p:cNvSpPr>
              <p:nvPr/>
            </p:nvSpPr>
            <p:spPr>
              <a:xfrm rot="15186337">
                <a:off x="2487320" y="4290989"/>
                <a:ext cx="70014" cy="287811"/>
              </a:xfrm>
              <a:prstGeom prst="ellipse">
                <a:avLst/>
              </a:prstGeom>
              <a:solidFill>
                <a:schemeClr val="bg1">
                  <a:lumMod val="6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1" name="円/楕円 275"/>
              <p:cNvSpPr>
                <a:spLocks noChangeAspect="1"/>
              </p:cNvSpPr>
              <p:nvPr/>
            </p:nvSpPr>
            <p:spPr>
              <a:xfrm rot="15186337">
                <a:off x="2220628" y="4489862"/>
                <a:ext cx="70014" cy="287809"/>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2" name="円/楕円 286"/>
              <p:cNvSpPr>
                <a:spLocks noChangeAspect="1"/>
              </p:cNvSpPr>
              <p:nvPr/>
            </p:nvSpPr>
            <p:spPr>
              <a:xfrm rot="15186337">
                <a:off x="2202125" y="4386645"/>
                <a:ext cx="67514" cy="287809"/>
              </a:xfrm>
              <a:prstGeom prst="ellipse">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3" name="円/楕円 112"/>
              <p:cNvSpPr>
                <a:spLocks noChangeAspect="1"/>
              </p:cNvSpPr>
              <p:nvPr/>
            </p:nvSpPr>
            <p:spPr>
              <a:xfrm rot="19986337" flipH="1">
                <a:off x="2737882" y="4016265"/>
                <a:ext cx="68516" cy="287773"/>
              </a:xfrm>
              <a:prstGeom prst="ellipse">
                <a:avLst/>
              </a:prstGeom>
              <a:solidFill>
                <a:srgbClr val="00B050"/>
              </a:solidFill>
              <a:ln w="28575">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4" name="円/楕円 113"/>
              <p:cNvSpPr>
                <a:spLocks noChangeAspect="1"/>
              </p:cNvSpPr>
              <p:nvPr/>
            </p:nvSpPr>
            <p:spPr>
              <a:xfrm rot="19986337" flipH="1">
                <a:off x="2644204" y="4067525"/>
                <a:ext cx="68516" cy="287773"/>
              </a:xfrm>
              <a:prstGeom prst="ellipse">
                <a:avLst/>
              </a:prstGeom>
              <a:solidFill>
                <a:schemeClr val="bg1">
                  <a:lumMod val="65000"/>
                </a:schemeClr>
              </a:solidFill>
              <a:ln w="28575">
                <a:solidFill>
                  <a:schemeClr val="bg1">
                    <a:lumMod val="5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5" name="円/楕円 114"/>
              <p:cNvSpPr>
                <a:spLocks noChangeAspect="1"/>
              </p:cNvSpPr>
              <p:nvPr/>
            </p:nvSpPr>
            <p:spPr>
              <a:xfrm rot="19986337" flipH="1">
                <a:off x="2606369" y="3742601"/>
                <a:ext cx="68516" cy="287773"/>
              </a:xfrm>
              <a:prstGeom prst="ellipse">
                <a:avLst/>
              </a:prstGeom>
              <a:solidFill>
                <a:srgbClr val="FF0000"/>
              </a:solidFill>
              <a:ln w="28575">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sp>
            <p:nvSpPr>
              <p:cNvPr id="116" name="円/楕円 115"/>
              <p:cNvSpPr>
                <a:spLocks noChangeAspect="1"/>
              </p:cNvSpPr>
              <p:nvPr/>
            </p:nvSpPr>
            <p:spPr>
              <a:xfrm rot="19986337" flipH="1">
                <a:off x="2509730" y="3793556"/>
                <a:ext cx="68516" cy="287773"/>
              </a:xfrm>
              <a:prstGeom prst="ellipse">
                <a:avLst/>
              </a:prstGeom>
              <a:solidFill>
                <a:srgbClr val="0070C0"/>
              </a:solidFill>
              <a:ln w="28575">
                <a:solidFill>
                  <a:srgbClr val="0070C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endParaRPr lang="ja-JP" altLang="en-US">
                  <a:solidFill>
                    <a:prstClr val="white"/>
                  </a:solidFill>
                  <a:latin typeface="Calibri"/>
                  <a:ea typeface="ＭＳ Ｐゴシック" panose="020B0600070205080204" pitchFamily="34" charset="-128"/>
                </a:endParaRPr>
              </a:p>
            </p:txBody>
          </p:sp>
          <p:grpSp>
            <p:nvGrpSpPr>
              <p:cNvPr id="105574" name="グループ化 122"/>
              <p:cNvGrpSpPr>
                <a:grpSpLocks/>
              </p:cNvGrpSpPr>
              <p:nvPr/>
            </p:nvGrpSpPr>
            <p:grpSpPr bwMode="auto">
              <a:xfrm>
                <a:off x="2801946" y="4191484"/>
                <a:ext cx="382014" cy="274124"/>
                <a:chOff x="2801946" y="4191484"/>
                <a:chExt cx="382014" cy="274124"/>
              </a:xfrm>
            </p:grpSpPr>
            <p:sp>
              <p:nvSpPr>
                <p:cNvPr id="124" name="円弧 301"/>
                <p:cNvSpPr/>
                <p:nvPr/>
              </p:nvSpPr>
              <p:spPr>
                <a:xfrm rot="1075766">
                  <a:off x="2746148" y="4191778"/>
                  <a:ext cx="147658" cy="22004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25" name="円弧 26"/>
                <p:cNvSpPr/>
                <p:nvPr/>
              </p:nvSpPr>
              <p:spPr>
                <a:xfrm rot="13840512">
                  <a:off x="2960211" y="4095410"/>
                  <a:ext cx="130025" cy="247767"/>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26" name="円弧 27"/>
                <p:cNvSpPr/>
                <p:nvPr/>
              </p:nvSpPr>
              <p:spPr>
                <a:xfrm rot="17275766">
                  <a:off x="2929834" y="4235917"/>
                  <a:ext cx="72515" cy="12763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27" name="円弧 28"/>
                <p:cNvSpPr/>
                <p:nvPr/>
              </p:nvSpPr>
              <p:spPr>
                <a:xfrm rot="20144309">
                  <a:off x="2921526" y="4195489"/>
                  <a:ext cx="82588" cy="11252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nvGrpSpPr>
              <p:cNvPr id="105575" name="グループ化 124"/>
              <p:cNvGrpSpPr>
                <a:grpSpLocks/>
              </p:cNvGrpSpPr>
              <p:nvPr/>
            </p:nvGrpSpPr>
            <p:grpSpPr bwMode="auto">
              <a:xfrm>
                <a:off x="2613705" y="4449259"/>
                <a:ext cx="382269" cy="273533"/>
                <a:chOff x="2613705" y="4449259"/>
                <a:chExt cx="382269" cy="273533"/>
              </a:xfrm>
            </p:grpSpPr>
            <p:sp>
              <p:nvSpPr>
                <p:cNvPr id="119" name="円弧 296"/>
                <p:cNvSpPr/>
                <p:nvPr/>
              </p:nvSpPr>
              <p:spPr>
                <a:xfrm rot="3051083">
                  <a:off x="2603583" y="4492729"/>
                  <a:ext cx="132526" cy="24276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nvGrpSpPr>
                <p:cNvPr id="105577" name="グループ化 123"/>
                <p:cNvGrpSpPr>
                  <a:grpSpLocks/>
                </p:cNvGrpSpPr>
                <p:nvPr/>
              </p:nvGrpSpPr>
              <p:grpSpPr bwMode="auto">
                <a:xfrm>
                  <a:off x="2727088" y="4449259"/>
                  <a:ext cx="268886" cy="239686"/>
                  <a:chOff x="2727088" y="4449259"/>
                  <a:chExt cx="268886" cy="239686"/>
                </a:xfrm>
              </p:grpSpPr>
              <p:sp>
                <p:nvSpPr>
                  <p:cNvPr id="121" name="円弧 29"/>
                  <p:cNvSpPr/>
                  <p:nvPr/>
                </p:nvSpPr>
                <p:spPr>
                  <a:xfrm rot="11886337">
                    <a:off x="2785062" y="4408780"/>
                    <a:ext cx="155168" cy="24004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22" name="円弧 299"/>
                  <p:cNvSpPr/>
                  <p:nvPr/>
                </p:nvSpPr>
                <p:spPr>
                  <a:xfrm rot="6486337">
                    <a:off x="2673601" y="4459374"/>
                    <a:ext cx="80016" cy="13764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23" name="円弧 32"/>
                  <p:cNvSpPr/>
                  <p:nvPr/>
                </p:nvSpPr>
                <p:spPr>
                  <a:xfrm rot="9354880">
                    <a:off x="2672967" y="4498566"/>
                    <a:ext cx="87594" cy="12502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grpSp>
          <p:nvGrpSpPr>
            <p:cNvPr id="105486" name="グループ化 137"/>
            <p:cNvGrpSpPr>
              <a:grpSpLocks/>
            </p:cNvGrpSpPr>
            <p:nvPr/>
          </p:nvGrpSpPr>
          <p:grpSpPr bwMode="auto">
            <a:xfrm flipH="1">
              <a:off x="7118350" y="3709988"/>
              <a:ext cx="374650" cy="468312"/>
              <a:chOff x="3072423" y="4537501"/>
              <a:chExt cx="495787" cy="571504"/>
            </a:xfrm>
          </p:grpSpPr>
          <p:sp>
            <p:nvSpPr>
              <p:cNvPr id="99"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latin typeface="Calibri"/>
                  <a:ea typeface="ＭＳ Ｐゴシック" panose="020B0600070205080204" pitchFamily="34" charset="-128"/>
                  <a:cs typeface="ＭＳ Ｐゴシック" charset="0"/>
                </a:endParaRPr>
              </a:p>
            </p:txBody>
          </p:sp>
          <p:grpSp>
            <p:nvGrpSpPr>
              <p:cNvPr id="105557" name="グループ化 169"/>
              <p:cNvGrpSpPr>
                <a:grpSpLocks/>
              </p:cNvGrpSpPr>
              <p:nvPr/>
            </p:nvGrpSpPr>
            <p:grpSpPr bwMode="auto">
              <a:xfrm rot="1945286">
                <a:off x="3181738" y="4537501"/>
                <a:ext cx="386472" cy="427705"/>
                <a:chOff x="3214684" y="2967126"/>
                <a:chExt cx="451328" cy="676195"/>
              </a:xfrm>
            </p:grpSpPr>
            <p:sp>
              <p:nvSpPr>
                <p:cNvPr id="101" name="円弧 140"/>
                <p:cNvSpPr/>
                <p:nvPr/>
              </p:nvSpPr>
              <p:spPr>
                <a:xfrm>
                  <a:off x="3221994" y="3192736"/>
                  <a:ext cx="213441" cy="43186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02" name="円弧 141"/>
                <p:cNvSpPr/>
                <p:nvPr/>
              </p:nvSpPr>
              <p:spPr>
                <a:xfrm rot="12764746">
                  <a:off x="3443556" y="2924244"/>
                  <a:ext cx="213440"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03" name="円弧 142"/>
                <p:cNvSpPr/>
                <p:nvPr/>
              </p:nvSpPr>
              <p:spPr>
                <a:xfrm rot="16200000">
                  <a:off x="3446257" y="3258275"/>
                  <a:ext cx="143953" cy="188908"/>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104" name="円弧 143"/>
                <p:cNvSpPr/>
                <p:nvPr/>
              </p:nvSpPr>
              <p:spPr>
                <a:xfrm rot="19068543">
                  <a:off x="3448587" y="3153187"/>
                  <a:ext cx="122667" cy="22358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5487" name="グループ化 137"/>
            <p:cNvGrpSpPr>
              <a:grpSpLocks/>
            </p:cNvGrpSpPr>
            <p:nvPr/>
          </p:nvGrpSpPr>
          <p:grpSpPr bwMode="auto">
            <a:xfrm flipH="1">
              <a:off x="8164513" y="3371850"/>
              <a:ext cx="374650" cy="468313"/>
              <a:chOff x="3072423" y="4537501"/>
              <a:chExt cx="495787" cy="571504"/>
            </a:xfrm>
          </p:grpSpPr>
          <p:sp>
            <p:nvSpPr>
              <p:cNvPr id="93" name="Oval 32"/>
              <p:cNvSpPr>
                <a:spLocks noChangeArrowheads="1"/>
              </p:cNvSpPr>
              <p:nvPr/>
            </p:nvSpPr>
            <p:spPr bwMode="auto">
              <a:xfrm>
                <a:off x="3072423" y="4778703"/>
                <a:ext cx="344488" cy="330302"/>
              </a:xfrm>
              <a:prstGeom prst="ellipse">
                <a:avLst/>
              </a:prstGeom>
              <a:gradFill rotWithShape="1">
                <a:gsLst>
                  <a:gs pos="0">
                    <a:srgbClr val="FFFF99">
                      <a:gamma/>
                      <a:shade val="46275"/>
                      <a:invGamma/>
                    </a:srgbClr>
                  </a:gs>
                  <a:gs pos="50000">
                    <a:srgbClr val="FFFF99">
                      <a:alpha val="91000"/>
                    </a:srgbClr>
                  </a:gs>
                  <a:gs pos="100000">
                    <a:srgbClr val="FFFF99">
                      <a:gamma/>
                      <a:shade val="46275"/>
                      <a:invGamma/>
                    </a:srgbClr>
                  </a:gs>
                </a:gsLst>
                <a:lin ang="5400000" scaled="1"/>
              </a:gradFill>
              <a:ln w="9525">
                <a:solidFill>
                  <a:schemeClr val="tx1"/>
                </a:solidFill>
                <a:round/>
                <a:headEnd/>
                <a:tailEnd/>
              </a:ln>
              <a:effectLst/>
            </p:spPr>
            <p:txBody>
              <a:bodyPr wrap="none" anchor="ctr"/>
              <a:lstStyle/>
              <a:p>
                <a:pPr>
                  <a:defRPr/>
                </a:pPr>
                <a:endParaRPr lang="ja-JP" altLang="en-US">
                  <a:solidFill>
                    <a:prstClr val="black"/>
                  </a:solidFill>
                  <a:latin typeface="Calibri"/>
                  <a:ea typeface="ＭＳ Ｐゴシック" panose="020B0600070205080204" pitchFamily="34" charset="-128"/>
                  <a:cs typeface="ＭＳ Ｐゴシック" charset="0"/>
                </a:endParaRPr>
              </a:p>
            </p:txBody>
          </p:sp>
          <p:grpSp>
            <p:nvGrpSpPr>
              <p:cNvPr id="105549" name="グループ化 169"/>
              <p:cNvGrpSpPr>
                <a:grpSpLocks/>
              </p:cNvGrpSpPr>
              <p:nvPr/>
            </p:nvGrpSpPr>
            <p:grpSpPr bwMode="auto">
              <a:xfrm rot="1945286">
                <a:off x="3181738" y="4537501"/>
                <a:ext cx="386472" cy="427705"/>
                <a:chOff x="3214684" y="2967126"/>
                <a:chExt cx="451328" cy="676195"/>
              </a:xfrm>
            </p:grpSpPr>
            <p:sp>
              <p:nvSpPr>
                <p:cNvPr id="95" name="円弧 94"/>
                <p:cNvSpPr/>
                <p:nvPr/>
              </p:nvSpPr>
              <p:spPr>
                <a:xfrm>
                  <a:off x="3221996" y="3192737"/>
                  <a:ext cx="213440" cy="43186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6" name="円弧 95"/>
                <p:cNvSpPr/>
                <p:nvPr/>
              </p:nvSpPr>
              <p:spPr>
                <a:xfrm rot="12764746">
                  <a:off x="3443557" y="2924245"/>
                  <a:ext cx="213441" cy="428798"/>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7" name="円弧 96"/>
                <p:cNvSpPr/>
                <p:nvPr/>
              </p:nvSpPr>
              <p:spPr>
                <a:xfrm rot="16200000">
                  <a:off x="3446257" y="3258276"/>
                  <a:ext cx="143955" cy="188906"/>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98" name="円弧 97"/>
                <p:cNvSpPr/>
                <p:nvPr/>
              </p:nvSpPr>
              <p:spPr>
                <a:xfrm rot="19068543">
                  <a:off x="3448589" y="3153188"/>
                  <a:ext cx="122667" cy="22358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5488" name="Group 157"/>
            <p:cNvGrpSpPr>
              <a:grpSpLocks/>
            </p:cNvGrpSpPr>
            <p:nvPr/>
          </p:nvGrpSpPr>
          <p:grpSpPr bwMode="auto">
            <a:xfrm>
              <a:off x="6804025" y="3179763"/>
              <a:ext cx="731838" cy="657225"/>
              <a:chOff x="4010" y="698"/>
              <a:chExt cx="1478" cy="1329"/>
            </a:xfrm>
          </p:grpSpPr>
          <p:grpSp>
            <p:nvGrpSpPr>
              <p:cNvPr id="105518" name="Group 158"/>
              <p:cNvGrpSpPr>
                <a:grpSpLocks/>
              </p:cNvGrpSpPr>
              <p:nvPr/>
            </p:nvGrpSpPr>
            <p:grpSpPr bwMode="auto">
              <a:xfrm>
                <a:off x="4010" y="698"/>
                <a:ext cx="1478" cy="1329"/>
                <a:chOff x="4010" y="698"/>
                <a:chExt cx="1478" cy="1329"/>
              </a:xfrm>
            </p:grpSpPr>
            <p:sp>
              <p:nvSpPr>
                <p:cNvPr id="105521" name="円/楕円 203"/>
                <p:cNvSpPr>
                  <a:spLocks noChangeAspect="1"/>
                </p:cNvSpPr>
                <p:nvPr/>
              </p:nvSpPr>
              <p:spPr bwMode="auto">
                <a:xfrm rot="-9306337">
                  <a:off x="5111" y="744"/>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22" name="円/楕円 208"/>
                <p:cNvSpPr>
                  <a:spLocks noChangeAspect="1"/>
                </p:cNvSpPr>
                <p:nvPr/>
              </p:nvSpPr>
              <p:spPr bwMode="auto">
                <a:xfrm rot="-9306337">
                  <a:off x="4938" y="1112"/>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23" name="円/楕円 213"/>
                <p:cNvSpPr>
                  <a:spLocks noChangeAspect="1"/>
                </p:cNvSpPr>
                <p:nvPr/>
              </p:nvSpPr>
              <p:spPr bwMode="auto">
                <a:xfrm rot="12293663" flipH="1">
                  <a:off x="4997" y="698"/>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24" name="円/楕円 219"/>
                <p:cNvSpPr>
                  <a:spLocks noChangeAspect="1"/>
                </p:cNvSpPr>
                <p:nvPr/>
              </p:nvSpPr>
              <p:spPr bwMode="auto">
                <a:xfrm rot="12293663" flipH="1">
                  <a:off x="4824" y="1066"/>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nvGrpSpPr>
                <p:cNvPr id="105525" name="Group 163"/>
                <p:cNvGrpSpPr>
                  <a:grpSpLocks/>
                </p:cNvGrpSpPr>
                <p:nvPr/>
              </p:nvGrpSpPr>
              <p:grpSpPr bwMode="auto">
                <a:xfrm>
                  <a:off x="4010" y="1398"/>
                  <a:ext cx="773" cy="364"/>
                  <a:chOff x="4010" y="1398"/>
                  <a:chExt cx="773" cy="364"/>
                </a:xfrm>
              </p:grpSpPr>
              <p:sp>
                <p:nvSpPr>
                  <p:cNvPr id="105542"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43"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44"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45"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nvGrpSpPr>
                <p:cNvPr id="105526" name="グループ化 122"/>
                <p:cNvGrpSpPr>
                  <a:grpSpLocks/>
                </p:cNvGrpSpPr>
                <p:nvPr/>
              </p:nvGrpSpPr>
              <p:grpSpPr bwMode="auto">
                <a:xfrm rot="8280000" flipH="1">
                  <a:off x="4879" y="1154"/>
                  <a:ext cx="481" cy="345"/>
                  <a:chOff x="2801946" y="4191484"/>
                  <a:chExt cx="382014" cy="274124"/>
                </a:xfrm>
              </p:grpSpPr>
              <p:sp>
                <p:nvSpPr>
                  <p:cNvPr id="85" name="円弧 301"/>
                  <p:cNvSpPr/>
                  <p:nvPr/>
                </p:nvSpPr>
                <p:spPr>
                  <a:xfrm rot="1075766">
                    <a:off x="2783782" y="4255594"/>
                    <a:ext cx="142592" cy="26272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86" name="円弧 26"/>
                  <p:cNvSpPr/>
                  <p:nvPr/>
                </p:nvSpPr>
                <p:spPr>
                  <a:xfrm rot="13840512">
                    <a:off x="2992958" y="4143715"/>
                    <a:ext cx="142837" cy="23935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87" name="円弧 27"/>
                  <p:cNvSpPr/>
                  <p:nvPr/>
                </p:nvSpPr>
                <p:spPr>
                  <a:xfrm rot="17275766">
                    <a:off x="2967656" y="4287472"/>
                    <a:ext cx="81621" cy="1247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88" name="円弧 28"/>
                  <p:cNvSpPr/>
                  <p:nvPr/>
                </p:nvSpPr>
                <p:spPr>
                  <a:xfrm rot="20144309">
                    <a:off x="2974814" y="4239344"/>
                    <a:ext cx="81481" cy="12243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nvGrpSpPr>
                <p:cNvPr id="105527" name="グループ化 124"/>
                <p:cNvGrpSpPr>
                  <a:grpSpLocks/>
                </p:cNvGrpSpPr>
                <p:nvPr/>
              </p:nvGrpSpPr>
              <p:grpSpPr bwMode="auto">
                <a:xfrm rot="8280000" flipH="1">
                  <a:off x="4488" y="1072"/>
                  <a:ext cx="480" cy="344"/>
                  <a:chOff x="2613705" y="4449259"/>
                  <a:chExt cx="382269" cy="273533"/>
                </a:xfrm>
              </p:grpSpPr>
              <p:sp>
                <p:nvSpPr>
                  <p:cNvPr id="80" name="円弧 296"/>
                  <p:cNvSpPr/>
                  <p:nvPr/>
                </p:nvSpPr>
                <p:spPr>
                  <a:xfrm rot="3051083">
                    <a:off x="2660031" y="4531762"/>
                    <a:ext cx="140390" cy="240010"/>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nvGrpSpPr>
                  <p:cNvPr id="105534" name="グループ化 123"/>
                  <p:cNvGrpSpPr>
                    <a:grpSpLocks/>
                  </p:cNvGrpSpPr>
                  <p:nvPr/>
                </p:nvGrpSpPr>
                <p:grpSpPr bwMode="auto">
                  <a:xfrm>
                    <a:off x="2727088" y="4449259"/>
                    <a:ext cx="268886" cy="239686"/>
                    <a:chOff x="2727088" y="4449259"/>
                    <a:chExt cx="268886" cy="239686"/>
                  </a:xfrm>
                </p:grpSpPr>
                <p:sp>
                  <p:nvSpPr>
                    <p:cNvPr id="82" name="円弧 29"/>
                    <p:cNvSpPr/>
                    <p:nvPr/>
                  </p:nvSpPr>
                  <p:spPr>
                    <a:xfrm rot="11886337">
                      <a:off x="2843341" y="4454916"/>
                      <a:ext cx="150645" cy="239940"/>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83" name="円弧 299"/>
                    <p:cNvSpPr/>
                    <p:nvPr/>
                  </p:nvSpPr>
                  <p:spPr>
                    <a:xfrm rot="6486337">
                      <a:off x="2728558" y="4510620"/>
                      <a:ext cx="81682" cy="132771"/>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84" name="円弧 32"/>
                    <p:cNvSpPr/>
                    <p:nvPr/>
                  </p:nvSpPr>
                  <p:spPr>
                    <a:xfrm rot="9354880">
                      <a:off x="2706419" y="4587614"/>
                      <a:ext cx="89364" cy="12507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5528" name="Group 179"/>
                <p:cNvGrpSpPr>
                  <a:grpSpLocks/>
                </p:cNvGrpSpPr>
                <p:nvPr/>
              </p:nvGrpSpPr>
              <p:grpSpPr bwMode="auto">
                <a:xfrm rot="2531058" flipH="1">
                  <a:off x="4715" y="1663"/>
                  <a:ext cx="773" cy="364"/>
                  <a:chOff x="4010" y="1398"/>
                  <a:chExt cx="773" cy="364"/>
                </a:xfrm>
              </p:grpSpPr>
              <p:sp>
                <p:nvSpPr>
                  <p:cNvPr id="105529"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30"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31"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32"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sp>
            <p:nvSpPr>
              <p:cNvPr id="105519" name="Oval 184"/>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520" name="Line 185"/>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grpSp>
          <p:nvGrpSpPr>
            <p:cNvPr id="105489" name="Group 215"/>
            <p:cNvGrpSpPr>
              <a:grpSpLocks/>
            </p:cNvGrpSpPr>
            <p:nvPr/>
          </p:nvGrpSpPr>
          <p:grpSpPr bwMode="auto">
            <a:xfrm rot="-853679">
              <a:off x="8348663" y="3027363"/>
              <a:ext cx="731837" cy="657225"/>
              <a:chOff x="4010" y="698"/>
              <a:chExt cx="1478" cy="1329"/>
            </a:xfrm>
          </p:grpSpPr>
          <p:grpSp>
            <p:nvGrpSpPr>
              <p:cNvPr id="105490" name="Group 216"/>
              <p:cNvGrpSpPr>
                <a:grpSpLocks/>
              </p:cNvGrpSpPr>
              <p:nvPr/>
            </p:nvGrpSpPr>
            <p:grpSpPr bwMode="auto">
              <a:xfrm>
                <a:off x="4010" y="698"/>
                <a:ext cx="1478" cy="1329"/>
                <a:chOff x="4010" y="698"/>
                <a:chExt cx="1478" cy="1329"/>
              </a:xfrm>
            </p:grpSpPr>
            <p:sp>
              <p:nvSpPr>
                <p:cNvPr id="105493" name="円/楕円 39"/>
                <p:cNvSpPr>
                  <a:spLocks noChangeAspect="1"/>
                </p:cNvSpPr>
                <p:nvPr/>
              </p:nvSpPr>
              <p:spPr bwMode="auto">
                <a:xfrm rot="-9306337">
                  <a:off x="5111" y="744"/>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494" name="円/楕円 40"/>
                <p:cNvSpPr>
                  <a:spLocks noChangeAspect="1"/>
                </p:cNvSpPr>
                <p:nvPr/>
              </p:nvSpPr>
              <p:spPr bwMode="auto">
                <a:xfrm rot="-9306337">
                  <a:off x="4938" y="1112"/>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495" name="円/楕円 41"/>
                <p:cNvSpPr>
                  <a:spLocks noChangeAspect="1"/>
                </p:cNvSpPr>
                <p:nvPr/>
              </p:nvSpPr>
              <p:spPr bwMode="auto">
                <a:xfrm rot="12293663" flipH="1">
                  <a:off x="4997" y="698"/>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496" name="円/楕円 42"/>
                <p:cNvSpPr>
                  <a:spLocks noChangeAspect="1"/>
                </p:cNvSpPr>
                <p:nvPr/>
              </p:nvSpPr>
              <p:spPr bwMode="auto">
                <a:xfrm rot="12293663" flipH="1">
                  <a:off x="4824" y="1066"/>
                  <a:ext cx="76" cy="41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nvGrpSpPr>
                <p:cNvPr id="105497" name="Group 221"/>
                <p:cNvGrpSpPr>
                  <a:grpSpLocks/>
                </p:cNvGrpSpPr>
                <p:nvPr/>
              </p:nvGrpSpPr>
              <p:grpSpPr bwMode="auto">
                <a:xfrm>
                  <a:off x="4010" y="1398"/>
                  <a:ext cx="773" cy="364"/>
                  <a:chOff x="4010" y="1398"/>
                  <a:chExt cx="773" cy="364"/>
                </a:xfrm>
              </p:grpSpPr>
              <p:sp>
                <p:nvSpPr>
                  <p:cNvPr id="105514" name="円/楕円 273"/>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15" name="円/楕円 274"/>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16" name="円/楕円 275"/>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17" name="円/楕円 286"/>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vert="eaVert"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nvGrpSpPr>
                <p:cNvPr id="105498" name="グループ化 122"/>
                <p:cNvGrpSpPr>
                  <a:grpSpLocks/>
                </p:cNvGrpSpPr>
                <p:nvPr/>
              </p:nvGrpSpPr>
              <p:grpSpPr bwMode="auto">
                <a:xfrm rot="8280000" flipH="1">
                  <a:off x="4879" y="1154"/>
                  <a:ext cx="481" cy="345"/>
                  <a:chOff x="2801946" y="4191484"/>
                  <a:chExt cx="382014" cy="274124"/>
                </a:xfrm>
              </p:grpSpPr>
              <p:sp>
                <p:nvSpPr>
                  <p:cNvPr id="57" name="円弧 56"/>
                  <p:cNvSpPr/>
                  <p:nvPr/>
                </p:nvSpPr>
                <p:spPr>
                  <a:xfrm rot="1075766">
                    <a:off x="2783586" y="4282688"/>
                    <a:ext cx="142592" cy="255067"/>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58" name="円弧 26"/>
                  <p:cNvSpPr/>
                  <p:nvPr/>
                </p:nvSpPr>
                <p:spPr>
                  <a:xfrm rot="13840512">
                    <a:off x="2975550" y="4183300"/>
                    <a:ext cx="153040" cy="239351"/>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59" name="円弧 27"/>
                  <p:cNvSpPr/>
                  <p:nvPr/>
                </p:nvSpPr>
                <p:spPr>
                  <a:xfrm rot="17275766">
                    <a:off x="2943361" y="4352627"/>
                    <a:ext cx="89273" cy="124769"/>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60" name="円弧 28"/>
                  <p:cNvSpPr/>
                  <p:nvPr/>
                </p:nvSpPr>
                <p:spPr>
                  <a:xfrm rot="20144309">
                    <a:off x="2955478" y="4281574"/>
                    <a:ext cx="81481" cy="127533"/>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nvGrpSpPr>
                <p:cNvPr id="105499" name="グループ化 124"/>
                <p:cNvGrpSpPr>
                  <a:grpSpLocks/>
                </p:cNvGrpSpPr>
                <p:nvPr/>
              </p:nvGrpSpPr>
              <p:grpSpPr bwMode="auto">
                <a:xfrm rot="8280000" flipH="1">
                  <a:off x="4488" y="1072"/>
                  <a:ext cx="480" cy="344"/>
                  <a:chOff x="2613705" y="4449259"/>
                  <a:chExt cx="382269" cy="273533"/>
                </a:xfrm>
              </p:grpSpPr>
              <p:sp>
                <p:nvSpPr>
                  <p:cNvPr id="52" name="円弧 51"/>
                  <p:cNvSpPr/>
                  <p:nvPr/>
                </p:nvSpPr>
                <p:spPr>
                  <a:xfrm rot="3051083">
                    <a:off x="2669248" y="4551512"/>
                    <a:ext cx="140392" cy="240010"/>
                  </a:xfrm>
                  <a:prstGeom prst="arc">
                    <a:avLst>
                      <a:gd name="adj1" fmla="val 16895043"/>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nvGrpSpPr>
                  <p:cNvPr id="105506" name="グループ化 123"/>
                  <p:cNvGrpSpPr>
                    <a:grpSpLocks/>
                  </p:cNvGrpSpPr>
                  <p:nvPr/>
                </p:nvGrpSpPr>
                <p:grpSpPr bwMode="auto">
                  <a:xfrm>
                    <a:off x="2727088" y="4449259"/>
                    <a:ext cx="268886" cy="239686"/>
                    <a:chOff x="2727088" y="4449259"/>
                    <a:chExt cx="268886" cy="239686"/>
                  </a:xfrm>
                </p:grpSpPr>
                <p:sp>
                  <p:nvSpPr>
                    <p:cNvPr id="54" name="円弧 29"/>
                    <p:cNvSpPr/>
                    <p:nvPr/>
                  </p:nvSpPr>
                  <p:spPr>
                    <a:xfrm rot="11886337">
                      <a:off x="2853979" y="4500632"/>
                      <a:ext cx="150643" cy="242492"/>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55" name="円弧 54"/>
                    <p:cNvSpPr/>
                    <p:nvPr/>
                  </p:nvSpPr>
                  <p:spPr>
                    <a:xfrm rot="6486337">
                      <a:off x="2747962" y="4508643"/>
                      <a:ext cx="81682" cy="127665"/>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sp>
                  <p:nvSpPr>
                    <p:cNvPr id="56" name="円弧 32"/>
                    <p:cNvSpPr/>
                    <p:nvPr/>
                  </p:nvSpPr>
                  <p:spPr>
                    <a:xfrm rot="9354880">
                      <a:off x="2742205" y="4611526"/>
                      <a:ext cx="89364" cy="125074"/>
                    </a:xfrm>
                    <a:prstGeom prst="arc">
                      <a:avLst>
                        <a:gd name="adj1" fmla="val 15835646"/>
                        <a:gd name="adj2" fmla="val 604832"/>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solidFill>
                          <a:prstClr val="black"/>
                        </a:solidFill>
                        <a:latin typeface="Calibri"/>
                        <a:ea typeface="ＭＳ Ｐゴシック" panose="020B0600070205080204" pitchFamily="34" charset="-128"/>
                      </a:endParaRPr>
                    </a:p>
                  </p:txBody>
                </p:sp>
              </p:grpSp>
            </p:grpSp>
            <p:grpSp>
              <p:nvGrpSpPr>
                <p:cNvPr id="105500" name="Group 237"/>
                <p:cNvGrpSpPr>
                  <a:grpSpLocks/>
                </p:cNvGrpSpPr>
                <p:nvPr/>
              </p:nvGrpSpPr>
              <p:grpSpPr bwMode="auto">
                <a:xfrm rot="2531058" flipH="1">
                  <a:off x="4715" y="1663"/>
                  <a:ext cx="773" cy="364"/>
                  <a:chOff x="4010" y="1398"/>
                  <a:chExt cx="773" cy="364"/>
                </a:xfrm>
              </p:grpSpPr>
              <p:sp>
                <p:nvSpPr>
                  <p:cNvPr id="105501" name="円/楕円 47"/>
                  <p:cNvSpPr>
                    <a:spLocks noChangeAspect="1"/>
                  </p:cNvSpPr>
                  <p:nvPr/>
                </p:nvSpPr>
                <p:spPr bwMode="auto">
                  <a:xfrm rot="14693663" flipH="1">
                    <a:off x="4499" y="1260"/>
                    <a:ext cx="86" cy="362"/>
                  </a:xfrm>
                  <a:prstGeom prst="ellipse">
                    <a:avLst/>
                  </a:prstGeom>
                  <a:solidFill>
                    <a:srgbClr val="00B050"/>
                  </a:solidFill>
                  <a:ln w="28575">
                    <a:solidFill>
                      <a:srgbClr val="00B05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02" name="円/楕円 48"/>
                  <p:cNvSpPr>
                    <a:spLocks noChangeAspect="1"/>
                  </p:cNvSpPr>
                  <p:nvPr/>
                </p:nvSpPr>
                <p:spPr bwMode="auto">
                  <a:xfrm rot="14693663" flipH="1">
                    <a:off x="4559" y="1377"/>
                    <a:ext cx="86" cy="362"/>
                  </a:xfrm>
                  <a:prstGeom prst="ellipse">
                    <a:avLst/>
                  </a:prstGeom>
                  <a:solidFill>
                    <a:srgbClr val="A6A6A6"/>
                  </a:solidFill>
                  <a:ln w="28575">
                    <a:solidFill>
                      <a:srgbClr val="7F7F7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03" name="円/楕円 49"/>
                  <p:cNvSpPr>
                    <a:spLocks noChangeAspect="1"/>
                  </p:cNvSpPr>
                  <p:nvPr/>
                </p:nvSpPr>
                <p:spPr bwMode="auto">
                  <a:xfrm rot="14693663" flipH="1">
                    <a:off x="4147" y="1416"/>
                    <a:ext cx="87" cy="362"/>
                  </a:xfrm>
                  <a:prstGeom prst="ellipse">
                    <a:avLst/>
                  </a:prstGeom>
                  <a:solidFill>
                    <a:srgbClr val="FF00FF"/>
                  </a:solidFill>
                  <a:ln w="28575">
                    <a:solidFill>
                      <a:srgbClr val="FF00FF"/>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sp>
                <p:nvSpPr>
                  <p:cNvPr id="105504" name="円/楕円 50"/>
                  <p:cNvSpPr>
                    <a:spLocks noChangeAspect="1"/>
                  </p:cNvSpPr>
                  <p:nvPr/>
                </p:nvSpPr>
                <p:spPr bwMode="auto">
                  <a:xfrm rot="14693663" flipH="1">
                    <a:off x="4210" y="1538"/>
                    <a:ext cx="86" cy="362"/>
                  </a:xfrm>
                  <a:prstGeom prst="ellipse">
                    <a:avLst/>
                  </a:prstGeom>
                  <a:solidFill>
                    <a:srgbClr val="FF6600"/>
                  </a:solidFill>
                  <a:ln w="28575">
                    <a:solidFill>
                      <a:srgbClr val="FF6600"/>
                    </a:solidFill>
                    <a:round/>
                    <a:headEnd/>
                    <a:tailEnd/>
                  </a:ln>
                </p:spPr>
                <p:txBody>
                  <a:bodyPr rot="10800000" anchor="ctr"/>
                  <a:lstStyle/>
                  <a:p>
                    <a:pPr algn="ctr" fontAlgn="base">
                      <a:spcBef>
                        <a:spcPct val="0"/>
                      </a:spcBef>
                      <a:spcAft>
                        <a:spcPct val="0"/>
                      </a:spcAft>
                      <a:defRPr/>
                    </a:pPr>
                    <a:endParaRPr lang="ja-JP" altLang="en-US">
                      <a:solidFill>
                        <a:srgbClr val="FFFFFF"/>
                      </a:solidFill>
                      <a:latin typeface="Calibri"/>
                      <a:ea typeface="ＭＳ Ｐゴシック" panose="020B0600070205080204" pitchFamily="34" charset="-128"/>
                      <a:cs typeface="ＭＳ Ｐゴシック" charset="0"/>
                    </a:endParaRPr>
                  </a:p>
                </p:txBody>
              </p:sp>
            </p:grpSp>
          </p:grpSp>
          <p:sp>
            <p:nvSpPr>
              <p:cNvPr id="105491" name="Oval 242"/>
              <p:cNvSpPr>
                <a:spLocks noChangeArrowheads="1"/>
              </p:cNvSpPr>
              <p:nvPr/>
            </p:nvSpPr>
            <p:spPr bwMode="auto">
              <a:xfrm>
                <a:off x="4676" y="710"/>
                <a:ext cx="173" cy="17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ja-JP" altLang="en-US">
                  <a:solidFill>
                    <a:srgbClr val="000000"/>
                  </a:solidFill>
                  <a:latin typeface="Calibri"/>
                  <a:ea typeface="ＭＳ Ｐゴシック" panose="020B0600070205080204" pitchFamily="34" charset="-128"/>
                  <a:cs typeface="ＭＳ Ｐゴシック" charset="0"/>
                </a:endParaRPr>
              </a:p>
            </p:txBody>
          </p:sp>
          <p:sp>
            <p:nvSpPr>
              <p:cNvPr id="105492" name="Line 243"/>
              <p:cNvSpPr>
                <a:spLocks noChangeShapeType="1"/>
              </p:cNvSpPr>
              <p:nvPr/>
            </p:nvSpPr>
            <p:spPr bwMode="auto">
              <a:xfrm>
                <a:off x="4829" y="845"/>
                <a:ext cx="173"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ja-JP" altLang="en-US">
                  <a:solidFill>
                    <a:prstClr val="black"/>
                  </a:solidFill>
                  <a:latin typeface="Arial" charset="0"/>
                  <a:ea typeface="ＭＳ Ｐゴシック" panose="020B0600070205080204" pitchFamily="34" charset="-128"/>
                  <a:cs typeface="ＭＳ Ｐゴシック" charset="0"/>
                </a:endParaRPr>
              </a:p>
            </p:txBody>
          </p:sp>
        </p:grpSp>
      </p:grpSp>
      <p:sp>
        <p:nvSpPr>
          <p:cNvPr id="105480" name="テキスト ボックス 1"/>
          <p:cNvSpPr txBox="1">
            <a:spLocks noChangeArrowheads="1"/>
          </p:cNvSpPr>
          <p:nvPr/>
        </p:nvSpPr>
        <p:spPr bwMode="auto">
          <a:xfrm>
            <a:off x="2438401" y="5562600"/>
            <a:ext cx="493713"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altLang="ja-JP">
                <a:solidFill>
                  <a:prstClr val="black"/>
                </a:solidFill>
              </a:rPr>
              <a:t>0</a:t>
            </a:r>
            <a:endParaRPr lang="ja-JP" altLang="en-US">
              <a:solidFill>
                <a:prstClr val="black"/>
              </a:solidFill>
            </a:endParaRPr>
          </a:p>
        </p:txBody>
      </p:sp>
    </p:spTree>
    <p:extLst>
      <p:ext uri="{BB962C8B-B14F-4D97-AF65-F5344CB8AC3E}">
        <p14:creationId xmlns:p14="http://schemas.microsoft.com/office/powerpoint/2010/main" val="3437117371"/>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0541" y="105245"/>
            <a:ext cx="6249468" cy="843023"/>
          </a:xfrm>
        </p:spPr>
        <p:txBody>
          <a:bodyPr>
            <a:noAutofit/>
          </a:bodyPr>
          <a:lstStyle/>
          <a:p>
            <a:r>
              <a:rPr lang="en-US" altLang="ja-JP" sz="2800" dirty="0" err="1"/>
              <a:t>scFv</a:t>
            </a:r>
            <a:r>
              <a:rPr lang="ja-JP" altLang="en-US" sz="2800" dirty="0"/>
              <a:t>固定化</a:t>
            </a:r>
            <a:r>
              <a:rPr lang="en-US" altLang="ja-JP" sz="2800" dirty="0"/>
              <a:t>PMMA</a:t>
            </a:r>
            <a:r>
              <a:rPr lang="ja-JP" altLang="en-US" sz="2800" dirty="0"/>
              <a:t> </a:t>
            </a:r>
            <a:r>
              <a:rPr lang="en-US" altLang="ja-JP" sz="2800" dirty="0"/>
              <a:t>plate</a:t>
            </a:r>
            <a:r>
              <a:rPr lang="ja-JP" altLang="en-US" sz="2800"/>
              <a:t>による抗原</a:t>
            </a:r>
            <a:r>
              <a:rPr lang="ja-JP" altLang="en-US" sz="2800" dirty="0"/>
              <a:t>検出</a:t>
            </a:r>
          </a:p>
        </p:txBody>
      </p:sp>
      <p:graphicFrame>
        <p:nvGraphicFramePr>
          <p:cNvPr id="4" name="グラフ 3"/>
          <p:cNvGraphicFramePr>
            <a:graphicFrameLocks/>
          </p:cNvGraphicFramePr>
          <p:nvPr/>
        </p:nvGraphicFramePr>
        <p:xfrm>
          <a:off x="1775520" y="1844824"/>
          <a:ext cx="6480720" cy="388843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
          <p:cNvPicPr>
            <a:picLocks noChangeAspect="1" noChangeArrowheads="1"/>
          </p:cNvPicPr>
          <p:nvPr/>
        </p:nvPicPr>
        <p:blipFill>
          <a:blip r:embed="rId3" cstate="print"/>
          <a:srcRect/>
          <a:stretch>
            <a:fillRect/>
          </a:stretch>
        </p:blipFill>
        <p:spPr bwMode="auto">
          <a:xfrm>
            <a:off x="7752184" y="1990305"/>
            <a:ext cx="2232128" cy="2167644"/>
          </a:xfrm>
          <a:prstGeom prst="rect">
            <a:avLst/>
          </a:prstGeom>
          <a:noFill/>
          <a:ln w="9525">
            <a:noFill/>
            <a:miter lim="800000"/>
            <a:headEnd/>
            <a:tailEnd/>
          </a:ln>
          <a:effectLst/>
        </p:spPr>
      </p:pic>
      <p:sp>
        <p:nvSpPr>
          <p:cNvPr id="6" name="テキスト ボックス 5"/>
          <p:cNvSpPr txBox="1"/>
          <p:nvPr/>
        </p:nvSpPr>
        <p:spPr>
          <a:xfrm>
            <a:off x="7766078" y="1636045"/>
            <a:ext cx="2525050" cy="369332"/>
          </a:xfrm>
          <a:prstGeom prst="rect">
            <a:avLst/>
          </a:prstGeom>
          <a:noFill/>
        </p:spPr>
        <p:txBody>
          <a:bodyPr wrap="none" rtlCol="0">
            <a:spAutoFit/>
          </a:bodyPr>
          <a:lstStyle/>
          <a:p>
            <a:r>
              <a:rPr lang="ja-JP" altLang="en-US" dirty="0"/>
              <a:t>特注</a:t>
            </a:r>
            <a:r>
              <a:rPr lang="en-US" altLang="ja-JP" dirty="0"/>
              <a:t>PMMA</a:t>
            </a:r>
            <a:r>
              <a:rPr lang="ja-JP" altLang="en-US" dirty="0"/>
              <a:t>製プレート</a:t>
            </a:r>
          </a:p>
        </p:txBody>
      </p:sp>
      <p:sp>
        <p:nvSpPr>
          <p:cNvPr id="7" name="Rectangle 23"/>
          <p:cNvSpPr>
            <a:spLocks noChangeArrowheads="1"/>
          </p:cNvSpPr>
          <p:nvPr/>
        </p:nvSpPr>
        <p:spPr bwMode="auto">
          <a:xfrm>
            <a:off x="7968208" y="5373217"/>
            <a:ext cx="1966546" cy="192087"/>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p>
            <a:pPr>
              <a:defRPr/>
            </a:pPr>
            <a:endParaRPr kumimoji="0" lang="ja-JP" altLang="en-US" sz="4200">
              <a:solidFill>
                <a:srgbClr val="4D4D4D"/>
              </a:solidFill>
              <a:ea typeface="ＭＳ Ｐゴシック" pitchFamily="50" charset="-128"/>
            </a:endParaRPr>
          </a:p>
        </p:txBody>
      </p:sp>
      <p:grpSp>
        <p:nvGrpSpPr>
          <p:cNvPr id="8" name="Group 38"/>
          <p:cNvGrpSpPr>
            <a:grpSpLocks/>
          </p:cNvGrpSpPr>
          <p:nvPr/>
        </p:nvGrpSpPr>
        <p:grpSpPr bwMode="auto">
          <a:xfrm>
            <a:off x="8910009" y="4869273"/>
            <a:ext cx="412188" cy="492831"/>
            <a:chOff x="672" y="3312"/>
            <a:chExt cx="521" cy="624"/>
          </a:xfrm>
        </p:grpSpPr>
        <p:grpSp>
          <p:nvGrpSpPr>
            <p:cNvPr id="9" name="Group 39"/>
            <p:cNvGrpSpPr>
              <a:grpSpLocks/>
            </p:cNvGrpSpPr>
            <p:nvPr/>
          </p:nvGrpSpPr>
          <p:grpSpPr bwMode="auto">
            <a:xfrm>
              <a:off x="672" y="3312"/>
              <a:ext cx="521" cy="590"/>
              <a:chOff x="3352" y="2598"/>
              <a:chExt cx="1187" cy="1345"/>
            </a:xfrm>
          </p:grpSpPr>
          <p:sp>
            <p:nvSpPr>
              <p:cNvPr id="11"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2"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3"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0"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4" name="Group 38"/>
          <p:cNvGrpSpPr>
            <a:grpSpLocks/>
          </p:cNvGrpSpPr>
          <p:nvPr/>
        </p:nvGrpSpPr>
        <p:grpSpPr bwMode="auto">
          <a:xfrm>
            <a:off x="7968208" y="4855846"/>
            <a:ext cx="412188" cy="492831"/>
            <a:chOff x="672" y="3312"/>
            <a:chExt cx="521" cy="624"/>
          </a:xfrm>
        </p:grpSpPr>
        <p:grpSp>
          <p:nvGrpSpPr>
            <p:cNvPr id="15" name="Group 39"/>
            <p:cNvGrpSpPr>
              <a:grpSpLocks/>
            </p:cNvGrpSpPr>
            <p:nvPr/>
          </p:nvGrpSpPr>
          <p:grpSpPr bwMode="auto">
            <a:xfrm>
              <a:off x="672" y="3312"/>
              <a:ext cx="521" cy="590"/>
              <a:chOff x="3352" y="2598"/>
              <a:chExt cx="1187" cy="1345"/>
            </a:xfrm>
          </p:grpSpPr>
          <p:sp>
            <p:nvSpPr>
              <p:cNvPr id="17"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8"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19"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6"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0" name="Group 38"/>
          <p:cNvGrpSpPr>
            <a:grpSpLocks/>
          </p:cNvGrpSpPr>
          <p:nvPr/>
        </p:nvGrpSpPr>
        <p:grpSpPr bwMode="auto">
          <a:xfrm>
            <a:off x="8451677" y="4869273"/>
            <a:ext cx="412188" cy="492831"/>
            <a:chOff x="672" y="3312"/>
            <a:chExt cx="521" cy="624"/>
          </a:xfrm>
        </p:grpSpPr>
        <p:grpSp>
          <p:nvGrpSpPr>
            <p:cNvPr id="21" name="Group 39"/>
            <p:cNvGrpSpPr>
              <a:grpSpLocks/>
            </p:cNvGrpSpPr>
            <p:nvPr/>
          </p:nvGrpSpPr>
          <p:grpSpPr bwMode="auto">
            <a:xfrm>
              <a:off x="672" y="3312"/>
              <a:ext cx="521" cy="590"/>
              <a:chOff x="3352" y="2598"/>
              <a:chExt cx="1187" cy="1345"/>
            </a:xfrm>
          </p:grpSpPr>
          <p:sp>
            <p:nvSpPr>
              <p:cNvPr id="23"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24"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25"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2"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6" name="Group 38"/>
          <p:cNvGrpSpPr>
            <a:grpSpLocks/>
          </p:cNvGrpSpPr>
          <p:nvPr/>
        </p:nvGrpSpPr>
        <p:grpSpPr bwMode="auto">
          <a:xfrm>
            <a:off x="9384440" y="4869273"/>
            <a:ext cx="412188" cy="492831"/>
            <a:chOff x="672" y="3312"/>
            <a:chExt cx="521" cy="624"/>
          </a:xfrm>
        </p:grpSpPr>
        <p:grpSp>
          <p:nvGrpSpPr>
            <p:cNvPr id="27" name="Group 39"/>
            <p:cNvGrpSpPr>
              <a:grpSpLocks/>
            </p:cNvGrpSpPr>
            <p:nvPr/>
          </p:nvGrpSpPr>
          <p:grpSpPr bwMode="auto">
            <a:xfrm>
              <a:off x="672" y="3312"/>
              <a:ext cx="521" cy="590"/>
              <a:chOff x="3352" y="2598"/>
              <a:chExt cx="1187" cy="1345"/>
            </a:xfrm>
          </p:grpSpPr>
          <p:sp>
            <p:nvSpPr>
              <p:cNvPr id="29"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30"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31"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8"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3" name="テキスト ボックス 2"/>
          <p:cNvSpPr txBox="1"/>
          <p:nvPr/>
        </p:nvSpPr>
        <p:spPr>
          <a:xfrm>
            <a:off x="1775521" y="6002335"/>
            <a:ext cx="8638903" cy="338554"/>
          </a:xfrm>
          <a:prstGeom prst="rect">
            <a:avLst/>
          </a:prstGeom>
          <a:noFill/>
        </p:spPr>
        <p:txBody>
          <a:bodyPr wrap="none" rtlCol="0">
            <a:spAutoFit/>
          </a:bodyPr>
          <a:lstStyle/>
          <a:p>
            <a:r>
              <a:rPr lang="en-US" altLang="ja-JP" sz="1600" dirty="0"/>
              <a:t>PMMA-tag</a:t>
            </a:r>
            <a:r>
              <a:rPr lang="ja-JP" altLang="en-US" sz="1600" dirty="0"/>
              <a:t>の導入によって単鎖抗体を</a:t>
            </a:r>
            <a:r>
              <a:rPr lang="en-US" altLang="ja-JP" sz="1600" dirty="0"/>
              <a:t>PMMA</a:t>
            </a:r>
            <a:r>
              <a:rPr lang="ja-JP" altLang="en-US" sz="1600" dirty="0"/>
              <a:t>プレート上に高密度・高活性に固定化できた。</a:t>
            </a:r>
            <a:endParaRPr lang="en-US" altLang="ja-JP" sz="1600" dirty="0"/>
          </a:p>
        </p:txBody>
      </p:sp>
      <p:sp>
        <p:nvSpPr>
          <p:cNvPr id="32" name="テキスト ボックス 31"/>
          <p:cNvSpPr txBox="1"/>
          <p:nvPr/>
        </p:nvSpPr>
        <p:spPr>
          <a:xfrm>
            <a:off x="4192551" y="2480617"/>
            <a:ext cx="1415772" cy="338554"/>
          </a:xfrm>
          <a:prstGeom prst="rect">
            <a:avLst/>
          </a:prstGeom>
          <a:noFill/>
        </p:spPr>
        <p:txBody>
          <a:bodyPr wrap="none" rtlCol="0">
            <a:spAutoFit/>
          </a:bodyPr>
          <a:lstStyle/>
          <a:p>
            <a:r>
              <a:rPr lang="ja-JP" altLang="en-US" sz="1600" dirty="0"/>
              <a:t>（タグなし）</a:t>
            </a:r>
          </a:p>
        </p:txBody>
      </p:sp>
    </p:spTree>
    <p:extLst>
      <p:ext uri="{BB962C8B-B14F-4D97-AF65-F5344CB8AC3E}">
        <p14:creationId xmlns:p14="http://schemas.microsoft.com/office/powerpoint/2010/main" val="2369345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nvGraphicFramePr>
        <p:xfrm>
          <a:off x="2731804" y="1061248"/>
          <a:ext cx="6384924" cy="4816475"/>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2511446" y="5854743"/>
            <a:ext cx="7268968" cy="369332"/>
          </a:xfrm>
          <a:prstGeom prst="rect">
            <a:avLst/>
          </a:prstGeom>
        </p:spPr>
        <p:txBody>
          <a:bodyPr wrap="square">
            <a:spAutoFit/>
          </a:bodyPr>
          <a:lstStyle/>
          <a:p>
            <a:r>
              <a:rPr lang="en-US" altLang="ja-JP" dirty="0"/>
              <a:t>PMMA-tag</a:t>
            </a:r>
            <a:r>
              <a:rPr lang="ja-JP" altLang="en-US" dirty="0"/>
              <a:t>の導入</a:t>
            </a:r>
            <a:r>
              <a:rPr lang="ja-JP" altLang="en-US"/>
              <a:t>によって</a:t>
            </a:r>
            <a:r>
              <a:rPr lang="en-US" altLang="ja-JP" dirty="0">
                <a:solidFill>
                  <a:srgbClr val="FF0000"/>
                </a:solidFill>
              </a:rPr>
              <a:t>VHH</a:t>
            </a:r>
            <a:r>
              <a:rPr lang="ja-JP" altLang="en-US"/>
              <a:t>を</a:t>
            </a:r>
            <a:r>
              <a:rPr lang="en-US" altLang="ja-JP" dirty="0"/>
              <a:t>PMMA</a:t>
            </a:r>
            <a:r>
              <a:rPr lang="ja-JP" altLang="en-US" dirty="0"/>
              <a:t>基板</a:t>
            </a:r>
            <a:r>
              <a:rPr lang="ja-JP" altLang="en-US"/>
              <a:t>表面に固定化できた。</a:t>
            </a:r>
            <a:endParaRPr lang="ja-JP" altLang="en-US" dirty="0"/>
          </a:p>
        </p:txBody>
      </p:sp>
      <p:pic>
        <p:nvPicPr>
          <p:cNvPr id="13" name="Picture 1"/>
          <p:cNvPicPr>
            <a:picLocks noChangeAspect="1" noChangeArrowheads="1"/>
          </p:cNvPicPr>
          <p:nvPr/>
        </p:nvPicPr>
        <p:blipFill>
          <a:blip r:embed="rId3" cstate="print"/>
          <a:srcRect/>
          <a:stretch>
            <a:fillRect/>
          </a:stretch>
        </p:blipFill>
        <p:spPr bwMode="auto">
          <a:xfrm>
            <a:off x="8077366" y="1539789"/>
            <a:ext cx="2232128" cy="2167644"/>
          </a:xfrm>
          <a:prstGeom prst="rect">
            <a:avLst/>
          </a:prstGeom>
          <a:noFill/>
          <a:ln w="9525">
            <a:noFill/>
            <a:miter lim="800000"/>
            <a:headEnd/>
            <a:tailEnd/>
          </a:ln>
          <a:effectLst/>
        </p:spPr>
      </p:pic>
      <p:sp>
        <p:nvSpPr>
          <p:cNvPr id="2" name="テキスト ボックス 1"/>
          <p:cNvSpPr txBox="1"/>
          <p:nvPr/>
        </p:nvSpPr>
        <p:spPr>
          <a:xfrm>
            <a:off x="2274633" y="260000"/>
            <a:ext cx="7742594" cy="830997"/>
          </a:xfrm>
          <a:prstGeom prst="rect">
            <a:avLst/>
          </a:prstGeom>
          <a:noFill/>
        </p:spPr>
        <p:txBody>
          <a:bodyPr wrap="square" rtlCol="0">
            <a:spAutoFit/>
          </a:bodyPr>
          <a:lstStyle/>
          <a:p>
            <a:r>
              <a:rPr lang="ja-JP" altLang="en-US" sz="2400" dirty="0"/>
              <a:t>ラクダ由来</a:t>
            </a:r>
            <a:r>
              <a:rPr lang="en-US" altLang="ja-JP" sz="2400" dirty="0"/>
              <a:t>VHH</a:t>
            </a:r>
            <a:r>
              <a:rPr lang="ja-JP" altLang="en-US" sz="2400" dirty="0"/>
              <a:t>固定化</a:t>
            </a:r>
            <a:r>
              <a:rPr lang="en-US" altLang="ja-JP" sz="2400" dirty="0"/>
              <a:t>PMMA</a:t>
            </a:r>
            <a:r>
              <a:rPr lang="ja-JP" altLang="en-US" sz="2400" dirty="0"/>
              <a:t>プレートによるヒト</a:t>
            </a:r>
            <a:r>
              <a:rPr lang="en-US" altLang="ja-JP" sz="2400" dirty="0" err="1"/>
              <a:t>hCG</a:t>
            </a:r>
            <a:r>
              <a:rPr lang="ja-JP" altLang="en-US" sz="2400" dirty="0" err="1"/>
              <a:t>の検</a:t>
            </a:r>
            <a:r>
              <a:rPr lang="ja-JP" altLang="en-US" sz="2400" dirty="0"/>
              <a:t>出</a:t>
            </a:r>
          </a:p>
        </p:txBody>
      </p:sp>
      <p:sp>
        <p:nvSpPr>
          <p:cNvPr id="17" name="Rectangle 23"/>
          <p:cNvSpPr>
            <a:spLocks noChangeArrowheads="1"/>
          </p:cNvSpPr>
          <p:nvPr/>
        </p:nvSpPr>
        <p:spPr bwMode="auto">
          <a:xfrm>
            <a:off x="8325374" y="5006313"/>
            <a:ext cx="1691852" cy="192087"/>
          </a:xfrm>
          <a:prstGeom prst="rect">
            <a:avLst/>
          </a:prstGeom>
          <a:gradFill rotWithShape="1">
            <a:gsLst>
              <a:gs pos="0">
                <a:srgbClr val="FF00FF"/>
              </a:gs>
              <a:gs pos="50000">
                <a:schemeClr val="bg1"/>
              </a:gs>
              <a:gs pos="100000">
                <a:srgbClr val="FF00FF"/>
              </a:gs>
            </a:gsLst>
            <a:lin ang="5400000" scaled="1"/>
          </a:gradFill>
          <a:ln w="9525">
            <a:noFill/>
            <a:miter lim="800000"/>
            <a:headEnd/>
            <a:tailEnd/>
          </a:ln>
          <a:effectLst/>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ja-JP" altLang="en-US" sz="4200">
              <a:solidFill>
                <a:prstClr val="black"/>
              </a:solidFill>
              <a:cs typeface="ＭＳ Ｐゴシック" charset="0"/>
            </a:endParaRPr>
          </a:p>
        </p:txBody>
      </p:sp>
      <p:grpSp>
        <p:nvGrpSpPr>
          <p:cNvPr id="3" name="グループ化 2"/>
          <p:cNvGrpSpPr/>
          <p:nvPr/>
        </p:nvGrpSpPr>
        <p:grpSpPr>
          <a:xfrm>
            <a:off x="8920818" y="4600695"/>
            <a:ext cx="160574" cy="398603"/>
            <a:chOff x="7423713" y="4327734"/>
            <a:chExt cx="160574" cy="398603"/>
          </a:xfrm>
        </p:grpSpPr>
        <p:sp>
          <p:nvSpPr>
            <p:cNvPr id="18"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16"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11" name="グループ化 10"/>
          <p:cNvGrpSpPr/>
          <p:nvPr/>
        </p:nvGrpSpPr>
        <p:grpSpPr>
          <a:xfrm>
            <a:off x="9193836" y="4600601"/>
            <a:ext cx="160574" cy="398603"/>
            <a:chOff x="7423713" y="4327734"/>
            <a:chExt cx="160574" cy="398603"/>
          </a:xfrm>
        </p:grpSpPr>
        <p:sp>
          <p:nvSpPr>
            <p:cNvPr id="12"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14"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19" name="グループ化 18"/>
          <p:cNvGrpSpPr/>
          <p:nvPr/>
        </p:nvGrpSpPr>
        <p:grpSpPr>
          <a:xfrm>
            <a:off x="9458669" y="4600601"/>
            <a:ext cx="160574" cy="398603"/>
            <a:chOff x="7423713" y="4327734"/>
            <a:chExt cx="160574" cy="398603"/>
          </a:xfrm>
        </p:grpSpPr>
        <p:sp>
          <p:nvSpPr>
            <p:cNvPr id="20"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21"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22" name="グループ化 21"/>
          <p:cNvGrpSpPr/>
          <p:nvPr/>
        </p:nvGrpSpPr>
        <p:grpSpPr>
          <a:xfrm>
            <a:off x="9723502" y="4600507"/>
            <a:ext cx="160574" cy="398603"/>
            <a:chOff x="7423713" y="4327734"/>
            <a:chExt cx="160574" cy="398603"/>
          </a:xfrm>
        </p:grpSpPr>
        <p:sp>
          <p:nvSpPr>
            <p:cNvPr id="23"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24"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nvGrpSpPr>
          <p:cNvPr id="25" name="グループ化 24"/>
          <p:cNvGrpSpPr/>
          <p:nvPr/>
        </p:nvGrpSpPr>
        <p:grpSpPr>
          <a:xfrm>
            <a:off x="8629808" y="4600413"/>
            <a:ext cx="160574" cy="398603"/>
            <a:chOff x="7423713" y="4327734"/>
            <a:chExt cx="160574" cy="398603"/>
          </a:xfrm>
        </p:grpSpPr>
        <p:sp>
          <p:nvSpPr>
            <p:cNvPr id="26" name="フリーフォーム 127"/>
            <p:cNvSpPr>
              <a:spLocks/>
            </p:cNvSpPr>
            <p:nvPr/>
          </p:nvSpPr>
          <p:spPr bwMode="auto">
            <a:xfrm rot="21326707" flipH="1">
              <a:off x="7423713" y="4596447"/>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27" name="Oval 28"/>
            <p:cNvSpPr>
              <a:spLocks noChangeArrowheads="1"/>
            </p:cNvSpPr>
            <p:nvPr/>
          </p:nvSpPr>
          <p:spPr bwMode="auto">
            <a:xfrm rot="1945896">
              <a:off x="7488006" y="4327734"/>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sp>
        <p:nvSpPr>
          <p:cNvPr id="28" name="テキスト ボックス 27"/>
          <p:cNvSpPr txBox="1"/>
          <p:nvPr/>
        </p:nvSpPr>
        <p:spPr>
          <a:xfrm>
            <a:off x="8093630" y="1158365"/>
            <a:ext cx="2525050" cy="369332"/>
          </a:xfrm>
          <a:prstGeom prst="rect">
            <a:avLst/>
          </a:prstGeom>
          <a:noFill/>
        </p:spPr>
        <p:txBody>
          <a:bodyPr wrap="none" rtlCol="0">
            <a:spAutoFit/>
          </a:bodyPr>
          <a:lstStyle/>
          <a:p>
            <a:r>
              <a:rPr lang="ja-JP" altLang="en-US" dirty="0"/>
              <a:t>特注</a:t>
            </a:r>
            <a:r>
              <a:rPr lang="en-US" altLang="ja-JP" dirty="0"/>
              <a:t>PMMA</a:t>
            </a:r>
            <a:r>
              <a:rPr lang="ja-JP" altLang="en-US" dirty="0"/>
              <a:t>製プレート</a:t>
            </a:r>
          </a:p>
        </p:txBody>
      </p:sp>
      <p:sp>
        <p:nvSpPr>
          <p:cNvPr id="29" name="テキスト ボックス 28"/>
          <p:cNvSpPr txBox="1"/>
          <p:nvPr/>
        </p:nvSpPr>
        <p:spPr>
          <a:xfrm>
            <a:off x="5201854" y="1417167"/>
            <a:ext cx="1415772" cy="338554"/>
          </a:xfrm>
          <a:prstGeom prst="rect">
            <a:avLst/>
          </a:prstGeom>
          <a:noFill/>
        </p:spPr>
        <p:txBody>
          <a:bodyPr wrap="none" rtlCol="0">
            <a:spAutoFit/>
          </a:bodyPr>
          <a:lstStyle/>
          <a:p>
            <a:r>
              <a:rPr lang="ja-JP" altLang="en-US" sz="1600" dirty="0"/>
              <a:t>（タグなし）</a:t>
            </a:r>
          </a:p>
        </p:txBody>
      </p:sp>
    </p:spTree>
    <p:extLst>
      <p:ext uri="{BB962C8B-B14F-4D97-AF65-F5344CB8AC3E}">
        <p14:creationId xmlns:p14="http://schemas.microsoft.com/office/powerpoint/2010/main" val="20602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0541" y="105245"/>
            <a:ext cx="3601714" cy="843023"/>
          </a:xfrm>
        </p:spPr>
        <p:txBody>
          <a:bodyPr>
            <a:normAutofit/>
          </a:bodyPr>
          <a:lstStyle/>
          <a:p>
            <a:r>
              <a:rPr lang="en-US" altLang="ja-JP" sz="3200" dirty="0" err="1">
                <a:solidFill>
                  <a:srgbClr val="0432FF"/>
                </a:solidFill>
              </a:rPr>
              <a:t>oligo</a:t>
            </a:r>
            <a:r>
              <a:rPr lang="en-US" altLang="ja-JP" sz="3200" dirty="0">
                <a:solidFill>
                  <a:srgbClr val="0432FF"/>
                </a:solidFill>
              </a:rPr>
              <a:t>-D-tag</a:t>
            </a:r>
            <a:r>
              <a:rPr lang="ja-JP" altLang="en-US" sz="3200" dirty="0">
                <a:solidFill>
                  <a:srgbClr val="0432FF"/>
                </a:solidFill>
              </a:rPr>
              <a:t>の設計</a:t>
            </a:r>
          </a:p>
        </p:txBody>
      </p:sp>
      <p:sp>
        <p:nvSpPr>
          <p:cNvPr id="3" name="コンテンツ プレースホルダー 2"/>
          <p:cNvSpPr>
            <a:spLocks noGrp="1"/>
          </p:cNvSpPr>
          <p:nvPr>
            <p:ph idx="1"/>
          </p:nvPr>
        </p:nvSpPr>
        <p:spPr>
          <a:xfrm>
            <a:off x="1967552" y="1491514"/>
            <a:ext cx="8229600" cy="471246"/>
          </a:xfrm>
        </p:spPr>
        <p:txBody>
          <a:bodyPr>
            <a:normAutofit/>
          </a:bodyPr>
          <a:lstStyle/>
          <a:p>
            <a:pPr marL="0" indent="0">
              <a:buNone/>
            </a:pPr>
            <a:r>
              <a:rPr lang="en-US" altLang="ja-JP" sz="2400" dirty="0"/>
              <a:t>PMMA-tag</a:t>
            </a:r>
            <a:r>
              <a:rPr lang="ja-JP" altLang="en-US" sz="2400"/>
              <a:t>のリフォールディング促進効果を</a:t>
            </a:r>
            <a:r>
              <a:rPr lang="ja-JP" altLang="en-US" sz="2400" dirty="0"/>
              <a:t>検証する。</a:t>
            </a:r>
          </a:p>
        </p:txBody>
      </p:sp>
      <p:sp>
        <p:nvSpPr>
          <p:cNvPr id="4" name="テキスト ボックス 3"/>
          <p:cNvSpPr txBox="1"/>
          <p:nvPr/>
        </p:nvSpPr>
        <p:spPr>
          <a:xfrm>
            <a:off x="2775909" y="2307693"/>
            <a:ext cx="4831308" cy="646331"/>
          </a:xfrm>
          <a:prstGeom prst="rect">
            <a:avLst/>
          </a:prstGeom>
          <a:noFill/>
        </p:spPr>
        <p:txBody>
          <a:bodyPr wrap="square" rtlCol="0">
            <a:spAutoFit/>
          </a:bodyPr>
          <a:lstStyle/>
          <a:p>
            <a:r>
              <a:rPr lang="en-US" altLang="ja-JP" dirty="0"/>
              <a:t>PMMA-tag</a:t>
            </a:r>
            <a:r>
              <a:rPr lang="ja-JP" altLang="en-US" dirty="0"/>
              <a:t> （</a:t>
            </a:r>
            <a:r>
              <a:rPr lang="en-US" altLang="ja-JP" dirty="0">
                <a:solidFill>
                  <a:srgbClr val="FF0000"/>
                </a:solidFill>
              </a:rPr>
              <a:t>D</a:t>
            </a:r>
            <a:r>
              <a:rPr lang="en-US" altLang="ja-JP" dirty="0"/>
              <a:t>V</a:t>
            </a:r>
            <a:r>
              <a:rPr lang="en-US" altLang="ja-JP" dirty="0">
                <a:solidFill>
                  <a:srgbClr val="FF0000"/>
                </a:solidFill>
              </a:rPr>
              <a:t>E</a:t>
            </a:r>
            <a:r>
              <a:rPr lang="en-US" altLang="ja-JP" dirty="0"/>
              <a:t>GIG</a:t>
            </a:r>
            <a:r>
              <a:rPr lang="en-US" altLang="ja-JP" dirty="0">
                <a:solidFill>
                  <a:srgbClr val="FF0000"/>
                </a:solidFill>
              </a:rPr>
              <a:t>D</a:t>
            </a:r>
            <a:r>
              <a:rPr lang="en-US" altLang="ja-JP" dirty="0"/>
              <a:t>V</a:t>
            </a:r>
            <a:r>
              <a:rPr lang="en-US" altLang="ja-JP" dirty="0">
                <a:solidFill>
                  <a:srgbClr val="FF0000"/>
                </a:solidFill>
              </a:rPr>
              <a:t>D</a:t>
            </a:r>
            <a:r>
              <a:rPr lang="en-US" altLang="ja-JP" dirty="0"/>
              <a:t>LVNYF</a:t>
            </a:r>
            <a:r>
              <a:rPr lang="en-US" altLang="ja-JP" dirty="0">
                <a:solidFill>
                  <a:srgbClr val="FF0000"/>
                </a:solidFill>
              </a:rPr>
              <a:t>E</a:t>
            </a:r>
            <a:r>
              <a:rPr lang="en-US" altLang="ja-JP" dirty="0"/>
              <a:t>VGATYTFN</a:t>
            </a:r>
            <a:r>
              <a:rPr lang="en-US" altLang="ja-JP" dirty="0">
                <a:solidFill>
                  <a:srgbClr val="3333FF"/>
                </a:solidFill>
              </a:rPr>
              <a:t>K</a:t>
            </a:r>
            <a:r>
              <a:rPr lang="ja-JP" altLang="en-US" dirty="0"/>
              <a:t>）</a:t>
            </a:r>
            <a:endParaRPr lang="en-US" altLang="ja-JP" dirty="0"/>
          </a:p>
        </p:txBody>
      </p:sp>
      <p:sp>
        <p:nvSpPr>
          <p:cNvPr id="5" name="テキスト ボックス 4"/>
          <p:cNvSpPr txBox="1"/>
          <p:nvPr/>
        </p:nvSpPr>
        <p:spPr>
          <a:xfrm>
            <a:off x="4995035" y="2829188"/>
            <a:ext cx="415498" cy="369332"/>
          </a:xfrm>
          <a:prstGeom prst="rect">
            <a:avLst/>
          </a:prstGeom>
          <a:noFill/>
        </p:spPr>
        <p:txBody>
          <a:bodyPr wrap="none" rtlCol="0">
            <a:spAutoFit/>
          </a:bodyPr>
          <a:lstStyle/>
          <a:p>
            <a:r>
              <a:rPr lang="ja-JP" altLang="en-US" dirty="0"/>
              <a:t>↓</a:t>
            </a:r>
          </a:p>
        </p:txBody>
      </p:sp>
      <p:sp>
        <p:nvSpPr>
          <p:cNvPr id="7" name="テキスト ボックス 6"/>
          <p:cNvSpPr txBox="1"/>
          <p:nvPr/>
        </p:nvSpPr>
        <p:spPr>
          <a:xfrm>
            <a:off x="2896008" y="3220272"/>
            <a:ext cx="4953224" cy="3375283"/>
          </a:xfrm>
          <a:prstGeom prst="rect">
            <a:avLst/>
          </a:prstGeom>
          <a:noFill/>
        </p:spPr>
        <p:txBody>
          <a:bodyPr wrap="square" rtlCol="0">
            <a:spAutoFit/>
          </a:bodyPr>
          <a:lstStyle/>
          <a:p>
            <a:r>
              <a:rPr lang="en-US" altLang="ja-JP" sz="2000" dirty="0"/>
              <a:t>D5-tag</a:t>
            </a:r>
            <a:r>
              <a:rPr lang="ja-JP" altLang="en-US" sz="2000" dirty="0"/>
              <a:t> </a:t>
            </a:r>
            <a:r>
              <a:rPr lang="en-US" altLang="ja-JP" sz="2000" dirty="0"/>
              <a:t>	</a:t>
            </a:r>
            <a:r>
              <a:rPr lang="ja-JP" altLang="en-US" sz="2000" dirty="0"/>
              <a:t>（</a:t>
            </a:r>
            <a:r>
              <a:rPr lang="en-US" altLang="ja-JP" sz="2000" dirty="0">
                <a:solidFill>
                  <a:srgbClr val="FF0000"/>
                </a:solidFill>
              </a:rPr>
              <a:t>DDDDD</a:t>
            </a:r>
            <a:r>
              <a:rPr lang="ja-JP" altLang="en-US" sz="2000" dirty="0"/>
              <a:t>）</a:t>
            </a:r>
            <a:endParaRPr lang="en-US" altLang="ja-JP" sz="2000" dirty="0"/>
          </a:p>
          <a:p>
            <a:endParaRPr lang="en-US" altLang="ja-JP" sz="2000" dirty="0"/>
          </a:p>
          <a:p>
            <a:r>
              <a:rPr lang="en-US" altLang="ja-JP" sz="2000" dirty="0"/>
              <a:t>D10-tag</a:t>
            </a:r>
            <a:r>
              <a:rPr lang="ja-JP" altLang="en-US" sz="2000" dirty="0"/>
              <a:t> </a:t>
            </a:r>
            <a:r>
              <a:rPr lang="en-US" altLang="ja-JP" sz="2000" dirty="0"/>
              <a:t>	</a:t>
            </a:r>
            <a:r>
              <a:rPr lang="ja-JP" altLang="en-US" sz="2000" dirty="0"/>
              <a:t>（</a:t>
            </a:r>
            <a:r>
              <a:rPr lang="en-US" altLang="ja-JP" sz="2000" dirty="0">
                <a:solidFill>
                  <a:srgbClr val="FF0000"/>
                </a:solidFill>
              </a:rPr>
              <a:t>DDDDDDDDDD</a:t>
            </a:r>
            <a:r>
              <a:rPr lang="ja-JP" altLang="en-US" sz="2000" dirty="0"/>
              <a:t>）</a:t>
            </a:r>
            <a:endParaRPr lang="en-US" altLang="ja-JP" sz="2000" baseline="-25000" dirty="0"/>
          </a:p>
          <a:p>
            <a:endParaRPr lang="en-US" altLang="ja-JP" sz="2000" dirty="0"/>
          </a:p>
          <a:p>
            <a:r>
              <a:rPr lang="en-US" altLang="ja-JP" sz="2000" dirty="0"/>
              <a:t>D15-tag</a:t>
            </a:r>
            <a:r>
              <a:rPr lang="ja-JP" altLang="en-US" sz="2000" dirty="0"/>
              <a:t> </a:t>
            </a:r>
            <a:r>
              <a:rPr lang="en-US" altLang="ja-JP" sz="2000" dirty="0"/>
              <a:t>	</a:t>
            </a:r>
            <a:r>
              <a:rPr lang="ja-JP" altLang="en-US" sz="2000" dirty="0"/>
              <a:t>（</a:t>
            </a:r>
            <a:r>
              <a:rPr lang="en-US" altLang="ja-JP" sz="2000" dirty="0">
                <a:solidFill>
                  <a:srgbClr val="FF0000"/>
                </a:solidFill>
              </a:rPr>
              <a:t>DDDDDDDDDDDDDDD</a:t>
            </a:r>
            <a:r>
              <a:rPr lang="ja-JP" altLang="en-US" sz="2000" dirty="0"/>
              <a:t>）</a:t>
            </a:r>
            <a:endParaRPr lang="en-US" altLang="ja-JP" sz="2000" baseline="-25000" dirty="0"/>
          </a:p>
          <a:p>
            <a:endParaRPr lang="en-US" altLang="ja-JP" sz="2000" dirty="0"/>
          </a:p>
          <a:p>
            <a:r>
              <a:rPr lang="en-US" altLang="ja-JP" sz="2000" dirty="0"/>
              <a:t>D20-tag</a:t>
            </a:r>
            <a:r>
              <a:rPr lang="ja-JP" altLang="en-US" sz="2000" dirty="0"/>
              <a:t> </a:t>
            </a:r>
            <a:r>
              <a:rPr lang="en-US" altLang="ja-JP" sz="2000" dirty="0"/>
              <a:t>	</a:t>
            </a:r>
            <a:r>
              <a:rPr lang="ja-JP" altLang="en-US" sz="2000" dirty="0"/>
              <a:t>（</a:t>
            </a:r>
            <a:r>
              <a:rPr lang="en-US" altLang="ja-JP" sz="2000" dirty="0">
                <a:solidFill>
                  <a:srgbClr val="FF0000"/>
                </a:solidFill>
              </a:rPr>
              <a:t>DDDDDDDDDDDDDDDDDDDD</a:t>
            </a:r>
            <a:r>
              <a:rPr lang="ja-JP" altLang="en-US" sz="2000" dirty="0"/>
              <a:t>）</a:t>
            </a:r>
            <a:endParaRPr lang="en-US" altLang="ja-JP" sz="2000" baseline="-25000" dirty="0"/>
          </a:p>
          <a:p>
            <a:endParaRPr lang="en-US" altLang="ja-JP" sz="2000" baseline="-25000" dirty="0"/>
          </a:p>
        </p:txBody>
      </p:sp>
      <p:sp>
        <p:nvSpPr>
          <p:cNvPr id="8" name="テキスト ボックス 7"/>
          <p:cNvSpPr txBox="1"/>
          <p:nvPr/>
        </p:nvSpPr>
        <p:spPr>
          <a:xfrm>
            <a:off x="7839226" y="2182842"/>
            <a:ext cx="2621230" cy="646331"/>
          </a:xfrm>
          <a:prstGeom prst="rect">
            <a:avLst/>
          </a:prstGeom>
          <a:noFill/>
        </p:spPr>
        <p:txBody>
          <a:bodyPr wrap="none" rtlCol="0">
            <a:spAutoFit/>
          </a:bodyPr>
          <a:lstStyle/>
          <a:p>
            <a:r>
              <a:rPr lang="ja-JP" altLang="en-US" dirty="0"/>
              <a:t>酸性アミノ酸の数　</a:t>
            </a:r>
            <a:r>
              <a:rPr lang="en-US" altLang="ja-JP" dirty="0"/>
              <a:t>5</a:t>
            </a:r>
          </a:p>
          <a:p>
            <a:r>
              <a:rPr lang="ja-JP" altLang="en-US" dirty="0"/>
              <a:t>塩基性アミノ酸の数　</a:t>
            </a:r>
            <a:r>
              <a:rPr lang="en-US" altLang="ja-JP" dirty="0"/>
              <a:t>1</a:t>
            </a:r>
            <a:endParaRPr lang="ja-JP" altLang="en-US" dirty="0"/>
          </a:p>
        </p:txBody>
      </p:sp>
      <p:sp>
        <p:nvSpPr>
          <p:cNvPr id="9" name="テキスト ボックス 8"/>
          <p:cNvSpPr txBox="1"/>
          <p:nvPr/>
        </p:nvSpPr>
        <p:spPr>
          <a:xfrm>
            <a:off x="2049440" y="5892306"/>
            <a:ext cx="8147713" cy="646331"/>
          </a:xfrm>
          <a:prstGeom prst="rect">
            <a:avLst/>
          </a:prstGeom>
          <a:noFill/>
        </p:spPr>
        <p:txBody>
          <a:bodyPr wrap="square" rtlCol="0">
            <a:spAutoFit/>
          </a:bodyPr>
          <a:lstStyle/>
          <a:p>
            <a:r>
              <a:rPr lang="en-US" altLang="ja-JP" dirty="0"/>
              <a:t>PMMA-tag</a:t>
            </a:r>
            <a:r>
              <a:rPr lang="ja-JP" altLang="en-US" dirty="0"/>
              <a:t>の代わりに上記の</a:t>
            </a:r>
            <a:r>
              <a:rPr lang="en-US" altLang="ja-JP" dirty="0"/>
              <a:t>Poly-D-tag</a:t>
            </a:r>
            <a:r>
              <a:rPr lang="ja-JP" altLang="en-US" dirty="0"/>
              <a:t>を導入し、</a:t>
            </a:r>
            <a:r>
              <a:rPr lang="en-US" altLang="ja-JP" dirty="0" err="1"/>
              <a:t>scFv</a:t>
            </a:r>
            <a:r>
              <a:rPr lang="ja-JP" altLang="en-US" dirty="0"/>
              <a:t>の見かけ上の等電点を下げ、リフォールディングへの影響を検討する。</a:t>
            </a:r>
          </a:p>
        </p:txBody>
      </p:sp>
    </p:spTree>
    <p:extLst>
      <p:ext uri="{BB962C8B-B14F-4D97-AF65-F5344CB8AC3E}">
        <p14:creationId xmlns:p14="http://schemas.microsoft.com/office/powerpoint/2010/main" val="823604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a:graphicFrameLocks/>
          </p:cNvGraphicFramePr>
          <p:nvPr/>
        </p:nvGraphicFramePr>
        <p:xfrm>
          <a:off x="2207569" y="1340769"/>
          <a:ext cx="6966679" cy="5188793"/>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2639616" y="332656"/>
            <a:ext cx="6561412" cy="523220"/>
          </a:xfrm>
          <a:prstGeom prst="rect">
            <a:avLst/>
          </a:prstGeom>
          <a:noFill/>
        </p:spPr>
        <p:txBody>
          <a:bodyPr wrap="none" rtlCol="0">
            <a:spAutoFit/>
          </a:bodyPr>
          <a:lstStyle/>
          <a:p>
            <a:r>
              <a:rPr lang="en-US" altLang="ja-JP" sz="2800" dirty="0">
                <a:solidFill>
                  <a:srgbClr val="0432FF"/>
                </a:solidFill>
              </a:rPr>
              <a:t>D-tag</a:t>
            </a:r>
            <a:r>
              <a:rPr lang="ja-JP" altLang="en-US" sz="2800">
                <a:solidFill>
                  <a:srgbClr val="0432FF"/>
                </a:solidFill>
              </a:rPr>
              <a:t>導入</a:t>
            </a:r>
            <a:r>
              <a:rPr lang="en-US" altLang="ja-JP" sz="2800" dirty="0" err="1">
                <a:solidFill>
                  <a:srgbClr val="0432FF"/>
                </a:solidFill>
              </a:rPr>
              <a:t>scFv</a:t>
            </a:r>
            <a:r>
              <a:rPr lang="ja-JP" altLang="en-US" sz="2800">
                <a:solidFill>
                  <a:srgbClr val="0432FF"/>
                </a:solidFill>
              </a:rPr>
              <a:t>のリフォールディング率</a:t>
            </a:r>
            <a:endParaRPr lang="ja-JP" altLang="en-US" sz="2800" dirty="0">
              <a:solidFill>
                <a:srgbClr val="0432FF"/>
              </a:solidFill>
            </a:endParaRPr>
          </a:p>
        </p:txBody>
      </p:sp>
      <p:sp>
        <p:nvSpPr>
          <p:cNvPr id="4" name="テキスト ボックス 3"/>
          <p:cNvSpPr txBox="1"/>
          <p:nvPr/>
        </p:nvSpPr>
        <p:spPr>
          <a:xfrm>
            <a:off x="1919537" y="6488668"/>
            <a:ext cx="8446543" cy="369332"/>
          </a:xfrm>
          <a:prstGeom prst="rect">
            <a:avLst/>
          </a:prstGeom>
          <a:noFill/>
        </p:spPr>
        <p:txBody>
          <a:bodyPr wrap="none" rtlCol="0">
            <a:spAutoFit/>
          </a:bodyPr>
          <a:lstStyle/>
          <a:p>
            <a:r>
              <a:rPr lang="en-US" altLang="ja-JP" dirty="0"/>
              <a:t>PMMA-tag</a:t>
            </a:r>
            <a:r>
              <a:rPr lang="ja-JP" altLang="en-US" dirty="0"/>
              <a:t>を用いなくても、</a:t>
            </a:r>
            <a:r>
              <a:rPr lang="en-US" altLang="ja-JP" dirty="0"/>
              <a:t>D-tag</a:t>
            </a:r>
            <a:r>
              <a:rPr lang="ja-JP" altLang="en-US" dirty="0"/>
              <a:t>の導入によって</a:t>
            </a:r>
            <a:r>
              <a:rPr lang="en-US" altLang="ja-JP" dirty="0" err="1"/>
              <a:t>scFv</a:t>
            </a:r>
            <a:r>
              <a:rPr lang="ja-JP" altLang="en-US" dirty="0"/>
              <a:t>の回収率を向上できる。</a:t>
            </a:r>
          </a:p>
        </p:txBody>
      </p:sp>
    </p:spTree>
    <p:extLst>
      <p:ext uri="{BB962C8B-B14F-4D97-AF65-F5344CB8AC3E}">
        <p14:creationId xmlns:p14="http://schemas.microsoft.com/office/powerpoint/2010/main" val="152147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p:cNvSpPr/>
          <p:nvPr/>
        </p:nvSpPr>
        <p:spPr>
          <a:xfrm>
            <a:off x="2855640" y="4260539"/>
            <a:ext cx="6480720" cy="4680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角丸四角形 1"/>
          <p:cNvSpPr/>
          <p:nvPr/>
        </p:nvSpPr>
        <p:spPr>
          <a:xfrm>
            <a:off x="2855640" y="1666545"/>
            <a:ext cx="6480720" cy="4680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5" name="グループ化 14"/>
          <p:cNvGrpSpPr/>
          <p:nvPr/>
        </p:nvGrpSpPr>
        <p:grpSpPr>
          <a:xfrm>
            <a:off x="3143672" y="1414517"/>
            <a:ext cx="5760640" cy="504056"/>
            <a:chOff x="1691680" y="1340768"/>
            <a:chExt cx="5760640" cy="504056"/>
          </a:xfrm>
          <a:solidFill>
            <a:schemeClr val="bg1"/>
          </a:solidFill>
        </p:grpSpPr>
        <p:sp>
          <p:nvSpPr>
            <p:cNvPr id="4" name="正方形/長方形 3"/>
            <p:cNvSpPr/>
            <p:nvPr/>
          </p:nvSpPr>
          <p:spPr>
            <a:xfrm>
              <a:off x="1691680" y="1340768"/>
              <a:ext cx="201622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95000"/>
                      <a:lumOff val="5000"/>
                    </a:schemeClr>
                  </a:solidFill>
                </a:rPr>
                <a:t>Anti-</a:t>
              </a:r>
              <a:r>
                <a:rPr lang="en-US" altLang="ja-JP" dirty="0" err="1">
                  <a:solidFill>
                    <a:schemeClr val="tx1">
                      <a:lumMod val="95000"/>
                      <a:lumOff val="5000"/>
                    </a:schemeClr>
                  </a:solidFill>
                </a:rPr>
                <a:t>RNase</a:t>
              </a:r>
              <a:r>
                <a:rPr lang="en-US" altLang="ja-JP" dirty="0">
                  <a:solidFill>
                    <a:schemeClr val="tx1">
                      <a:lumMod val="95000"/>
                      <a:lumOff val="5000"/>
                    </a:schemeClr>
                  </a:solidFill>
                </a:rPr>
                <a:t> A </a:t>
              </a:r>
              <a:r>
                <a:rPr lang="en-US" altLang="ja-JP" dirty="0" err="1">
                  <a:solidFill>
                    <a:schemeClr val="tx1">
                      <a:lumMod val="95000"/>
                      <a:lumOff val="5000"/>
                    </a:schemeClr>
                  </a:solidFill>
                </a:rPr>
                <a:t>scFv</a:t>
              </a:r>
              <a:endParaRPr lang="ja-JP" altLang="en-US" dirty="0">
                <a:solidFill>
                  <a:schemeClr val="tx1">
                    <a:lumMod val="95000"/>
                    <a:lumOff val="5000"/>
                  </a:schemeClr>
                </a:solidFill>
              </a:endParaRPr>
            </a:p>
          </p:txBody>
        </p:sp>
        <p:sp>
          <p:nvSpPr>
            <p:cNvPr id="5" name="正方形/長方形 4"/>
            <p:cNvSpPr/>
            <p:nvPr/>
          </p:nvSpPr>
          <p:spPr>
            <a:xfrm>
              <a:off x="3707904"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3333FF"/>
                  </a:solidFill>
                </a:rPr>
                <a:t>PS-tag</a:t>
              </a:r>
              <a:endParaRPr lang="ja-JP" altLang="en-US" dirty="0">
                <a:solidFill>
                  <a:srgbClr val="3333FF"/>
                </a:solidFill>
              </a:endParaRPr>
            </a:p>
          </p:txBody>
        </p:sp>
        <p:sp>
          <p:nvSpPr>
            <p:cNvPr id="6" name="正方形/長方形 5"/>
            <p:cNvSpPr/>
            <p:nvPr/>
          </p:nvSpPr>
          <p:spPr>
            <a:xfrm>
              <a:off x="4644008"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rgbClr val="00B050"/>
                  </a:solidFill>
                </a:rPr>
                <a:t>TRB site*</a:t>
              </a:r>
              <a:endParaRPr lang="ja-JP" altLang="en-US" sz="1400" dirty="0">
                <a:solidFill>
                  <a:srgbClr val="00B050"/>
                </a:solidFill>
              </a:endParaRPr>
            </a:p>
          </p:txBody>
        </p:sp>
        <p:sp>
          <p:nvSpPr>
            <p:cNvPr id="7" name="正方形/長方形 6"/>
            <p:cNvSpPr/>
            <p:nvPr/>
          </p:nvSpPr>
          <p:spPr>
            <a:xfrm>
              <a:off x="5580112"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FF0000"/>
                  </a:solidFill>
                </a:rPr>
                <a:t>D15-tag</a:t>
              </a:r>
              <a:endParaRPr lang="ja-JP" altLang="en-US" dirty="0">
                <a:solidFill>
                  <a:srgbClr val="FF0000"/>
                </a:solidFill>
              </a:endParaRPr>
            </a:p>
          </p:txBody>
        </p:sp>
        <p:sp>
          <p:nvSpPr>
            <p:cNvPr id="8" name="正方形/長方形 7"/>
            <p:cNvSpPr/>
            <p:nvPr/>
          </p:nvSpPr>
          <p:spPr>
            <a:xfrm>
              <a:off x="6516216"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7030A0"/>
                  </a:solidFill>
                </a:rPr>
                <a:t>His-tag</a:t>
              </a:r>
              <a:endParaRPr lang="ja-JP" altLang="en-US" dirty="0">
                <a:solidFill>
                  <a:srgbClr val="7030A0"/>
                </a:solidFill>
              </a:endParaRPr>
            </a:p>
          </p:txBody>
        </p:sp>
      </p:grpSp>
      <p:sp>
        <p:nvSpPr>
          <p:cNvPr id="9" name="テキスト ボックス 8"/>
          <p:cNvSpPr txBox="1"/>
          <p:nvPr/>
        </p:nvSpPr>
        <p:spPr>
          <a:xfrm>
            <a:off x="2999656" y="2494637"/>
            <a:ext cx="8230138" cy="369332"/>
          </a:xfrm>
          <a:prstGeom prst="rect">
            <a:avLst/>
          </a:prstGeom>
          <a:noFill/>
        </p:spPr>
        <p:txBody>
          <a:bodyPr wrap="none" rtlCol="0">
            <a:spAutoFit/>
          </a:bodyPr>
          <a:lstStyle/>
          <a:p>
            <a:r>
              <a:rPr lang="en-US" altLang="ja-JP" dirty="0"/>
              <a:t>-(AAA)-</a:t>
            </a:r>
            <a:r>
              <a:rPr lang="en-US" altLang="ja-JP" dirty="0">
                <a:solidFill>
                  <a:srgbClr val="3333FF"/>
                </a:solidFill>
              </a:rPr>
              <a:t>RIIIRRIRR</a:t>
            </a:r>
            <a:r>
              <a:rPr lang="en-US" altLang="ja-JP" dirty="0"/>
              <a:t>-(IE)-</a:t>
            </a:r>
            <a:r>
              <a:rPr lang="ja-JP" altLang="ja-JP" dirty="0">
                <a:solidFill>
                  <a:srgbClr val="00B050"/>
                </a:solidFill>
              </a:rPr>
              <a:t>GLVPRGSP</a:t>
            </a:r>
            <a:r>
              <a:rPr lang="en-US" altLang="ja-JP" dirty="0"/>
              <a:t>-</a:t>
            </a:r>
            <a:r>
              <a:rPr lang="en-US" altLang="ja-JP" dirty="0">
                <a:solidFill>
                  <a:srgbClr val="FF0000"/>
                </a:solidFill>
              </a:rPr>
              <a:t>DDDDDDDDDDDDDDD</a:t>
            </a:r>
            <a:r>
              <a:rPr lang="en-US" altLang="ja-JP" dirty="0"/>
              <a:t>-(IE)-</a:t>
            </a:r>
            <a:r>
              <a:rPr lang="en-US" altLang="ja-JP" dirty="0">
                <a:solidFill>
                  <a:srgbClr val="7030A0"/>
                </a:solidFill>
              </a:rPr>
              <a:t>HHHHHH</a:t>
            </a:r>
            <a:r>
              <a:rPr lang="en-US" altLang="ja-JP" dirty="0"/>
              <a:t> </a:t>
            </a:r>
            <a:endParaRPr lang="ja-JP" altLang="en-US" dirty="0"/>
          </a:p>
        </p:txBody>
      </p:sp>
      <p:grpSp>
        <p:nvGrpSpPr>
          <p:cNvPr id="16" name="グループ化 15"/>
          <p:cNvGrpSpPr/>
          <p:nvPr/>
        </p:nvGrpSpPr>
        <p:grpSpPr>
          <a:xfrm>
            <a:off x="3143672" y="4010707"/>
            <a:ext cx="5760640" cy="504056"/>
            <a:chOff x="1691680" y="1340768"/>
            <a:chExt cx="5760640" cy="504056"/>
          </a:xfrm>
          <a:solidFill>
            <a:schemeClr val="bg1"/>
          </a:solidFill>
        </p:grpSpPr>
        <p:sp>
          <p:nvSpPr>
            <p:cNvPr id="17" name="正方形/長方形 16"/>
            <p:cNvSpPr/>
            <p:nvPr/>
          </p:nvSpPr>
          <p:spPr>
            <a:xfrm>
              <a:off x="1691680" y="1340768"/>
              <a:ext cx="201622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95000"/>
                      <a:lumOff val="5000"/>
                    </a:schemeClr>
                  </a:solidFill>
                </a:rPr>
                <a:t>Anti-</a:t>
              </a:r>
              <a:r>
                <a:rPr lang="en-US" altLang="ja-JP" dirty="0" err="1">
                  <a:solidFill>
                    <a:schemeClr val="tx1">
                      <a:lumMod val="95000"/>
                      <a:lumOff val="5000"/>
                    </a:schemeClr>
                  </a:solidFill>
                </a:rPr>
                <a:t>RNase</a:t>
              </a:r>
              <a:r>
                <a:rPr lang="en-US" altLang="ja-JP" dirty="0">
                  <a:solidFill>
                    <a:schemeClr val="tx1">
                      <a:lumMod val="95000"/>
                      <a:lumOff val="5000"/>
                    </a:schemeClr>
                  </a:solidFill>
                </a:rPr>
                <a:t> A </a:t>
              </a:r>
              <a:r>
                <a:rPr lang="en-US" altLang="ja-JP" dirty="0" err="1">
                  <a:solidFill>
                    <a:schemeClr val="tx1">
                      <a:lumMod val="95000"/>
                      <a:lumOff val="5000"/>
                    </a:schemeClr>
                  </a:solidFill>
                </a:rPr>
                <a:t>scFv</a:t>
              </a:r>
              <a:endParaRPr lang="ja-JP" altLang="en-US" dirty="0">
                <a:solidFill>
                  <a:schemeClr val="tx1">
                    <a:lumMod val="95000"/>
                    <a:lumOff val="5000"/>
                  </a:schemeClr>
                </a:solidFill>
              </a:endParaRPr>
            </a:p>
          </p:txBody>
        </p:sp>
        <p:sp>
          <p:nvSpPr>
            <p:cNvPr id="18" name="正方形/長方形 17"/>
            <p:cNvSpPr/>
            <p:nvPr/>
          </p:nvSpPr>
          <p:spPr>
            <a:xfrm>
              <a:off x="3707904"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solidFill>
                    <a:srgbClr val="3333FF"/>
                  </a:solidFill>
                </a:rPr>
                <a:t>SiN</a:t>
              </a:r>
              <a:r>
                <a:rPr lang="en-US" altLang="ja-JP" dirty="0">
                  <a:solidFill>
                    <a:srgbClr val="3333FF"/>
                  </a:solidFill>
                </a:rPr>
                <a:t>-tag</a:t>
              </a:r>
              <a:endParaRPr lang="ja-JP" altLang="en-US" dirty="0">
                <a:solidFill>
                  <a:srgbClr val="3333FF"/>
                </a:solidFill>
              </a:endParaRPr>
            </a:p>
          </p:txBody>
        </p:sp>
        <p:sp>
          <p:nvSpPr>
            <p:cNvPr id="19" name="正方形/長方形 18"/>
            <p:cNvSpPr/>
            <p:nvPr/>
          </p:nvSpPr>
          <p:spPr>
            <a:xfrm>
              <a:off x="4644008"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rgbClr val="00B050"/>
                  </a:solidFill>
                </a:rPr>
                <a:t>TRB site*</a:t>
              </a:r>
            </a:p>
          </p:txBody>
        </p:sp>
        <p:sp>
          <p:nvSpPr>
            <p:cNvPr id="20" name="正方形/長方形 19"/>
            <p:cNvSpPr/>
            <p:nvPr/>
          </p:nvSpPr>
          <p:spPr>
            <a:xfrm>
              <a:off x="5580112"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FF0000"/>
                  </a:solidFill>
                </a:rPr>
                <a:t>D15-tag</a:t>
              </a:r>
              <a:endParaRPr lang="ja-JP" altLang="en-US" dirty="0">
                <a:solidFill>
                  <a:srgbClr val="FF0000"/>
                </a:solidFill>
              </a:endParaRPr>
            </a:p>
          </p:txBody>
        </p:sp>
        <p:sp>
          <p:nvSpPr>
            <p:cNvPr id="21" name="正方形/長方形 20"/>
            <p:cNvSpPr/>
            <p:nvPr/>
          </p:nvSpPr>
          <p:spPr>
            <a:xfrm>
              <a:off x="6516216" y="1340768"/>
              <a:ext cx="936104" cy="504056"/>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7030A0"/>
                  </a:solidFill>
                </a:rPr>
                <a:t>His-tag</a:t>
              </a:r>
              <a:endParaRPr lang="ja-JP" altLang="en-US" dirty="0">
                <a:solidFill>
                  <a:srgbClr val="7030A0"/>
                </a:solidFill>
              </a:endParaRPr>
            </a:p>
          </p:txBody>
        </p:sp>
      </p:grpSp>
      <p:sp>
        <p:nvSpPr>
          <p:cNvPr id="23" name="テキスト ボックス 22"/>
          <p:cNvSpPr txBox="1"/>
          <p:nvPr/>
        </p:nvSpPr>
        <p:spPr>
          <a:xfrm>
            <a:off x="1556135" y="5005625"/>
            <a:ext cx="11384848" cy="369332"/>
          </a:xfrm>
          <a:prstGeom prst="rect">
            <a:avLst/>
          </a:prstGeom>
          <a:noFill/>
        </p:spPr>
        <p:txBody>
          <a:bodyPr wrap="none" rtlCol="0">
            <a:spAutoFit/>
          </a:bodyPr>
          <a:lstStyle/>
          <a:p>
            <a:r>
              <a:rPr lang="en-US" altLang="ja-JP" dirty="0"/>
              <a:t>-(AAA)-</a:t>
            </a:r>
            <a:r>
              <a:rPr lang="ja-JP" altLang="ja-JP" dirty="0"/>
              <a:t> </a:t>
            </a:r>
            <a:r>
              <a:rPr lang="ja-JP" altLang="ja-JP" dirty="0">
                <a:solidFill>
                  <a:srgbClr val="3333FF"/>
                </a:solidFill>
              </a:rPr>
              <a:t>GGRHTPFFKGYRPQFYFRTTDVTGTIE </a:t>
            </a:r>
            <a:r>
              <a:rPr lang="en-US" altLang="ja-JP" dirty="0"/>
              <a:t>-(IE)-</a:t>
            </a:r>
            <a:r>
              <a:rPr lang="ja-JP" altLang="ja-JP" dirty="0">
                <a:solidFill>
                  <a:srgbClr val="00B050"/>
                </a:solidFill>
              </a:rPr>
              <a:t>GLVPRGSP</a:t>
            </a:r>
            <a:r>
              <a:rPr lang="en-US" altLang="ja-JP" dirty="0"/>
              <a:t>-</a:t>
            </a:r>
            <a:r>
              <a:rPr lang="en-US" altLang="ja-JP" dirty="0">
                <a:solidFill>
                  <a:srgbClr val="FF0000"/>
                </a:solidFill>
              </a:rPr>
              <a:t>DDDDDDDDDDDDDDD</a:t>
            </a:r>
            <a:r>
              <a:rPr lang="en-US" altLang="ja-JP" dirty="0"/>
              <a:t>-(IE)-</a:t>
            </a:r>
            <a:r>
              <a:rPr lang="en-US" altLang="ja-JP" dirty="0">
                <a:solidFill>
                  <a:srgbClr val="7030A0"/>
                </a:solidFill>
              </a:rPr>
              <a:t>HHHHHH</a:t>
            </a:r>
            <a:r>
              <a:rPr lang="en-US" altLang="ja-JP" dirty="0"/>
              <a:t> </a:t>
            </a:r>
            <a:endParaRPr lang="ja-JP" altLang="en-US" dirty="0"/>
          </a:p>
        </p:txBody>
      </p:sp>
      <p:cxnSp>
        <p:nvCxnSpPr>
          <p:cNvPr id="24" name="直線矢印コネクタ 23"/>
          <p:cNvCxnSpPr/>
          <p:nvPr/>
        </p:nvCxnSpPr>
        <p:spPr>
          <a:xfrm>
            <a:off x="5663952" y="2278613"/>
            <a:ext cx="0"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6744072" y="4798893"/>
            <a:ext cx="0"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991545" y="766445"/>
            <a:ext cx="8311891" cy="369332"/>
          </a:xfrm>
          <a:prstGeom prst="rect">
            <a:avLst/>
          </a:prstGeom>
          <a:noFill/>
        </p:spPr>
        <p:txBody>
          <a:bodyPr wrap="none" rtlCol="0">
            <a:spAutoFit/>
          </a:bodyPr>
          <a:lstStyle/>
          <a:p>
            <a:r>
              <a:rPr lang="en-US" altLang="ja-JP" dirty="0"/>
              <a:t>1. scFv-</a:t>
            </a:r>
            <a:r>
              <a:rPr lang="en-US" altLang="ja-JP" dirty="0">
                <a:solidFill>
                  <a:srgbClr val="3333FF"/>
                </a:solidFill>
              </a:rPr>
              <a:t>PS</a:t>
            </a:r>
            <a:r>
              <a:rPr lang="en-US" altLang="ja-JP" dirty="0"/>
              <a:t>-</a:t>
            </a:r>
            <a:r>
              <a:rPr lang="en-US" altLang="ja-JP" dirty="0">
                <a:solidFill>
                  <a:srgbClr val="FF0000"/>
                </a:solidFill>
              </a:rPr>
              <a:t>D15</a:t>
            </a:r>
            <a:r>
              <a:rPr lang="en-US" altLang="ja-JP" dirty="0"/>
              <a:t>-His </a:t>
            </a:r>
            <a:r>
              <a:rPr lang="ja-JP" altLang="en-US" dirty="0"/>
              <a:t>発現ベクターの構築　（</a:t>
            </a:r>
            <a:r>
              <a:rPr lang="en-US" altLang="ja-JP" dirty="0"/>
              <a:t>PS-tag</a:t>
            </a:r>
            <a:r>
              <a:rPr lang="ja-JP" altLang="en-US" dirty="0"/>
              <a:t>：</a:t>
            </a:r>
            <a:r>
              <a:rPr lang="en-US" altLang="ja-JP" dirty="0"/>
              <a:t>PCT/JP2009/000555</a:t>
            </a:r>
            <a:r>
              <a:rPr lang="ja-JP" altLang="en-US" dirty="0"/>
              <a:t>）</a:t>
            </a:r>
          </a:p>
        </p:txBody>
      </p:sp>
      <p:sp>
        <p:nvSpPr>
          <p:cNvPr id="27" name="テキスト ボックス 26"/>
          <p:cNvSpPr txBox="1"/>
          <p:nvPr/>
        </p:nvSpPr>
        <p:spPr>
          <a:xfrm>
            <a:off x="1991544" y="3512041"/>
            <a:ext cx="8113118" cy="369332"/>
          </a:xfrm>
          <a:prstGeom prst="rect">
            <a:avLst/>
          </a:prstGeom>
          <a:noFill/>
        </p:spPr>
        <p:txBody>
          <a:bodyPr wrap="none" rtlCol="0">
            <a:spAutoFit/>
          </a:bodyPr>
          <a:lstStyle/>
          <a:p>
            <a:r>
              <a:rPr lang="en-US" altLang="ja-JP" dirty="0"/>
              <a:t>2. scFv-</a:t>
            </a:r>
            <a:r>
              <a:rPr lang="en-US" altLang="ja-JP" dirty="0">
                <a:solidFill>
                  <a:srgbClr val="3333FF"/>
                </a:solidFill>
              </a:rPr>
              <a:t>SiN</a:t>
            </a:r>
            <a:r>
              <a:rPr lang="en-US" altLang="ja-JP" dirty="0"/>
              <a:t>-</a:t>
            </a:r>
            <a:r>
              <a:rPr lang="en-US" altLang="ja-JP" dirty="0">
                <a:solidFill>
                  <a:srgbClr val="FF0000"/>
                </a:solidFill>
              </a:rPr>
              <a:t>D15</a:t>
            </a:r>
            <a:r>
              <a:rPr lang="en-US" altLang="ja-JP" dirty="0"/>
              <a:t>-His </a:t>
            </a:r>
            <a:r>
              <a:rPr lang="ja-JP" altLang="en-US" dirty="0"/>
              <a:t>発現ベクターの構築　（</a:t>
            </a:r>
            <a:r>
              <a:rPr lang="en-US" altLang="ja-JP" dirty="0" err="1"/>
              <a:t>SiN</a:t>
            </a:r>
            <a:r>
              <a:rPr lang="en-US" altLang="ja-JP" dirty="0"/>
              <a:t>-tag</a:t>
            </a:r>
            <a:r>
              <a:rPr lang="ja-JP" altLang="en-US" dirty="0"/>
              <a:t>：特願</a:t>
            </a:r>
            <a:r>
              <a:rPr lang="en-US" altLang="ja-JP" dirty="0"/>
              <a:t>2012-028681</a:t>
            </a:r>
            <a:r>
              <a:rPr lang="ja-JP" altLang="en-US" dirty="0"/>
              <a:t>）</a:t>
            </a:r>
          </a:p>
        </p:txBody>
      </p:sp>
      <p:sp>
        <p:nvSpPr>
          <p:cNvPr id="10" name="テキスト ボックス 9"/>
          <p:cNvSpPr txBox="1"/>
          <p:nvPr/>
        </p:nvSpPr>
        <p:spPr>
          <a:xfrm>
            <a:off x="4353892" y="2863970"/>
            <a:ext cx="3291286" cy="646331"/>
          </a:xfrm>
          <a:prstGeom prst="rect">
            <a:avLst/>
          </a:prstGeom>
          <a:noFill/>
        </p:spPr>
        <p:txBody>
          <a:bodyPr wrap="none" rtlCol="0">
            <a:spAutoFit/>
          </a:bodyPr>
          <a:lstStyle/>
          <a:p>
            <a:r>
              <a:rPr lang="en-US" altLang="ja-JP" dirty="0" err="1"/>
              <a:t>scFv</a:t>
            </a:r>
            <a:r>
              <a:rPr lang="en-US" altLang="ja-JP" dirty="0"/>
              <a:t>-</a:t>
            </a:r>
            <a:r>
              <a:rPr lang="en-US" altLang="ja-JP" dirty="0">
                <a:solidFill>
                  <a:srgbClr val="3333FF"/>
                </a:solidFill>
              </a:rPr>
              <a:t>PS</a:t>
            </a:r>
            <a:r>
              <a:rPr lang="en-US" altLang="ja-JP" dirty="0"/>
              <a:t>-His</a:t>
            </a:r>
            <a:r>
              <a:rPr lang="ja-JP" altLang="en-US" dirty="0"/>
              <a:t>：</a:t>
            </a:r>
            <a:r>
              <a:rPr lang="en-US" altLang="ja-JP" dirty="0" err="1"/>
              <a:t>pI</a:t>
            </a:r>
            <a:r>
              <a:rPr lang="ja-JP" altLang="en-US" dirty="0"/>
              <a:t> </a:t>
            </a:r>
            <a:r>
              <a:rPr lang="en-US" altLang="ja-JP" dirty="0"/>
              <a:t>= 8.97</a:t>
            </a:r>
          </a:p>
          <a:p>
            <a:r>
              <a:rPr lang="en-US" altLang="ja-JP" dirty="0"/>
              <a:t>scFv-</a:t>
            </a:r>
            <a:r>
              <a:rPr lang="en-US" altLang="ja-JP" dirty="0">
                <a:solidFill>
                  <a:srgbClr val="3333FF"/>
                </a:solidFill>
              </a:rPr>
              <a:t>PS</a:t>
            </a:r>
            <a:r>
              <a:rPr lang="en-US" altLang="ja-JP" dirty="0"/>
              <a:t>-</a:t>
            </a:r>
            <a:r>
              <a:rPr lang="en-US" altLang="ja-JP" dirty="0">
                <a:solidFill>
                  <a:srgbClr val="FF0000"/>
                </a:solidFill>
              </a:rPr>
              <a:t>D15</a:t>
            </a:r>
            <a:r>
              <a:rPr lang="en-US" altLang="ja-JP" dirty="0"/>
              <a:t>-His</a:t>
            </a:r>
            <a:r>
              <a:rPr lang="ja-JP" altLang="en-US" dirty="0"/>
              <a:t>： </a:t>
            </a:r>
            <a:r>
              <a:rPr lang="en-US" altLang="ja-JP" dirty="0" err="1"/>
              <a:t>pI</a:t>
            </a:r>
            <a:r>
              <a:rPr lang="ja-JP" altLang="en-US" dirty="0"/>
              <a:t> </a:t>
            </a:r>
            <a:r>
              <a:rPr lang="en-US" altLang="ja-JP" dirty="0"/>
              <a:t>=</a:t>
            </a:r>
            <a:r>
              <a:rPr lang="ja-JP" altLang="en-US" dirty="0"/>
              <a:t> </a:t>
            </a:r>
            <a:r>
              <a:rPr lang="en-US" altLang="ja-JP" dirty="0">
                <a:solidFill>
                  <a:srgbClr val="FF0000"/>
                </a:solidFill>
              </a:rPr>
              <a:t>5.00</a:t>
            </a:r>
            <a:endParaRPr lang="ja-JP" altLang="en-US" dirty="0">
              <a:solidFill>
                <a:srgbClr val="FF0000"/>
              </a:solidFill>
            </a:endParaRPr>
          </a:p>
        </p:txBody>
      </p:sp>
      <p:sp>
        <p:nvSpPr>
          <p:cNvPr id="28" name="テキスト ボックス 27"/>
          <p:cNvSpPr txBox="1"/>
          <p:nvPr/>
        </p:nvSpPr>
        <p:spPr>
          <a:xfrm>
            <a:off x="3980675" y="5302950"/>
            <a:ext cx="3373039" cy="646331"/>
          </a:xfrm>
          <a:prstGeom prst="rect">
            <a:avLst/>
          </a:prstGeom>
          <a:noFill/>
        </p:spPr>
        <p:txBody>
          <a:bodyPr wrap="none" rtlCol="0">
            <a:spAutoFit/>
          </a:bodyPr>
          <a:lstStyle/>
          <a:p>
            <a:r>
              <a:rPr lang="en-US" altLang="ja-JP" dirty="0" err="1"/>
              <a:t>scFv</a:t>
            </a:r>
            <a:r>
              <a:rPr lang="en-US" altLang="ja-JP" dirty="0"/>
              <a:t>-</a:t>
            </a:r>
            <a:r>
              <a:rPr lang="en-US" altLang="ja-JP" dirty="0" err="1">
                <a:solidFill>
                  <a:srgbClr val="3333FF"/>
                </a:solidFill>
              </a:rPr>
              <a:t>SiN</a:t>
            </a:r>
            <a:r>
              <a:rPr lang="en-US" altLang="ja-JP" dirty="0"/>
              <a:t>-His: </a:t>
            </a:r>
            <a:r>
              <a:rPr lang="en-US" altLang="ja-JP" dirty="0" err="1"/>
              <a:t>pI</a:t>
            </a:r>
            <a:r>
              <a:rPr lang="en-US" altLang="ja-JP" dirty="0"/>
              <a:t> = 8.14</a:t>
            </a:r>
          </a:p>
          <a:p>
            <a:r>
              <a:rPr lang="en-US" altLang="ja-JP" dirty="0"/>
              <a:t>scFv-</a:t>
            </a:r>
            <a:r>
              <a:rPr lang="en-US" altLang="ja-JP" dirty="0">
                <a:solidFill>
                  <a:srgbClr val="3333FF"/>
                </a:solidFill>
              </a:rPr>
              <a:t>SiN</a:t>
            </a:r>
            <a:r>
              <a:rPr lang="en-US" altLang="ja-JP" dirty="0"/>
              <a:t>-</a:t>
            </a:r>
            <a:r>
              <a:rPr lang="en-US" altLang="ja-JP" dirty="0">
                <a:solidFill>
                  <a:srgbClr val="FF0000"/>
                </a:solidFill>
              </a:rPr>
              <a:t>D15</a:t>
            </a:r>
            <a:r>
              <a:rPr lang="en-US" altLang="ja-JP" dirty="0"/>
              <a:t>-His</a:t>
            </a:r>
            <a:r>
              <a:rPr lang="ja-JP" altLang="en-US" dirty="0"/>
              <a:t>： </a:t>
            </a:r>
            <a:r>
              <a:rPr lang="en-US" altLang="ja-JP" dirty="0" err="1"/>
              <a:t>pI</a:t>
            </a:r>
            <a:r>
              <a:rPr lang="ja-JP" altLang="en-US" dirty="0"/>
              <a:t> </a:t>
            </a:r>
            <a:r>
              <a:rPr lang="en-US" altLang="ja-JP" dirty="0"/>
              <a:t>=</a:t>
            </a:r>
            <a:r>
              <a:rPr lang="ja-JP" altLang="en-US" dirty="0"/>
              <a:t> </a:t>
            </a:r>
            <a:r>
              <a:rPr lang="en-US" altLang="ja-JP" dirty="0">
                <a:solidFill>
                  <a:srgbClr val="FF0000"/>
                </a:solidFill>
              </a:rPr>
              <a:t>4.83</a:t>
            </a:r>
            <a:endParaRPr lang="ja-JP" altLang="en-US" dirty="0">
              <a:solidFill>
                <a:srgbClr val="FF0000"/>
              </a:solidFill>
            </a:endParaRPr>
          </a:p>
        </p:txBody>
      </p:sp>
      <p:sp>
        <p:nvSpPr>
          <p:cNvPr id="12" name="テキスト ボックス 11"/>
          <p:cNvSpPr txBox="1"/>
          <p:nvPr/>
        </p:nvSpPr>
        <p:spPr>
          <a:xfrm>
            <a:off x="1717494" y="188640"/>
            <a:ext cx="9286517" cy="523220"/>
          </a:xfrm>
          <a:prstGeom prst="rect">
            <a:avLst/>
          </a:prstGeom>
          <a:noFill/>
        </p:spPr>
        <p:txBody>
          <a:bodyPr wrap="none" rtlCol="0">
            <a:spAutoFit/>
          </a:bodyPr>
          <a:lstStyle/>
          <a:p>
            <a:r>
              <a:rPr lang="en-US" altLang="ja-JP" sz="2800" dirty="0">
                <a:solidFill>
                  <a:srgbClr val="0432FF"/>
                </a:solidFill>
              </a:rPr>
              <a:t>PS-tag,</a:t>
            </a:r>
            <a:r>
              <a:rPr lang="ja-JP" altLang="en-US" sz="2800" dirty="0">
                <a:solidFill>
                  <a:srgbClr val="0432FF"/>
                </a:solidFill>
              </a:rPr>
              <a:t> </a:t>
            </a:r>
            <a:r>
              <a:rPr lang="en-US" altLang="ja-JP" sz="2800" dirty="0" err="1">
                <a:solidFill>
                  <a:srgbClr val="0432FF"/>
                </a:solidFill>
              </a:rPr>
              <a:t>SiN</a:t>
            </a:r>
            <a:r>
              <a:rPr lang="en-US" altLang="ja-JP" sz="2800" dirty="0">
                <a:solidFill>
                  <a:srgbClr val="0432FF"/>
                </a:solidFill>
              </a:rPr>
              <a:t>-tag</a:t>
            </a:r>
            <a:r>
              <a:rPr lang="ja-JP" altLang="en-US" sz="2800">
                <a:solidFill>
                  <a:srgbClr val="0432FF"/>
                </a:solidFill>
              </a:rPr>
              <a:t>と </a:t>
            </a:r>
            <a:r>
              <a:rPr lang="en-US" altLang="ja-JP" sz="2800" dirty="0">
                <a:solidFill>
                  <a:srgbClr val="0432FF"/>
                </a:solidFill>
              </a:rPr>
              <a:t>D15-tag</a:t>
            </a:r>
            <a:r>
              <a:rPr lang="ja-JP" altLang="en-US" sz="2800">
                <a:solidFill>
                  <a:srgbClr val="0432FF"/>
                </a:solidFill>
              </a:rPr>
              <a:t> </a:t>
            </a:r>
            <a:r>
              <a:rPr lang="en-US" altLang="ja-JP" sz="2800" dirty="0">
                <a:solidFill>
                  <a:srgbClr val="0432FF"/>
                </a:solidFill>
              </a:rPr>
              <a:t>(D15)</a:t>
            </a:r>
            <a:r>
              <a:rPr lang="ja-JP" altLang="en-US" sz="2800" dirty="0">
                <a:solidFill>
                  <a:srgbClr val="0432FF"/>
                </a:solidFill>
              </a:rPr>
              <a:t>を導入した</a:t>
            </a:r>
            <a:r>
              <a:rPr lang="en-US" altLang="ja-JP" sz="2800" dirty="0" err="1">
                <a:solidFill>
                  <a:srgbClr val="0432FF"/>
                </a:solidFill>
              </a:rPr>
              <a:t>scFv</a:t>
            </a:r>
            <a:r>
              <a:rPr lang="ja-JP" altLang="en-US" sz="2800" dirty="0">
                <a:solidFill>
                  <a:srgbClr val="0432FF"/>
                </a:solidFill>
              </a:rPr>
              <a:t>の設計</a:t>
            </a:r>
            <a:endParaRPr lang="en-US" altLang="ja-JP" sz="2800" dirty="0">
              <a:solidFill>
                <a:srgbClr val="0432FF"/>
              </a:solidFill>
            </a:endParaRPr>
          </a:p>
        </p:txBody>
      </p:sp>
      <p:sp>
        <p:nvSpPr>
          <p:cNvPr id="29" name="テキスト ボックス 28"/>
          <p:cNvSpPr txBox="1"/>
          <p:nvPr/>
        </p:nvSpPr>
        <p:spPr>
          <a:xfrm>
            <a:off x="2691059" y="6147504"/>
            <a:ext cx="2969083" cy="307777"/>
          </a:xfrm>
          <a:prstGeom prst="rect">
            <a:avLst/>
          </a:prstGeom>
          <a:noFill/>
        </p:spPr>
        <p:txBody>
          <a:bodyPr wrap="none" rtlCol="0">
            <a:spAutoFit/>
          </a:bodyPr>
          <a:lstStyle/>
          <a:p>
            <a:r>
              <a:rPr lang="ja-JP" altLang="en-US" sz="1400" dirty="0">
                <a:solidFill>
                  <a:srgbClr val="00B050"/>
                </a:solidFill>
              </a:rPr>
              <a:t>＊</a:t>
            </a:r>
            <a:r>
              <a:rPr lang="en-US" altLang="ja-JP" sz="1400" dirty="0">
                <a:solidFill>
                  <a:srgbClr val="00B050"/>
                </a:solidFill>
              </a:rPr>
              <a:t>TRB site: </a:t>
            </a:r>
            <a:r>
              <a:rPr lang="ja-JP" altLang="en-US" sz="1400" dirty="0">
                <a:solidFill>
                  <a:srgbClr val="00B050"/>
                </a:solidFill>
              </a:rPr>
              <a:t>トロンビン切断サイト</a:t>
            </a:r>
          </a:p>
        </p:txBody>
      </p:sp>
      <p:sp>
        <p:nvSpPr>
          <p:cNvPr id="31" name="テキスト ボックス 30"/>
          <p:cNvSpPr txBox="1"/>
          <p:nvPr/>
        </p:nvSpPr>
        <p:spPr>
          <a:xfrm>
            <a:off x="2361040" y="2161523"/>
            <a:ext cx="2170787" cy="338554"/>
          </a:xfrm>
          <a:prstGeom prst="rect">
            <a:avLst/>
          </a:prstGeom>
          <a:noFill/>
        </p:spPr>
        <p:txBody>
          <a:bodyPr wrap="none" rtlCol="0">
            <a:spAutoFit/>
          </a:bodyPr>
          <a:lstStyle/>
          <a:p>
            <a:r>
              <a:rPr lang="en-US" altLang="ja-JP" sz="1600" dirty="0"/>
              <a:t>C</a:t>
            </a:r>
            <a:r>
              <a:rPr lang="ja-JP" altLang="en-US" sz="1600" dirty="0"/>
              <a:t>末端のアミノ酸配列</a:t>
            </a:r>
          </a:p>
        </p:txBody>
      </p:sp>
      <p:sp>
        <p:nvSpPr>
          <p:cNvPr id="32" name="テキスト ボックス 31"/>
          <p:cNvSpPr txBox="1"/>
          <p:nvPr/>
        </p:nvSpPr>
        <p:spPr>
          <a:xfrm>
            <a:off x="1904098" y="4747835"/>
            <a:ext cx="2170787" cy="338554"/>
          </a:xfrm>
          <a:prstGeom prst="rect">
            <a:avLst/>
          </a:prstGeom>
          <a:noFill/>
        </p:spPr>
        <p:txBody>
          <a:bodyPr wrap="none" rtlCol="0">
            <a:spAutoFit/>
          </a:bodyPr>
          <a:lstStyle/>
          <a:p>
            <a:r>
              <a:rPr lang="en-US" altLang="ja-JP" sz="1600" dirty="0"/>
              <a:t>C</a:t>
            </a:r>
            <a:r>
              <a:rPr lang="ja-JP" altLang="en-US" sz="1600" dirty="0"/>
              <a:t>末端のアミノ酸配列</a:t>
            </a:r>
          </a:p>
        </p:txBody>
      </p:sp>
    </p:spTree>
    <p:extLst>
      <p:ext uri="{BB962C8B-B14F-4D97-AF65-F5344CB8AC3E}">
        <p14:creationId xmlns:p14="http://schemas.microsoft.com/office/powerpoint/2010/main" val="1594366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847529" y="5836062"/>
            <a:ext cx="8640959" cy="646331"/>
          </a:xfrm>
          <a:prstGeom prst="rect">
            <a:avLst/>
          </a:prstGeom>
          <a:noFill/>
        </p:spPr>
        <p:txBody>
          <a:bodyPr wrap="square" rtlCol="0">
            <a:spAutoFit/>
          </a:bodyPr>
          <a:lstStyle/>
          <a:p>
            <a:r>
              <a:rPr lang="en-US" altLang="ja-JP" dirty="0">
                <a:solidFill>
                  <a:srgbClr val="3333FF"/>
                </a:solidFill>
              </a:rPr>
              <a:t>PS-tag</a:t>
            </a:r>
            <a:r>
              <a:rPr lang="ja-JP" altLang="en-US" dirty="0"/>
              <a:t>および</a:t>
            </a:r>
            <a:r>
              <a:rPr lang="en-US" altLang="ja-JP" dirty="0" err="1">
                <a:solidFill>
                  <a:srgbClr val="3333FF"/>
                </a:solidFill>
              </a:rPr>
              <a:t>SiN</a:t>
            </a:r>
            <a:r>
              <a:rPr lang="en-US" altLang="ja-JP" dirty="0">
                <a:solidFill>
                  <a:srgbClr val="3333FF"/>
                </a:solidFill>
              </a:rPr>
              <a:t>-tag</a:t>
            </a:r>
            <a:r>
              <a:rPr lang="ja-JP" altLang="en-US" dirty="0"/>
              <a:t>の後方に</a:t>
            </a:r>
            <a:r>
              <a:rPr lang="en-US" altLang="ja-JP" dirty="0">
                <a:solidFill>
                  <a:srgbClr val="FF0000"/>
                </a:solidFill>
              </a:rPr>
              <a:t>D15-tag</a:t>
            </a:r>
            <a:r>
              <a:rPr lang="ja-JP" altLang="en-US" dirty="0"/>
              <a:t>を導入することで</a:t>
            </a:r>
            <a:r>
              <a:rPr lang="en-US" altLang="ja-JP" dirty="0"/>
              <a:t>90%</a:t>
            </a:r>
            <a:r>
              <a:rPr lang="ja-JP" altLang="en-US" dirty="0"/>
              <a:t>以上の回収率が得られた。</a:t>
            </a:r>
          </a:p>
        </p:txBody>
      </p:sp>
      <p:graphicFrame>
        <p:nvGraphicFramePr>
          <p:cNvPr id="7" name="グラフ 6"/>
          <p:cNvGraphicFramePr>
            <a:graphicFrameLocks/>
          </p:cNvGraphicFramePr>
          <p:nvPr/>
        </p:nvGraphicFramePr>
        <p:xfrm>
          <a:off x="2855640" y="1253247"/>
          <a:ext cx="6624736" cy="4451428"/>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2639617" y="100641"/>
            <a:ext cx="7611379" cy="954107"/>
          </a:xfrm>
          <a:prstGeom prst="rect">
            <a:avLst/>
          </a:prstGeom>
          <a:noFill/>
        </p:spPr>
        <p:txBody>
          <a:bodyPr wrap="none" rtlCol="0">
            <a:spAutoFit/>
          </a:bodyPr>
          <a:lstStyle/>
          <a:p>
            <a:r>
              <a:rPr lang="ja-JP" altLang="en-US" sz="2800" dirty="0"/>
              <a:t>透析リフォールディング後の回収率</a:t>
            </a:r>
            <a:br>
              <a:rPr lang="en-US" altLang="ja-JP" sz="2800" dirty="0"/>
            </a:br>
            <a:r>
              <a:rPr lang="en-US" altLang="ja-JP" sz="2800" dirty="0"/>
              <a:t>(</a:t>
            </a:r>
            <a:r>
              <a:rPr lang="en-US" altLang="ja-JP" sz="2800" dirty="0" err="1"/>
              <a:t>scFv</a:t>
            </a:r>
            <a:r>
              <a:rPr lang="en-US" altLang="ja-JP" sz="2800" dirty="0"/>
              <a:t> </a:t>
            </a:r>
            <a:r>
              <a:rPr lang="en-US" altLang="ja-JP" sz="2800" dirty="0" err="1"/>
              <a:t>conc</a:t>
            </a:r>
            <a:r>
              <a:rPr lang="en-US" altLang="ja-JP" sz="2800" dirty="0"/>
              <a:t>: 500</a:t>
            </a:r>
            <a:r>
              <a:rPr lang="en-US" altLang="ja-JP" sz="2800" dirty="0">
                <a:latin typeface="Symbol" panose="05050102010706020507" pitchFamily="18" charset="2"/>
              </a:rPr>
              <a:t>m</a:t>
            </a:r>
            <a:r>
              <a:rPr lang="en-US" altLang="ja-JP" sz="2800" dirty="0"/>
              <a:t>g/ml, 50mM TAPS (pH 8.5))</a:t>
            </a:r>
            <a:endParaRPr lang="ja-JP" altLang="en-US" sz="2800" dirty="0"/>
          </a:p>
        </p:txBody>
      </p:sp>
      <p:cxnSp>
        <p:nvCxnSpPr>
          <p:cNvPr id="3" name="直線矢印コネクタ 2"/>
          <p:cNvCxnSpPr/>
          <p:nvPr/>
        </p:nvCxnSpPr>
        <p:spPr>
          <a:xfrm flipV="1">
            <a:off x="5304431" y="2761092"/>
            <a:ext cx="3589361" cy="3275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5536442" y="1778453"/>
            <a:ext cx="3316406" cy="3275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2929719" y="2392603"/>
            <a:ext cx="1719618" cy="3684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p:cNvSpPr/>
          <p:nvPr/>
        </p:nvSpPr>
        <p:spPr>
          <a:xfrm>
            <a:off x="2902423" y="1423612"/>
            <a:ext cx="1719618" cy="3684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050679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 name="Rectangle 4"/>
          <p:cNvSpPr/>
          <p:nvPr/>
        </p:nvSpPr>
        <p:spPr>
          <a:xfrm>
            <a:off x="2349851" y="6198535"/>
            <a:ext cx="5361981" cy="207963"/>
          </a:xfrm>
          <a:prstGeom prst="rect">
            <a:avLst/>
          </a:prstGeom>
          <a:gradFill>
            <a:gsLst>
              <a:gs pos="0">
                <a:srgbClr val="0000FF"/>
              </a:gs>
              <a:gs pos="50000">
                <a:srgbClr val="D1D1FF"/>
              </a:gs>
              <a:gs pos="100000">
                <a:srgbClr val="0000FF"/>
              </a:gs>
            </a:gsLst>
            <a:lin ang="5400000"/>
          </a:gradFill>
          <a:ln w="12700">
            <a:miter lim="400000"/>
          </a:ln>
        </p:spPr>
        <p:txBody>
          <a:bodyPr vert="eaVert" lIns="45719" tIns="45719" rIns="45719" bIns="45719" anchor="ctr"/>
          <a:lstStyle/>
          <a:p>
            <a:pPr defTabSz="914367">
              <a:defRPr sz="5800">
                <a:solidFill>
                  <a:srgbClr val="4D4D4D"/>
                </a:solidFill>
                <a:latin typeface="Arial"/>
                <a:ea typeface="Arial"/>
                <a:cs typeface="Arial"/>
                <a:sym typeface="Arial"/>
              </a:defRPr>
            </a:pPr>
            <a:endParaRPr sz="4078"/>
          </a:p>
        </p:txBody>
      </p:sp>
      <p:pic>
        <p:nvPicPr>
          <p:cNvPr id="1463" name="イメージ" descr="イメージ"/>
          <p:cNvPicPr>
            <a:picLocks noChangeAspect="1"/>
          </p:cNvPicPr>
          <p:nvPr/>
        </p:nvPicPr>
        <p:blipFill>
          <a:blip r:embed="rId2"/>
          <a:srcRect l="3448" r="11493" b="30377"/>
          <a:stretch>
            <a:fillRect/>
          </a:stretch>
        </p:blipFill>
        <p:spPr>
          <a:xfrm>
            <a:off x="3049886" y="5667488"/>
            <a:ext cx="945630" cy="540645"/>
          </a:xfrm>
          <a:prstGeom prst="rect">
            <a:avLst/>
          </a:prstGeom>
          <a:ln w="12700">
            <a:miter lim="400000"/>
          </a:ln>
        </p:spPr>
      </p:pic>
      <p:pic>
        <p:nvPicPr>
          <p:cNvPr id="1464" name="イメージ" descr="イメージ"/>
          <p:cNvPicPr>
            <a:picLocks noChangeAspect="1"/>
          </p:cNvPicPr>
          <p:nvPr/>
        </p:nvPicPr>
        <p:blipFill>
          <a:blip r:embed="rId2"/>
          <a:srcRect l="3448" r="11493" b="30377"/>
          <a:stretch>
            <a:fillRect/>
          </a:stretch>
        </p:blipFill>
        <p:spPr>
          <a:xfrm>
            <a:off x="2373120" y="5675960"/>
            <a:ext cx="945630" cy="540645"/>
          </a:xfrm>
          <a:prstGeom prst="rect">
            <a:avLst/>
          </a:prstGeom>
          <a:ln w="12700">
            <a:miter lim="400000"/>
          </a:ln>
        </p:spPr>
      </p:pic>
      <p:pic>
        <p:nvPicPr>
          <p:cNvPr id="1465" name="イメージ" descr="イメージ"/>
          <p:cNvPicPr>
            <a:picLocks noChangeAspect="1"/>
          </p:cNvPicPr>
          <p:nvPr/>
        </p:nvPicPr>
        <p:blipFill>
          <a:blip r:embed="rId2"/>
          <a:srcRect l="3448" r="11493" b="30377"/>
          <a:stretch>
            <a:fillRect/>
          </a:stretch>
        </p:blipFill>
        <p:spPr>
          <a:xfrm>
            <a:off x="3652213" y="5667488"/>
            <a:ext cx="945630" cy="540645"/>
          </a:xfrm>
          <a:prstGeom prst="rect">
            <a:avLst/>
          </a:prstGeom>
          <a:ln w="12700">
            <a:miter lim="400000"/>
          </a:ln>
        </p:spPr>
      </p:pic>
      <p:pic>
        <p:nvPicPr>
          <p:cNvPr id="1466" name="イメージ" descr="イメージ"/>
          <p:cNvPicPr>
            <a:picLocks noChangeAspect="1"/>
          </p:cNvPicPr>
          <p:nvPr/>
        </p:nvPicPr>
        <p:blipFill>
          <a:blip r:embed="rId2"/>
          <a:srcRect l="3448" r="11493" b="30377"/>
          <a:stretch>
            <a:fillRect/>
          </a:stretch>
        </p:blipFill>
        <p:spPr>
          <a:xfrm>
            <a:off x="4271372" y="5672755"/>
            <a:ext cx="945630" cy="540645"/>
          </a:xfrm>
          <a:prstGeom prst="rect">
            <a:avLst/>
          </a:prstGeom>
          <a:ln w="12700">
            <a:miter lim="400000"/>
          </a:ln>
        </p:spPr>
      </p:pic>
      <p:pic>
        <p:nvPicPr>
          <p:cNvPr id="1467" name="イメージ" descr="イメージ"/>
          <p:cNvPicPr>
            <a:picLocks noChangeAspect="1"/>
          </p:cNvPicPr>
          <p:nvPr/>
        </p:nvPicPr>
        <p:blipFill>
          <a:blip r:embed="rId2"/>
          <a:srcRect l="3448" r="11493" b="30377"/>
          <a:stretch>
            <a:fillRect/>
          </a:stretch>
        </p:blipFill>
        <p:spPr>
          <a:xfrm>
            <a:off x="4895587" y="5667488"/>
            <a:ext cx="945630" cy="540645"/>
          </a:xfrm>
          <a:prstGeom prst="rect">
            <a:avLst/>
          </a:prstGeom>
          <a:ln w="12700">
            <a:miter lim="400000"/>
          </a:ln>
        </p:spPr>
      </p:pic>
      <p:pic>
        <p:nvPicPr>
          <p:cNvPr id="1468" name="イメージ" descr="イメージ"/>
          <p:cNvPicPr>
            <a:picLocks noChangeAspect="1"/>
          </p:cNvPicPr>
          <p:nvPr/>
        </p:nvPicPr>
        <p:blipFill>
          <a:blip r:embed="rId2"/>
          <a:srcRect l="3448" r="11493" b="30377"/>
          <a:stretch>
            <a:fillRect/>
          </a:stretch>
        </p:blipFill>
        <p:spPr>
          <a:xfrm>
            <a:off x="5519648" y="5667488"/>
            <a:ext cx="945630" cy="540645"/>
          </a:xfrm>
          <a:prstGeom prst="rect">
            <a:avLst/>
          </a:prstGeom>
          <a:ln w="12700">
            <a:miter lim="400000"/>
          </a:ln>
        </p:spPr>
      </p:pic>
      <p:pic>
        <p:nvPicPr>
          <p:cNvPr id="1469" name="イメージ" descr="イメージ"/>
          <p:cNvPicPr>
            <a:picLocks noChangeAspect="1"/>
          </p:cNvPicPr>
          <p:nvPr/>
        </p:nvPicPr>
        <p:blipFill>
          <a:blip r:embed="rId2"/>
          <a:srcRect l="3448" r="11493" b="30377"/>
          <a:stretch>
            <a:fillRect/>
          </a:stretch>
        </p:blipFill>
        <p:spPr>
          <a:xfrm>
            <a:off x="6097985" y="5667488"/>
            <a:ext cx="945630" cy="540645"/>
          </a:xfrm>
          <a:prstGeom prst="rect">
            <a:avLst/>
          </a:prstGeom>
          <a:ln w="12700">
            <a:miter lim="400000"/>
          </a:ln>
        </p:spPr>
      </p:pic>
      <p:pic>
        <p:nvPicPr>
          <p:cNvPr id="1470" name="イメージ" descr="イメージ"/>
          <p:cNvPicPr>
            <a:picLocks noChangeAspect="1"/>
          </p:cNvPicPr>
          <p:nvPr/>
        </p:nvPicPr>
        <p:blipFill>
          <a:blip r:embed="rId2"/>
          <a:srcRect l="3448" r="11493" b="30377"/>
          <a:stretch>
            <a:fillRect/>
          </a:stretch>
        </p:blipFill>
        <p:spPr>
          <a:xfrm>
            <a:off x="6732359" y="5667488"/>
            <a:ext cx="945630" cy="540645"/>
          </a:xfrm>
          <a:prstGeom prst="rect">
            <a:avLst/>
          </a:prstGeom>
          <a:ln w="12700">
            <a:miter lim="400000"/>
          </a:ln>
        </p:spPr>
      </p:pic>
      <p:grpSp>
        <p:nvGrpSpPr>
          <p:cNvPr id="1474" name="グループ"/>
          <p:cNvGrpSpPr/>
          <p:nvPr/>
        </p:nvGrpSpPr>
        <p:grpSpPr>
          <a:xfrm>
            <a:off x="2260239" y="3245667"/>
            <a:ext cx="5361982" cy="1387043"/>
            <a:chOff x="0" y="0"/>
            <a:chExt cx="7625928" cy="1972682"/>
          </a:xfrm>
        </p:grpSpPr>
        <p:pic>
          <p:nvPicPr>
            <p:cNvPr id="1471" name="イメージ" descr="イメージ"/>
            <p:cNvPicPr>
              <a:picLocks noChangeAspect="1"/>
            </p:cNvPicPr>
            <p:nvPr/>
          </p:nvPicPr>
          <p:blipFill>
            <a:blip r:embed="rId3"/>
            <a:srcRect l="17724" t="25938" r="24157" b="27066"/>
            <a:stretch>
              <a:fillRect/>
            </a:stretch>
          </p:blipFill>
          <p:spPr>
            <a:xfrm>
              <a:off x="786948" y="347394"/>
              <a:ext cx="2399782" cy="1355399"/>
            </a:xfrm>
            <a:prstGeom prst="rect">
              <a:avLst/>
            </a:prstGeom>
            <a:ln w="12700" cap="flat">
              <a:noFill/>
              <a:miter lim="400000"/>
            </a:ln>
            <a:effectLst/>
          </p:spPr>
        </p:pic>
        <p:pic>
          <p:nvPicPr>
            <p:cNvPr id="1472" name="イメージ" descr="イメージ"/>
            <p:cNvPicPr>
              <a:picLocks noChangeAspect="1"/>
            </p:cNvPicPr>
            <p:nvPr/>
          </p:nvPicPr>
          <p:blipFill>
            <a:blip r:embed="rId4"/>
            <a:srcRect l="23194" t="15413" r="22713" b="28570"/>
            <a:stretch>
              <a:fillRect/>
            </a:stretch>
          </p:blipFill>
          <p:spPr>
            <a:xfrm>
              <a:off x="4586027" y="0"/>
              <a:ext cx="2422979" cy="1752650"/>
            </a:xfrm>
            <a:prstGeom prst="rect">
              <a:avLst/>
            </a:prstGeom>
            <a:ln w="12700" cap="flat">
              <a:noFill/>
              <a:miter lim="400000"/>
            </a:ln>
            <a:effectLst/>
          </p:spPr>
        </p:pic>
        <p:sp>
          <p:nvSpPr>
            <p:cNvPr id="1473" name="Rectangle 4"/>
            <p:cNvSpPr/>
            <p:nvPr/>
          </p:nvSpPr>
          <p:spPr>
            <a:xfrm>
              <a:off x="0" y="1676913"/>
              <a:ext cx="7625929" cy="295770"/>
            </a:xfrm>
            <a:prstGeom prst="rect">
              <a:avLst/>
            </a:prstGeom>
            <a:gradFill flip="none" rotWithShape="1">
              <a:gsLst>
                <a:gs pos="0">
                  <a:srgbClr val="0000FF"/>
                </a:gs>
                <a:gs pos="50000">
                  <a:srgbClr val="D1D1FF"/>
                </a:gs>
                <a:gs pos="100000">
                  <a:srgbClr val="0000FF"/>
                </a:gs>
              </a:gsLst>
              <a:lin ang="5400000" scaled="0"/>
            </a:gradFill>
            <a:ln w="12700" cap="flat">
              <a:noFill/>
              <a:miter lim="400000"/>
            </a:ln>
            <a:effectLst/>
          </p:spPr>
          <p:txBody>
            <a:bodyPr vert="eaVert" wrap="square" lIns="45719" tIns="45719" rIns="45719" bIns="45719" numCol="1" anchor="ctr">
              <a:noAutofit/>
            </a:bodyPr>
            <a:lstStyle/>
            <a:p>
              <a:pPr defTabSz="914367">
                <a:defRPr sz="5800">
                  <a:solidFill>
                    <a:srgbClr val="4D4D4D"/>
                  </a:solidFill>
                  <a:latin typeface="Arial"/>
                  <a:ea typeface="Arial"/>
                  <a:cs typeface="Arial"/>
                  <a:sym typeface="Arial"/>
                </a:defRPr>
              </a:pPr>
              <a:endParaRPr sz="4078"/>
            </a:p>
          </p:txBody>
        </p:sp>
      </p:grpSp>
      <p:grpSp>
        <p:nvGrpSpPr>
          <p:cNvPr id="1480" name="グループ"/>
          <p:cNvGrpSpPr/>
          <p:nvPr/>
        </p:nvGrpSpPr>
        <p:grpSpPr>
          <a:xfrm>
            <a:off x="2179285" y="1317017"/>
            <a:ext cx="5387569" cy="1500224"/>
            <a:chOff x="0" y="0"/>
            <a:chExt cx="7662319" cy="2133650"/>
          </a:xfrm>
        </p:grpSpPr>
        <p:grpSp>
          <p:nvGrpSpPr>
            <p:cNvPr id="1478" name="グループ"/>
            <p:cNvGrpSpPr/>
            <p:nvPr/>
          </p:nvGrpSpPr>
          <p:grpSpPr>
            <a:xfrm>
              <a:off x="-1" y="0"/>
              <a:ext cx="7504830" cy="1870992"/>
              <a:chOff x="0" y="0"/>
              <a:chExt cx="7504828" cy="1870991"/>
            </a:xfrm>
          </p:grpSpPr>
          <p:pic>
            <p:nvPicPr>
              <p:cNvPr id="1475" name="イメージ" descr="イメージ"/>
              <p:cNvPicPr>
                <a:picLocks noChangeAspect="1"/>
              </p:cNvPicPr>
              <p:nvPr/>
            </p:nvPicPr>
            <p:blipFill>
              <a:blip r:embed="rId5"/>
              <a:srcRect l="16627" t="5640" r="14736" b="14172"/>
              <a:stretch>
                <a:fillRect/>
              </a:stretch>
            </p:blipFill>
            <p:spPr>
              <a:xfrm>
                <a:off x="0" y="0"/>
                <a:ext cx="2292794" cy="1870992"/>
              </a:xfrm>
              <a:prstGeom prst="rect">
                <a:avLst/>
              </a:prstGeom>
              <a:ln w="12700" cap="flat">
                <a:noFill/>
                <a:miter lim="400000"/>
              </a:ln>
              <a:effectLst/>
            </p:spPr>
          </p:pic>
          <p:pic>
            <p:nvPicPr>
              <p:cNvPr id="1476" name="イメージ" descr="イメージ"/>
              <p:cNvPicPr>
                <a:picLocks noChangeAspect="1"/>
              </p:cNvPicPr>
              <p:nvPr/>
            </p:nvPicPr>
            <p:blipFill>
              <a:blip r:embed="rId5"/>
              <a:srcRect l="16627" t="5640" r="14736" b="14172"/>
              <a:stretch>
                <a:fillRect/>
              </a:stretch>
            </p:blipFill>
            <p:spPr>
              <a:xfrm>
                <a:off x="2516132" y="0"/>
                <a:ext cx="2292794" cy="1870992"/>
              </a:xfrm>
              <a:prstGeom prst="rect">
                <a:avLst/>
              </a:prstGeom>
              <a:ln w="12700" cap="flat">
                <a:noFill/>
                <a:miter lim="400000"/>
              </a:ln>
              <a:effectLst/>
            </p:spPr>
          </p:pic>
          <p:pic>
            <p:nvPicPr>
              <p:cNvPr id="1477" name="イメージ" descr="イメージ"/>
              <p:cNvPicPr>
                <a:picLocks noChangeAspect="1"/>
              </p:cNvPicPr>
              <p:nvPr/>
            </p:nvPicPr>
            <p:blipFill>
              <a:blip r:embed="rId5"/>
              <a:srcRect l="16627" t="5640" r="14736" b="14172"/>
              <a:stretch>
                <a:fillRect/>
              </a:stretch>
            </p:blipFill>
            <p:spPr>
              <a:xfrm>
                <a:off x="5212035" y="0"/>
                <a:ext cx="2292794" cy="1870992"/>
              </a:xfrm>
              <a:prstGeom prst="rect">
                <a:avLst/>
              </a:prstGeom>
              <a:ln w="12700" cap="flat">
                <a:noFill/>
                <a:miter lim="400000"/>
              </a:ln>
              <a:effectLst/>
            </p:spPr>
          </p:pic>
        </p:grpSp>
        <p:sp>
          <p:nvSpPr>
            <p:cNvPr id="1479" name="Rectangle 4"/>
            <p:cNvSpPr/>
            <p:nvPr/>
          </p:nvSpPr>
          <p:spPr>
            <a:xfrm>
              <a:off x="36391" y="1837882"/>
              <a:ext cx="7625929" cy="295769"/>
            </a:xfrm>
            <a:prstGeom prst="rect">
              <a:avLst/>
            </a:prstGeom>
            <a:gradFill flip="none" rotWithShape="1">
              <a:gsLst>
                <a:gs pos="0">
                  <a:srgbClr val="0000FF"/>
                </a:gs>
                <a:gs pos="50000">
                  <a:srgbClr val="D1D1FF"/>
                </a:gs>
                <a:gs pos="100000">
                  <a:srgbClr val="0000FF"/>
                </a:gs>
              </a:gsLst>
              <a:lin ang="5400000" scaled="0"/>
            </a:gradFill>
            <a:ln w="12700" cap="flat">
              <a:noFill/>
              <a:miter lim="400000"/>
            </a:ln>
            <a:effectLst/>
          </p:spPr>
          <p:txBody>
            <a:bodyPr wrap="square" lIns="45719" tIns="45719" rIns="45719" bIns="45719" numCol="1" anchor="ctr">
              <a:noAutofit/>
            </a:bodyPr>
            <a:lstStyle/>
            <a:p>
              <a:pPr defTabSz="914367">
                <a:defRPr sz="5800">
                  <a:solidFill>
                    <a:srgbClr val="4D4D4D"/>
                  </a:solidFill>
                  <a:latin typeface="Arial"/>
                  <a:ea typeface="Arial"/>
                  <a:cs typeface="Arial"/>
                  <a:sym typeface="Arial"/>
                </a:defRPr>
              </a:pPr>
              <a:endParaRPr sz="4078"/>
            </a:p>
          </p:txBody>
        </p:sp>
      </p:grpSp>
      <p:grpSp>
        <p:nvGrpSpPr>
          <p:cNvPr id="1483" name="グループ"/>
          <p:cNvGrpSpPr/>
          <p:nvPr/>
        </p:nvGrpSpPr>
        <p:grpSpPr>
          <a:xfrm>
            <a:off x="8148876" y="1234964"/>
            <a:ext cx="1918795" cy="1592284"/>
            <a:chOff x="0" y="-110732"/>
            <a:chExt cx="2728951" cy="2264578"/>
          </a:xfrm>
        </p:grpSpPr>
        <p:sp>
          <p:nvSpPr>
            <p:cNvPr id="1481" name="理想（妄想？）"/>
            <p:cNvSpPr txBox="1"/>
            <p:nvPr/>
          </p:nvSpPr>
          <p:spPr>
            <a:xfrm>
              <a:off x="0" y="-110732"/>
              <a:ext cx="2728951" cy="6278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lang="ja-JP" altLang="en-US" sz="2400"/>
                <a:t>理想の配向性</a:t>
              </a:r>
              <a:endParaRPr sz="2400" dirty="0"/>
            </a:p>
          </p:txBody>
        </p:sp>
        <p:sp>
          <p:nvSpPr>
            <p:cNvPr id="1482" name="・Dense…"/>
            <p:cNvSpPr txBox="1"/>
            <p:nvPr/>
          </p:nvSpPr>
          <p:spPr>
            <a:xfrm>
              <a:off x="140311" y="475440"/>
              <a:ext cx="2327701" cy="16784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t">
              <a:spAutoFit/>
            </a:bodyPr>
            <a:lstStyle/>
            <a:p>
              <a:pPr algn="l"/>
              <a:r>
                <a:rPr sz="2400" dirty="0"/>
                <a:t>・Dense</a:t>
              </a:r>
            </a:p>
            <a:p>
              <a:pPr algn="l"/>
              <a:r>
                <a:rPr sz="2400" dirty="0"/>
                <a:t>・Standing</a:t>
              </a:r>
            </a:p>
            <a:p>
              <a:pPr algn="l"/>
              <a:r>
                <a:rPr sz="2400" dirty="0"/>
                <a:t>・Active</a:t>
              </a:r>
            </a:p>
          </p:txBody>
        </p:sp>
      </p:grpSp>
      <p:grpSp>
        <p:nvGrpSpPr>
          <p:cNvPr id="1486" name="グループ"/>
          <p:cNvGrpSpPr/>
          <p:nvPr/>
        </p:nvGrpSpPr>
        <p:grpSpPr>
          <a:xfrm>
            <a:off x="8172329" y="3143023"/>
            <a:ext cx="2234456" cy="1646827"/>
            <a:chOff x="0" y="-110733"/>
            <a:chExt cx="3177895" cy="2342155"/>
          </a:xfrm>
        </p:grpSpPr>
        <p:sp>
          <p:nvSpPr>
            <p:cNvPr id="1484" name="現実"/>
            <p:cNvSpPr txBox="1"/>
            <p:nvPr/>
          </p:nvSpPr>
          <p:spPr>
            <a:xfrm>
              <a:off x="0" y="-110733"/>
              <a:ext cx="978047" cy="627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lang="ja-JP" altLang="en-US" sz="2400"/>
                <a:t>現実</a:t>
              </a:r>
              <a:endParaRPr sz="2400" dirty="0"/>
            </a:p>
          </p:txBody>
        </p:sp>
        <p:sp>
          <p:nvSpPr>
            <p:cNvPr id="1485" name="・Sparse…"/>
            <p:cNvSpPr txBox="1"/>
            <p:nvPr/>
          </p:nvSpPr>
          <p:spPr>
            <a:xfrm>
              <a:off x="91007" y="553013"/>
              <a:ext cx="3086888" cy="16784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t">
              <a:spAutoFit/>
            </a:bodyPr>
            <a:lstStyle/>
            <a:p>
              <a:pPr algn="l"/>
              <a:r>
                <a:rPr sz="2400" dirty="0"/>
                <a:t>・Sparse</a:t>
              </a:r>
            </a:p>
            <a:p>
              <a:pPr algn="l"/>
              <a:r>
                <a:rPr sz="2400" dirty="0"/>
                <a:t>・Laying down</a:t>
              </a:r>
            </a:p>
            <a:p>
              <a:pPr algn="l"/>
              <a:r>
                <a:rPr sz="2400" dirty="0"/>
                <a:t>・Inactivated</a:t>
              </a:r>
            </a:p>
          </p:txBody>
        </p:sp>
      </p:grpSp>
      <p:grpSp>
        <p:nvGrpSpPr>
          <p:cNvPr id="2" name="グループ化 1">
            <a:extLst>
              <a:ext uri="{FF2B5EF4-FFF2-40B4-BE49-F238E27FC236}">
                <a16:creationId xmlns:a16="http://schemas.microsoft.com/office/drawing/2014/main" id="{CCE59E9F-275D-0244-878B-A08ED75F5B6E}"/>
              </a:ext>
            </a:extLst>
          </p:cNvPr>
          <p:cNvGrpSpPr/>
          <p:nvPr/>
        </p:nvGrpSpPr>
        <p:grpSpPr>
          <a:xfrm>
            <a:off x="8281823" y="5014813"/>
            <a:ext cx="2247411" cy="1592283"/>
            <a:chOff x="6757822" y="5014812"/>
            <a:chExt cx="2247411" cy="1592283"/>
          </a:xfrm>
        </p:grpSpPr>
        <p:sp>
          <p:nvSpPr>
            <p:cNvPr id="1487" name="我々の野望"/>
            <p:cNvSpPr txBox="1"/>
            <p:nvPr/>
          </p:nvSpPr>
          <p:spPr>
            <a:xfrm>
              <a:off x="6819729" y="5014812"/>
              <a:ext cx="1611018" cy="44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lang="ja-JP" altLang="en-US" sz="2400"/>
                <a:t>我々の技術</a:t>
              </a:r>
              <a:endParaRPr sz="2400" dirty="0"/>
            </a:p>
          </p:txBody>
        </p:sp>
        <p:sp>
          <p:nvSpPr>
            <p:cNvPr id="1488" name="・Denser!…"/>
            <p:cNvSpPr txBox="1"/>
            <p:nvPr/>
          </p:nvSpPr>
          <p:spPr>
            <a:xfrm>
              <a:off x="6757822" y="5426964"/>
              <a:ext cx="2247411" cy="11801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p>
              <a:pPr algn="l"/>
              <a:r>
                <a:rPr sz="2400" dirty="0"/>
                <a:t>・</a:t>
              </a:r>
              <a:r>
                <a:rPr sz="2400" dirty="0">
                  <a:solidFill>
                    <a:srgbClr val="0061FE"/>
                  </a:solidFill>
                </a:rPr>
                <a:t>Denser!</a:t>
              </a:r>
            </a:p>
            <a:p>
              <a:pPr algn="l"/>
              <a:r>
                <a:rPr sz="2400" dirty="0"/>
                <a:t>・</a:t>
              </a:r>
              <a:r>
                <a:rPr sz="2400" dirty="0">
                  <a:solidFill>
                    <a:srgbClr val="76BB40"/>
                  </a:solidFill>
                </a:rPr>
                <a:t>Uniform!</a:t>
              </a:r>
              <a:r>
                <a:rPr sz="2400" dirty="0"/>
                <a:t> </a:t>
              </a:r>
            </a:p>
            <a:p>
              <a:pPr algn="l"/>
              <a:r>
                <a:rPr sz="2400" dirty="0"/>
                <a:t>・</a:t>
              </a:r>
              <a:r>
                <a:rPr sz="2400" dirty="0">
                  <a:solidFill>
                    <a:srgbClr val="E22400"/>
                  </a:solidFill>
                </a:rPr>
                <a:t>Super active!</a:t>
              </a:r>
            </a:p>
          </p:txBody>
        </p:sp>
      </p:grpSp>
      <p:sp>
        <p:nvSpPr>
          <p:cNvPr id="31" name="タイトル 1">
            <a:extLst>
              <a:ext uri="{FF2B5EF4-FFF2-40B4-BE49-F238E27FC236}">
                <a16:creationId xmlns:a16="http://schemas.microsoft.com/office/drawing/2014/main" id="{3E282A5C-9A12-8648-852C-5231ECF4A3CC}"/>
              </a:ext>
            </a:extLst>
          </p:cNvPr>
          <p:cNvSpPr txBox="1">
            <a:spLocks/>
          </p:cNvSpPr>
          <p:nvPr/>
        </p:nvSpPr>
        <p:spPr>
          <a:xfrm>
            <a:off x="2660541" y="105245"/>
            <a:ext cx="4071818" cy="8430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000">
                <a:solidFill>
                  <a:srgbClr val="0432FF"/>
                </a:solidFill>
              </a:rPr>
              <a:t>抗体の配向制御</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55026" y="255548"/>
            <a:ext cx="5171704" cy="634082"/>
          </a:xfrm>
        </p:spPr>
        <p:txBody>
          <a:bodyPr>
            <a:noAutofit/>
          </a:bodyPr>
          <a:lstStyle/>
          <a:p>
            <a:r>
              <a:rPr lang="ja-JP" altLang="en-US" sz="3200"/>
              <a:t>タグ付き低分子抗体の生産</a:t>
            </a:r>
            <a:endParaRPr lang="ja-JP" altLang="en-US" sz="3200" dirty="0"/>
          </a:p>
        </p:txBody>
      </p:sp>
      <p:sp>
        <p:nvSpPr>
          <p:cNvPr id="4" name="テキスト ボックス 3"/>
          <p:cNvSpPr txBox="1"/>
          <p:nvPr/>
        </p:nvSpPr>
        <p:spPr>
          <a:xfrm>
            <a:off x="3431704" y="1036745"/>
            <a:ext cx="1165704" cy="461665"/>
          </a:xfrm>
          <a:prstGeom prst="rect">
            <a:avLst/>
          </a:prstGeom>
          <a:noFill/>
          <a:ln>
            <a:solidFill>
              <a:srgbClr val="3333FF"/>
            </a:solidFill>
          </a:ln>
        </p:spPr>
        <p:txBody>
          <a:bodyPr wrap="none" rtlCol="0">
            <a:spAutoFit/>
          </a:bodyPr>
          <a:lstStyle/>
          <a:p>
            <a:r>
              <a:rPr lang="en-US" altLang="ja-JP" sz="2400" dirty="0"/>
              <a:t>PS-tag</a:t>
            </a:r>
            <a:endParaRPr lang="ja-JP" altLang="en-US" sz="2400" dirty="0"/>
          </a:p>
        </p:txBody>
      </p:sp>
      <p:sp>
        <p:nvSpPr>
          <p:cNvPr id="5" name="テキスト ボックス 4"/>
          <p:cNvSpPr txBox="1"/>
          <p:nvPr/>
        </p:nvSpPr>
        <p:spPr>
          <a:xfrm>
            <a:off x="4764286" y="1036745"/>
            <a:ext cx="1181734" cy="461665"/>
          </a:xfrm>
          <a:prstGeom prst="rect">
            <a:avLst/>
          </a:prstGeom>
          <a:noFill/>
          <a:ln>
            <a:solidFill>
              <a:srgbClr val="3333FF"/>
            </a:solidFill>
          </a:ln>
        </p:spPr>
        <p:txBody>
          <a:bodyPr wrap="none" rtlCol="0">
            <a:spAutoFit/>
          </a:bodyPr>
          <a:lstStyle/>
          <a:p>
            <a:r>
              <a:rPr lang="en-US" altLang="ja-JP" sz="2400" dirty="0"/>
              <a:t>PC-tag</a:t>
            </a:r>
            <a:endParaRPr lang="ja-JP" altLang="en-US" sz="2400" dirty="0"/>
          </a:p>
        </p:txBody>
      </p:sp>
      <p:sp>
        <p:nvSpPr>
          <p:cNvPr id="6" name="テキスト ボックス 5"/>
          <p:cNvSpPr txBox="1"/>
          <p:nvPr/>
        </p:nvSpPr>
        <p:spPr>
          <a:xfrm>
            <a:off x="6099363" y="1036745"/>
            <a:ext cx="1736373" cy="461665"/>
          </a:xfrm>
          <a:prstGeom prst="rect">
            <a:avLst/>
          </a:prstGeom>
          <a:noFill/>
          <a:ln>
            <a:solidFill>
              <a:srgbClr val="3333FF"/>
            </a:solidFill>
          </a:ln>
        </p:spPr>
        <p:txBody>
          <a:bodyPr wrap="none" rtlCol="0">
            <a:spAutoFit/>
          </a:bodyPr>
          <a:lstStyle/>
          <a:p>
            <a:r>
              <a:rPr lang="en-US" altLang="ja-JP" sz="2400" dirty="0">
                <a:solidFill>
                  <a:srgbClr val="FF0000"/>
                </a:solidFill>
              </a:rPr>
              <a:t>PMMA-tag</a:t>
            </a:r>
            <a:endParaRPr lang="ja-JP" altLang="en-US" sz="2400" dirty="0">
              <a:solidFill>
                <a:srgbClr val="FF0000"/>
              </a:solidFill>
            </a:endParaRPr>
          </a:p>
        </p:txBody>
      </p:sp>
      <p:sp>
        <p:nvSpPr>
          <p:cNvPr id="7" name="テキスト ボックス 6"/>
          <p:cNvSpPr txBox="1"/>
          <p:nvPr/>
        </p:nvSpPr>
        <p:spPr>
          <a:xfrm>
            <a:off x="7751652" y="1041682"/>
            <a:ext cx="1273105" cy="461665"/>
          </a:xfrm>
          <a:prstGeom prst="rect">
            <a:avLst/>
          </a:prstGeom>
          <a:noFill/>
          <a:ln>
            <a:solidFill>
              <a:srgbClr val="3333FF"/>
            </a:solidFill>
          </a:ln>
        </p:spPr>
        <p:txBody>
          <a:bodyPr wrap="none" rtlCol="0">
            <a:spAutoFit/>
          </a:bodyPr>
          <a:lstStyle/>
          <a:p>
            <a:r>
              <a:rPr lang="en-US" altLang="ja-JP" sz="2400" dirty="0" err="1"/>
              <a:t>SiN</a:t>
            </a:r>
            <a:r>
              <a:rPr lang="en-US" altLang="ja-JP" sz="2400" dirty="0"/>
              <a:t>-tag</a:t>
            </a:r>
            <a:endParaRPr lang="ja-JP" altLang="en-US" sz="2400" dirty="0"/>
          </a:p>
        </p:txBody>
      </p:sp>
      <p:sp>
        <p:nvSpPr>
          <p:cNvPr id="9" name="テキスト ボックス 8"/>
          <p:cNvSpPr txBox="1"/>
          <p:nvPr/>
        </p:nvSpPr>
        <p:spPr>
          <a:xfrm>
            <a:off x="6808544" y="3124977"/>
            <a:ext cx="3570208" cy="461665"/>
          </a:xfrm>
          <a:prstGeom prst="rect">
            <a:avLst/>
          </a:prstGeom>
          <a:solidFill>
            <a:srgbClr val="FFFF00"/>
          </a:solidFill>
          <a:ln>
            <a:solidFill>
              <a:srgbClr val="FF0000"/>
            </a:solidFill>
          </a:ln>
        </p:spPr>
        <p:txBody>
          <a:bodyPr wrap="none" rtlCol="0">
            <a:spAutoFit/>
          </a:bodyPr>
          <a:lstStyle/>
          <a:p>
            <a:r>
              <a:rPr lang="ja-JP" altLang="en-US" sz="2400" dirty="0"/>
              <a:t>液相リフォールディング</a:t>
            </a:r>
          </a:p>
        </p:txBody>
      </p:sp>
      <p:cxnSp>
        <p:nvCxnSpPr>
          <p:cNvPr id="13" name="直線コネクタ 12"/>
          <p:cNvCxnSpPr>
            <a:stCxn id="6" idx="2"/>
            <a:endCxn id="9" idx="0"/>
          </p:cNvCxnSpPr>
          <p:nvPr/>
        </p:nvCxnSpPr>
        <p:spPr>
          <a:xfrm>
            <a:off x="6967550" y="1498410"/>
            <a:ext cx="1626099" cy="1626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4" idx="2"/>
            <a:endCxn id="9" idx="0"/>
          </p:cNvCxnSpPr>
          <p:nvPr/>
        </p:nvCxnSpPr>
        <p:spPr>
          <a:xfrm>
            <a:off x="4014556" y="1498410"/>
            <a:ext cx="4579092" cy="1626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5" idx="2"/>
            <a:endCxn id="9" idx="0"/>
          </p:cNvCxnSpPr>
          <p:nvPr/>
        </p:nvCxnSpPr>
        <p:spPr>
          <a:xfrm>
            <a:off x="5355154" y="1498410"/>
            <a:ext cx="3238495" cy="16265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7" idx="2"/>
            <a:endCxn id="9" idx="0"/>
          </p:cNvCxnSpPr>
          <p:nvPr/>
        </p:nvCxnSpPr>
        <p:spPr>
          <a:xfrm>
            <a:off x="8388204" y="1503346"/>
            <a:ext cx="205444" cy="16216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138912" y="5132490"/>
            <a:ext cx="1055097" cy="584775"/>
          </a:xfrm>
          <a:prstGeom prst="rect">
            <a:avLst/>
          </a:prstGeom>
          <a:noFill/>
          <a:ln>
            <a:solidFill>
              <a:srgbClr val="00FF00"/>
            </a:solidFill>
          </a:ln>
        </p:spPr>
        <p:txBody>
          <a:bodyPr wrap="none" rtlCol="0">
            <a:spAutoFit/>
          </a:bodyPr>
          <a:lstStyle/>
          <a:p>
            <a:r>
              <a:rPr lang="en-US" altLang="ja-JP" sz="3200" dirty="0" err="1"/>
              <a:t>scFv</a:t>
            </a:r>
            <a:endParaRPr lang="ja-JP" altLang="en-US" sz="3200" dirty="0"/>
          </a:p>
        </p:txBody>
      </p:sp>
      <p:sp>
        <p:nvSpPr>
          <p:cNvPr id="21" name="テキスト ボックス 20"/>
          <p:cNvSpPr txBox="1"/>
          <p:nvPr/>
        </p:nvSpPr>
        <p:spPr>
          <a:xfrm>
            <a:off x="4874043" y="5132490"/>
            <a:ext cx="1063112" cy="584775"/>
          </a:xfrm>
          <a:prstGeom prst="rect">
            <a:avLst/>
          </a:prstGeom>
          <a:noFill/>
          <a:ln>
            <a:solidFill>
              <a:srgbClr val="00FF00"/>
            </a:solidFill>
          </a:ln>
        </p:spPr>
        <p:txBody>
          <a:bodyPr wrap="none" rtlCol="0">
            <a:spAutoFit/>
          </a:bodyPr>
          <a:lstStyle/>
          <a:p>
            <a:r>
              <a:rPr lang="en-US" altLang="ja-JP" sz="3200" dirty="0"/>
              <a:t>VHH</a:t>
            </a:r>
            <a:endParaRPr lang="ja-JP" altLang="en-US" sz="3200" dirty="0"/>
          </a:p>
        </p:txBody>
      </p:sp>
      <p:sp>
        <p:nvSpPr>
          <p:cNvPr id="22" name="テキスト ボックス 21"/>
          <p:cNvSpPr txBox="1"/>
          <p:nvPr/>
        </p:nvSpPr>
        <p:spPr>
          <a:xfrm>
            <a:off x="7983931" y="5132490"/>
            <a:ext cx="902811" cy="584775"/>
          </a:xfrm>
          <a:prstGeom prst="rect">
            <a:avLst/>
          </a:prstGeom>
          <a:noFill/>
          <a:ln>
            <a:solidFill>
              <a:srgbClr val="00FF00"/>
            </a:solidFill>
          </a:ln>
        </p:spPr>
        <p:txBody>
          <a:bodyPr wrap="none" rtlCol="0">
            <a:spAutoFit/>
          </a:bodyPr>
          <a:lstStyle/>
          <a:p>
            <a:r>
              <a:rPr lang="en-US" altLang="ja-JP" sz="3200" dirty="0"/>
              <a:t>Fab</a:t>
            </a:r>
            <a:endParaRPr lang="ja-JP" altLang="en-US" sz="3200" dirty="0"/>
          </a:p>
        </p:txBody>
      </p:sp>
      <p:cxnSp>
        <p:nvCxnSpPr>
          <p:cNvPr id="30" name="直線コネクタ 29"/>
          <p:cNvCxnSpPr>
            <a:stCxn id="9" idx="2"/>
            <a:endCxn id="21" idx="0"/>
          </p:cNvCxnSpPr>
          <p:nvPr/>
        </p:nvCxnSpPr>
        <p:spPr>
          <a:xfrm flipH="1">
            <a:off x="5405600" y="3586641"/>
            <a:ext cx="3188049" cy="15458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stCxn id="9" idx="2"/>
            <a:endCxn id="20" idx="0"/>
          </p:cNvCxnSpPr>
          <p:nvPr/>
        </p:nvCxnSpPr>
        <p:spPr>
          <a:xfrm flipH="1">
            <a:off x="6666460" y="3586641"/>
            <a:ext cx="1927188" cy="15458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9" idx="2"/>
            <a:endCxn id="22" idx="0"/>
          </p:cNvCxnSpPr>
          <p:nvPr/>
        </p:nvCxnSpPr>
        <p:spPr>
          <a:xfrm flipH="1">
            <a:off x="8435336" y="3586641"/>
            <a:ext cx="158312" cy="15458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1847528" y="1252768"/>
            <a:ext cx="1569660" cy="369332"/>
          </a:xfrm>
          <a:prstGeom prst="rect">
            <a:avLst/>
          </a:prstGeom>
          <a:noFill/>
        </p:spPr>
        <p:txBody>
          <a:bodyPr wrap="none" rtlCol="0">
            <a:spAutoFit/>
          </a:bodyPr>
          <a:lstStyle/>
          <a:p>
            <a:r>
              <a:rPr lang="ja-JP" altLang="en-US" dirty="0"/>
              <a:t>ペプチドタグ</a:t>
            </a:r>
          </a:p>
        </p:txBody>
      </p:sp>
      <p:sp>
        <p:nvSpPr>
          <p:cNvPr id="36" name="テキスト ボックス 35"/>
          <p:cNvSpPr txBox="1"/>
          <p:nvPr/>
        </p:nvSpPr>
        <p:spPr>
          <a:xfrm>
            <a:off x="1524000" y="3196984"/>
            <a:ext cx="1107996" cy="369332"/>
          </a:xfrm>
          <a:prstGeom prst="rect">
            <a:avLst/>
          </a:prstGeom>
          <a:noFill/>
        </p:spPr>
        <p:txBody>
          <a:bodyPr wrap="none" rtlCol="0">
            <a:spAutoFit/>
          </a:bodyPr>
          <a:lstStyle/>
          <a:p>
            <a:r>
              <a:rPr lang="ja-JP" altLang="en-US" dirty="0"/>
              <a:t>製造方法</a:t>
            </a:r>
          </a:p>
        </p:txBody>
      </p:sp>
      <p:sp>
        <p:nvSpPr>
          <p:cNvPr id="37" name="テキスト ボックス 36"/>
          <p:cNvSpPr txBox="1"/>
          <p:nvPr/>
        </p:nvSpPr>
        <p:spPr>
          <a:xfrm>
            <a:off x="1675636" y="5213208"/>
            <a:ext cx="1338828" cy="369332"/>
          </a:xfrm>
          <a:prstGeom prst="rect">
            <a:avLst/>
          </a:prstGeom>
          <a:noFill/>
        </p:spPr>
        <p:txBody>
          <a:bodyPr wrap="none" rtlCol="0">
            <a:spAutoFit/>
          </a:bodyPr>
          <a:lstStyle/>
          <a:p>
            <a:r>
              <a:rPr lang="ja-JP" altLang="en-US" dirty="0"/>
              <a:t>低分子抗体</a:t>
            </a:r>
          </a:p>
        </p:txBody>
      </p:sp>
      <p:sp>
        <p:nvSpPr>
          <p:cNvPr id="23" name="テキスト ボックス 22"/>
          <p:cNvSpPr txBox="1"/>
          <p:nvPr/>
        </p:nvSpPr>
        <p:spPr>
          <a:xfrm>
            <a:off x="2955026" y="3124977"/>
            <a:ext cx="3570208" cy="461665"/>
          </a:xfrm>
          <a:prstGeom prst="rect">
            <a:avLst/>
          </a:prstGeom>
          <a:solidFill>
            <a:schemeClr val="bg1"/>
          </a:solidFill>
          <a:ln>
            <a:solidFill>
              <a:srgbClr val="FF0000"/>
            </a:solidFill>
          </a:ln>
        </p:spPr>
        <p:txBody>
          <a:bodyPr wrap="none" rtlCol="0">
            <a:spAutoFit/>
          </a:bodyPr>
          <a:lstStyle/>
          <a:p>
            <a:r>
              <a:rPr lang="ja-JP" altLang="en-US" sz="2400" dirty="0"/>
              <a:t>固相リフォールディング</a:t>
            </a:r>
          </a:p>
        </p:txBody>
      </p:sp>
      <p:cxnSp>
        <p:nvCxnSpPr>
          <p:cNvPr id="8" name="直線コネクタ 7"/>
          <p:cNvCxnSpPr>
            <a:stCxn id="4" idx="2"/>
            <a:endCxn id="23" idx="0"/>
          </p:cNvCxnSpPr>
          <p:nvPr/>
        </p:nvCxnSpPr>
        <p:spPr>
          <a:xfrm>
            <a:off x="4014556" y="1498410"/>
            <a:ext cx="725574" cy="16265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a:stCxn id="23" idx="2"/>
            <a:endCxn id="20" idx="0"/>
          </p:cNvCxnSpPr>
          <p:nvPr/>
        </p:nvCxnSpPr>
        <p:spPr>
          <a:xfrm>
            <a:off x="4740130" y="3586641"/>
            <a:ext cx="1926330" cy="1545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グループ化 37"/>
          <p:cNvGrpSpPr/>
          <p:nvPr/>
        </p:nvGrpSpPr>
        <p:grpSpPr>
          <a:xfrm>
            <a:off x="8953821" y="5750395"/>
            <a:ext cx="354519" cy="984471"/>
            <a:chOff x="7024932" y="3061545"/>
            <a:chExt cx="518801" cy="1440668"/>
          </a:xfrm>
        </p:grpSpPr>
        <p:sp>
          <p:nvSpPr>
            <p:cNvPr id="39" name="フリーフォーム 127"/>
            <p:cNvSpPr>
              <a:spLocks/>
            </p:cNvSpPr>
            <p:nvPr/>
          </p:nvSpPr>
          <p:spPr bwMode="auto">
            <a:xfrm rot="21326707" flipH="1">
              <a:off x="7296262" y="4265994"/>
              <a:ext cx="247471" cy="236219"/>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40" name="フリーフォーム 127"/>
            <p:cNvSpPr>
              <a:spLocks/>
            </p:cNvSpPr>
            <p:nvPr/>
          </p:nvSpPr>
          <p:spPr bwMode="auto">
            <a:xfrm rot="21326707" flipH="1">
              <a:off x="7048299" y="4265994"/>
              <a:ext cx="247471" cy="236219"/>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grpSp>
          <p:nvGrpSpPr>
            <p:cNvPr id="41" name="Group 27"/>
            <p:cNvGrpSpPr>
              <a:grpSpLocks/>
            </p:cNvGrpSpPr>
            <p:nvPr/>
          </p:nvGrpSpPr>
          <p:grpSpPr bwMode="auto">
            <a:xfrm>
              <a:off x="7024932" y="3061545"/>
              <a:ext cx="396173" cy="1322560"/>
              <a:chOff x="4021" y="1250"/>
              <a:chExt cx="358" cy="1212"/>
            </a:xfrm>
          </p:grpSpPr>
          <p:sp>
            <p:nvSpPr>
              <p:cNvPr id="42" name="Oval 28"/>
              <p:cNvSpPr>
                <a:spLocks noChangeArrowheads="1"/>
              </p:cNvSpPr>
              <p:nvPr/>
            </p:nvSpPr>
            <p:spPr bwMode="auto">
              <a:xfrm>
                <a:off x="4022" y="1260"/>
                <a:ext cx="174" cy="604"/>
              </a:xfrm>
              <a:prstGeom prst="ellipse">
                <a:avLst/>
              </a:prstGeom>
              <a:solidFill>
                <a:srgbClr val="0000FF"/>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sp>
            <p:nvSpPr>
              <p:cNvPr id="43" name="Oval 29"/>
              <p:cNvSpPr>
                <a:spLocks noChangeArrowheads="1"/>
              </p:cNvSpPr>
              <p:nvPr/>
            </p:nvSpPr>
            <p:spPr bwMode="auto">
              <a:xfrm>
                <a:off x="4021" y="1858"/>
                <a:ext cx="174" cy="604"/>
              </a:xfrm>
              <a:prstGeom prst="ellipse">
                <a:avLst/>
              </a:prstGeom>
              <a:solidFill>
                <a:srgbClr val="FFFF0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sp>
            <p:nvSpPr>
              <p:cNvPr id="44" name="Oval 30"/>
              <p:cNvSpPr>
                <a:spLocks noChangeArrowheads="1"/>
              </p:cNvSpPr>
              <p:nvPr/>
            </p:nvSpPr>
            <p:spPr bwMode="auto">
              <a:xfrm>
                <a:off x="4205" y="1250"/>
                <a:ext cx="174" cy="604"/>
              </a:xfrm>
              <a:prstGeom prst="ellipse">
                <a:avLst/>
              </a:prstGeom>
              <a:solidFill>
                <a:srgbClr val="FF000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sp>
            <p:nvSpPr>
              <p:cNvPr id="45" name="Oval 31"/>
              <p:cNvSpPr>
                <a:spLocks noChangeArrowheads="1"/>
              </p:cNvSpPr>
              <p:nvPr/>
            </p:nvSpPr>
            <p:spPr bwMode="auto">
              <a:xfrm>
                <a:off x="4204" y="1858"/>
                <a:ext cx="174" cy="604"/>
              </a:xfrm>
              <a:prstGeom prst="ellipse">
                <a:avLst/>
              </a:prstGeom>
              <a:solidFill>
                <a:srgbClr val="FFFF0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grpSp>
      <p:grpSp>
        <p:nvGrpSpPr>
          <p:cNvPr id="46" name="Group 38"/>
          <p:cNvGrpSpPr>
            <a:grpSpLocks/>
          </p:cNvGrpSpPr>
          <p:nvPr/>
        </p:nvGrpSpPr>
        <p:grpSpPr bwMode="auto">
          <a:xfrm>
            <a:off x="6384033" y="6194758"/>
            <a:ext cx="374699" cy="448007"/>
            <a:chOff x="672" y="3312"/>
            <a:chExt cx="521" cy="624"/>
          </a:xfrm>
        </p:grpSpPr>
        <p:grpSp>
          <p:nvGrpSpPr>
            <p:cNvPr id="47" name="Group 39"/>
            <p:cNvGrpSpPr>
              <a:grpSpLocks/>
            </p:cNvGrpSpPr>
            <p:nvPr/>
          </p:nvGrpSpPr>
          <p:grpSpPr bwMode="auto">
            <a:xfrm>
              <a:off x="672" y="3312"/>
              <a:ext cx="521" cy="590"/>
              <a:chOff x="3352" y="2598"/>
              <a:chExt cx="1187" cy="1345"/>
            </a:xfrm>
          </p:grpSpPr>
          <p:sp>
            <p:nvSpPr>
              <p:cNvPr id="49" name="Oval 40"/>
              <p:cNvSpPr>
                <a:spLocks noChangeArrowheads="1"/>
              </p:cNvSpPr>
              <p:nvPr/>
            </p:nvSpPr>
            <p:spPr bwMode="auto">
              <a:xfrm rot="1549977">
                <a:off x="3413" y="2766"/>
                <a:ext cx="297" cy="978"/>
              </a:xfrm>
              <a:prstGeom prst="ellipse">
                <a:avLst/>
              </a:prstGeom>
              <a:solidFill>
                <a:srgbClr val="0000FF"/>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50" name="Oval 41"/>
              <p:cNvSpPr>
                <a:spLocks noChangeArrowheads="1"/>
              </p:cNvSpPr>
              <p:nvPr/>
            </p:nvSpPr>
            <p:spPr bwMode="auto">
              <a:xfrm rot="1549977">
                <a:off x="4180" y="2774"/>
                <a:ext cx="297" cy="978"/>
              </a:xfrm>
              <a:prstGeom prst="ellipse">
                <a:avLst/>
              </a:prstGeom>
              <a:solidFill>
                <a:srgbClr val="FF0000"/>
              </a:solidFill>
              <a:ln w="9525">
                <a:solidFill>
                  <a:schemeClr val="tx1"/>
                </a:solidFill>
                <a:round/>
                <a:headEnd/>
                <a:tailEnd/>
              </a:ln>
            </p:spPr>
            <p:txBody>
              <a:bodyPr wrap="none" anchor="ctr"/>
              <a:lstStyle/>
              <a:p>
                <a:pPr algn="ctr"/>
                <a:endParaRPr kumimoji="0" lang="ja-JP" altLang="ja-JP" sz="1400" b="1">
                  <a:solidFill>
                    <a:srgbClr val="FFFF00"/>
                  </a:solidFill>
                </a:endParaRPr>
              </a:p>
            </p:txBody>
          </p:sp>
          <p:sp>
            <p:nvSpPr>
              <p:cNvPr id="51" name="Freeform 42"/>
              <p:cNvSpPr>
                <a:spLocks/>
              </p:cNvSpPr>
              <p:nvPr/>
            </p:nvSpPr>
            <p:spPr bwMode="auto">
              <a:xfrm>
                <a:off x="3352" y="2598"/>
                <a:ext cx="1187" cy="1345"/>
              </a:xfrm>
              <a:custGeom>
                <a:avLst/>
                <a:gdLst>
                  <a:gd name="T0" fmla="*/ 0 w 1187"/>
                  <a:gd name="T1" fmla="*/ 1093 h 1345"/>
                  <a:gd name="T2" fmla="*/ 192 w 1187"/>
                  <a:gd name="T3" fmla="*/ 1189 h 1345"/>
                  <a:gd name="T4" fmla="*/ 1012 w 1187"/>
                  <a:gd name="T5" fmla="*/ 159 h 1345"/>
                  <a:gd name="T6" fmla="*/ 1187 w 1187"/>
                  <a:gd name="T7" fmla="*/ 238 h 1345"/>
                  <a:gd name="T8" fmla="*/ 0 60000 65536"/>
                  <a:gd name="T9" fmla="*/ 0 60000 65536"/>
                  <a:gd name="T10" fmla="*/ 0 60000 65536"/>
                  <a:gd name="T11" fmla="*/ 0 60000 65536"/>
                  <a:gd name="T12" fmla="*/ 0 w 1187"/>
                  <a:gd name="T13" fmla="*/ 0 h 1345"/>
                  <a:gd name="T14" fmla="*/ 1187 w 1187"/>
                  <a:gd name="T15" fmla="*/ 1345 h 1345"/>
                </a:gdLst>
                <a:ahLst/>
                <a:cxnLst>
                  <a:cxn ang="T8">
                    <a:pos x="T0" y="T1"/>
                  </a:cxn>
                  <a:cxn ang="T9">
                    <a:pos x="T2" y="T3"/>
                  </a:cxn>
                  <a:cxn ang="T10">
                    <a:pos x="T4" y="T5"/>
                  </a:cxn>
                  <a:cxn ang="T11">
                    <a:pos x="T6" y="T7"/>
                  </a:cxn>
                </a:cxnLst>
                <a:rect l="T12" t="T13" r="T14" b="T15"/>
                <a:pathLst>
                  <a:path w="1187" h="1345">
                    <a:moveTo>
                      <a:pt x="0" y="1093"/>
                    </a:moveTo>
                    <a:cubicBezTo>
                      <a:pt x="11" y="1219"/>
                      <a:pt x="23" y="1345"/>
                      <a:pt x="192" y="1189"/>
                    </a:cubicBezTo>
                    <a:cubicBezTo>
                      <a:pt x="361" y="1033"/>
                      <a:pt x="846" y="318"/>
                      <a:pt x="1012" y="159"/>
                    </a:cubicBezTo>
                    <a:cubicBezTo>
                      <a:pt x="1178" y="0"/>
                      <a:pt x="1159" y="222"/>
                      <a:pt x="1187" y="238"/>
                    </a:cubicBezTo>
                  </a:path>
                </a:pathLst>
              </a:cu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48" name="Freeform 43"/>
            <p:cNvSpPr>
              <a:spLocks/>
            </p:cNvSpPr>
            <p:nvPr/>
          </p:nvSpPr>
          <p:spPr bwMode="auto">
            <a:xfrm>
              <a:off x="1008" y="3792"/>
              <a:ext cx="144" cy="144"/>
            </a:xfrm>
            <a:custGeom>
              <a:avLst/>
              <a:gdLst>
                <a:gd name="T0" fmla="*/ 3 w 168"/>
                <a:gd name="T1" fmla="*/ 0 h 112"/>
                <a:gd name="T2" fmla="*/ 3 w 168"/>
                <a:gd name="T3" fmla="*/ 6850 h 112"/>
                <a:gd name="T4" fmla="*/ 13 w 168"/>
                <a:gd name="T5" fmla="*/ 6850 h 112"/>
                <a:gd name="T6" fmla="*/ 0 60000 65536"/>
                <a:gd name="T7" fmla="*/ 0 60000 65536"/>
                <a:gd name="T8" fmla="*/ 0 60000 65536"/>
                <a:gd name="T9" fmla="*/ 0 w 168"/>
                <a:gd name="T10" fmla="*/ 0 h 112"/>
                <a:gd name="T11" fmla="*/ 168 w 168"/>
                <a:gd name="T12" fmla="*/ 112 h 112"/>
              </a:gdLst>
              <a:ahLst/>
              <a:cxnLst>
                <a:cxn ang="T6">
                  <a:pos x="T0" y="T1"/>
                </a:cxn>
                <a:cxn ang="T7">
                  <a:pos x="T2" y="T3"/>
                </a:cxn>
                <a:cxn ang="T8">
                  <a:pos x="T4" y="T5"/>
                </a:cxn>
              </a:cxnLst>
              <a:rect l="T9" t="T10" r="T11" b="T12"/>
              <a:pathLst>
                <a:path w="168" h="112">
                  <a:moveTo>
                    <a:pt x="24" y="0"/>
                  </a:moveTo>
                  <a:cubicBezTo>
                    <a:pt x="12" y="40"/>
                    <a:pt x="0" y="80"/>
                    <a:pt x="24" y="96"/>
                  </a:cubicBezTo>
                  <a:cubicBezTo>
                    <a:pt x="48" y="112"/>
                    <a:pt x="108" y="104"/>
                    <a:pt x="168" y="96"/>
                  </a:cubicBez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52" name="グループ化 51"/>
          <p:cNvGrpSpPr/>
          <p:nvPr/>
        </p:nvGrpSpPr>
        <p:grpSpPr>
          <a:xfrm>
            <a:off x="5178501" y="6229661"/>
            <a:ext cx="160574" cy="398603"/>
            <a:chOff x="4251908" y="4691675"/>
            <a:chExt cx="160574" cy="398603"/>
          </a:xfrm>
        </p:grpSpPr>
        <p:sp>
          <p:nvSpPr>
            <p:cNvPr id="53" name="フリーフォーム 127"/>
            <p:cNvSpPr>
              <a:spLocks/>
            </p:cNvSpPr>
            <p:nvPr/>
          </p:nvSpPr>
          <p:spPr bwMode="auto">
            <a:xfrm rot="21326707" flipH="1">
              <a:off x="4251908" y="4960388"/>
              <a:ext cx="136077" cy="129890"/>
            </a:xfrm>
            <a:custGeom>
              <a:avLst/>
              <a:gdLst>
                <a:gd name="T0" fmla="*/ 0 w 202692"/>
                <a:gd name="T1" fmla="*/ 0 h 147066"/>
                <a:gd name="T2" fmla="*/ 0 w 202692"/>
                <a:gd name="T3" fmla="*/ 0 h 147066"/>
                <a:gd name="T4" fmla="*/ 0 w 202692"/>
                <a:gd name="T5" fmla="*/ 0 h 147066"/>
                <a:gd name="T6" fmla="*/ 0 60000 65536"/>
                <a:gd name="T7" fmla="*/ 0 60000 65536"/>
                <a:gd name="T8" fmla="*/ 0 60000 65536"/>
              </a:gdLst>
              <a:ahLst/>
              <a:cxnLst>
                <a:cxn ang="T6">
                  <a:pos x="T0" y="T1"/>
                </a:cxn>
                <a:cxn ang="T7">
                  <a:pos x="T2" y="T3"/>
                </a:cxn>
                <a:cxn ang="T8">
                  <a:pos x="T4" y="T5"/>
                </a:cxn>
              </a:cxnLst>
              <a:rect l="0" t="0" r="r" b="b"/>
              <a:pathLst>
                <a:path w="202692" h="147066">
                  <a:moveTo>
                    <a:pt x="118872" y="0"/>
                  </a:moveTo>
                  <a:cubicBezTo>
                    <a:pt x="160782" y="49911"/>
                    <a:pt x="202692" y="99822"/>
                    <a:pt x="182880" y="123444"/>
                  </a:cubicBezTo>
                  <a:cubicBezTo>
                    <a:pt x="163068" y="147066"/>
                    <a:pt x="81534" y="144399"/>
                    <a:pt x="0" y="141732"/>
                  </a:cubicBezTo>
                </a:path>
              </a:pathLst>
            </a:custGeom>
            <a:noFill/>
            <a:ln w="25400" cap="flat" cmpd="sng">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fontAlgn="base">
                <a:spcBef>
                  <a:spcPct val="0"/>
                </a:spcBef>
                <a:spcAft>
                  <a:spcPct val="0"/>
                </a:spcAft>
              </a:pPr>
              <a:endParaRPr lang="ja-JP" altLang="en-US">
                <a:solidFill>
                  <a:prstClr val="black"/>
                </a:solidFill>
                <a:latin typeface="Arial" charset="0"/>
                <a:cs typeface="ＭＳ Ｐゴシック" charset="0"/>
              </a:endParaRPr>
            </a:p>
          </p:txBody>
        </p:sp>
        <p:sp>
          <p:nvSpPr>
            <p:cNvPr id="54" name="Oval 28"/>
            <p:cNvSpPr>
              <a:spLocks noChangeArrowheads="1"/>
            </p:cNvSpPr>
            <p:nvPr/>
          </p:nvSpPr>
          <p:spPr bwMode="auto">
            <a:xfrm rot="1945896">
              <a:off x="4316201" y="4691675"/>
              <a:ext cx="96281" cy="329861"/>
            </a:xfrm>
            <a:prstGeom prst="ellipse">
              <a:avLst/>
            </a:prstGeom>
            <a:solidFill>
              <a:srgbClr val="00B0F0"/>
            </a:solidFill>
            <a:ln w="9525">
              <a:solidFill>
                <a:srgbClr val="000000"/>
              </a:solidFill>
              <a:round/>
              <a:headEnd/>
              <a:tailEnd/>
            </a:ln>
          </p:spPr>
          <p:txBody>
            <a:bodyPr lIns="85954" tIns="42977" rIns="85954" bIns="42977" anchor="ctr"/>
            <a:lstStyle/>
            <a:p>
              <a:pPr algn="ctr"/>
              <a:endParaRPr kumimoji="0" lang="ja-JP" altLang="ja-JP">
                <a:solidFill>
                  <a:srgbClr val="4D4D4D"/>
                </a:solidFill>
              </a:endParaRPr>
            </a:p>
          </p:txBody>
        </p:sp>
      </p:grpSp>
      <p:sp>
        <p:nvSpPr>
          <p:cNvPr id="55" name="テキスト ボックス 54"/>
          <p:cNvSpPr txBox="1"/>
          <p:nvPr/>
        </p:nvSpPr>
        <p:spPr>
          <a:xfrm>
            <a:off x="8937235" y="1028034"/>
            <a:ext cx="1677062" cy="461665"/>
          </a:xfrm>
          <a:prstGeom prst="rect">
            <a:avLst/>
          </a:prstGeom>
          <a:noFill/>
          <a:ln>
            <a:solidFill>
              <a:srgbClr val="3333FF"/>
            </a:solidFill>
          </a:ln>
        </p:spPr>
        <p:txBody>
          <a:bodyPr wrap="none" rtlCol="0">
            <a:spAutoFit/>
          </a:bodyPr>
          <a:lstStyle/>
          <a:p>
            <a:r>
              <a:rPr lang="en-US" altLang="ja-JP" sz="2400" dirty="0"/>
              <a:t>PDMS-tag</a:t>
            </a:r>
            <a:endParaRPr lang="ja-JP" altLang="en-US" sz="2400" dirty="0"/>
          </a:p>
        </p:txBody>
      </p:sp>
      <p:cxnSp>
        <p:nvCxnSpPr>
          <p:cNvPr id="56" name="直線コネクタ 55"/>
          <p:cNvCxnSpPr>
            <a:stCxn id="55" idx="2"/>
            <a:endCxn id="9" idx="0"/>
          </p:cNvCxnSpPr>
          <p:nvPr/>
        </p:nvCxnSpPr>
        <p:spPr>
          <a:xfrm flipH="1">
            <a:off x="8593648" y="1489698"/>
            <a:ext cx="1182118" cy="16352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555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グラフ 5"/>
          <p:cNvGraphicFramePr>
            <a:graphicFrameLocks noGrp="1"/>
          </p:cNvGraphicFramePr>
          <p:nvPr/>
        </p:nvGraphicFramePr>
        <p:xfrm>
          <a:off x="3075752" y="969771"/>
          <a:ext cx="5449551" cy="4986076"/>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p:cNvSpPr txBox="1"/>
          <p:nvPr/>
        </p:nvSpPr>
        <p:spPr>
          <a:xfrm>
            <a:off x="1678680" y="224347"/>
            <a:ext cx="9329798" cy="461665"/>
          </a:xfrm>
          <a:prstGeom prst="rect">
            <a:avLst/>
          </a:prstGeom>
          <a:noFill/>
        </p:spPr>
        <p:txBody>
          <a:bodyPr wrap="none" rtlCol="0">
            <a:spAutoFit/>
          </a:bodyPr>
          <a:lstStyle/>
          <a:p>
            <a:r>
              <a:rPr lang="ja-JP" altLang="en-US" sz="2400" dirty="0">
                <a:solidFill>
                  <a:prstClr val="black"/>
                </a:solidFill>
              </a:rPr>
              <a:t>液相リフォールディングで調製した</a:t>
            </a:r>
            <a:r>
              <a:rPr lang="en-US" altLang="ja-JP" sz="2400" dirty="0">
                <a:solidFill>
                  <a:prstClr val="black"/>
                </a:solidFill>
              </a:rPr>
              <a:t>scFv-PSD15</a:t>
            </a:r>
            <a:r>
              <a:rPr lang="ja-JP" altLang="en-US" sz="2400" dirty="0">
                <a:solidFill>
                  <a:prstClr val="black"/>
                </a:solidFill>
              </a:rPr>
              <a:t>のパフォーマンス</a:t>
            </a:r>
          </a:p>
        </p:txBody>
      </p:sp>
      <p:sp>
        <p:nvSpPr>
          <p:cNvPr id="2" name="テキスト ボックス 1"/>
          <p:cNvSpPr txBox="1"/>
          <p:nvPr/>
        </p:nvSpPr>
        <p:spPr>
          <a:xfrm>
            <a:off x="3050935" y="5955847"/>
            <a:ext cx="6873998" cy="369332"/>
          </a:xfrm>
          <a:prstGeom prst="rect">
            <a:avLst/>
          </a:prstGeom>
          <a:noFill/>
        </p:spPr>
        <p:txBody>
          <a:bodyPr wrap="none" rtlCol="0">
            <a:spAutoFit/>
          </a:bodyPr>
          <a:lstStyle/>
          <a:p>
            <a:r>
              <a:rPr lang="en-US" altLang="ja-JP" dirty="0"/>
              <a:t>scFv-PSD15</a:t>
            </a:r>
            <a:r>
              <a:rPr lang="ja-JP" altLang="en-US" dirty="0"/>
              <a:t>は、</a:t>
            </a:r>
            <a:r>
              <a:rPr lang="en-US" altLang="ja-JP" dirty="0"/>
              <a:t>PS</a:t>
            </a:r>
            <a:r>
              <a:rPr lang="ja-JP" altLang="en-US" dirty="0"/>
              <a:t>基板上において配向よく固定化できている。</a:t>
            </a:r>
          </a:p>
        </p:txBody>
      </p:sp>
    </p:spTree>
    <p:extLst>
      <p:ext uri="{BB962C8B-B14F-4D97-AF65-F5344CB8AC3E}">
        <p14:creationId xmlns:p14="http://schemas.microsoft.com/office/powerpoint/2010/main" val="2196913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57550" y="307125"/>
            <a:ext cx="1776351" cy="626593"/>
          </a:xfrm>
        </p:spPr>
        <p:txBody>
          <a:bodyPr>
            <a:noAutofit/>
          </a:bodyPr>
          <a:lstStyle/>
          <a:p>
            <a:r>
              <a:rPr lang="ja-JP" altLang="en-US" sz="3600">
                <a:solidFill>
                  <a:srgbClr val="0432FF"/>
                </a:solidFill>
              </a:rPr>
              <a:t>まとめ</a:t>
            </a:r>
            <a:endParaRPr lang="ja-JP" altLang="en-US" sz="3600" dirty="0">
              <a:solidFill>
                <a:srgbClr val="0432FF"/>
              </a:solidFill>
            </a:endParaRPr>
          </a:p>
        </p:txBody>
      </p:sp>
      <p:sp>
        <p:nvSpPr>
          <p:cNvPr id="3" name="コンテンツ プレースホルダー 2"/>
          <p:cNvSpPr>
            <a:spLocks noGrp="1"/>
          </p:cNvSpPr>
          <p:nvPr>
            <p:ph idx="1"/>
          </p:nvPr>
        </p:nvSpPr>
        <p:spPr>
          <a:xfrm>
            <a:off x="1981200" y="1600201"/>
            <a:ext cx="8475785" cy="4525963"/>
          </a:xfrm>
        </p:spPr>
        <p:txBody>
          <a:bodyPr>
            <a:normAutofit lnSpcReduction="10000"/>
          </a:bodyPr>
          <a:lstStyle/>
          <a:p>
            <a:r>
              <a:rPr lang="en-US" altLang="ja-JP" dirty="0"/>
              <a:t>PMMA-tag</a:t>
            </a:r>
            <a:r>
              <a:rPr lang="ja-JP" altLang="en-US" dirty="0"/>
              <a:t>および</a:t>
            </a:r>
            <a:r>
              <a:rPr lang="en-US" altLang="ja-JP" dirty="0" err="1"/>
              <a:t>oligo</a:t>
            </a:r>
            <a:r>
              <a:rPr lang="en-US" altLang="ja-JP" dirty="0"/>
              <a:t>-D-tag</a:t>
            </a:r>
            <a:r>
              <a:rPr lang="ja-JP" altLang="en-US" dirty="0"/>
              <a:t>の導入によって単鎖抗体のリフォールディングを効率的に実施可能である。</a:t>
            </a:r>
            <a:endParaRPr lang="en-US" altLang="ja-JP" dirty="0"/>
          </a:p>
          <a:p>
            <a:endParaRPr lang="en-US" altLang="ja-JP" dirty="0"/>
          </a:p>
          <a:p>
            <a:r>
              <a:rPr lang="en-US" altLang="ja-JP" dirty="0"/>
              <a:t>PS-tag</a:t>
            </a:r>
            <a:r>
              <a:rPr lang="ja-JP" altLang="en-US" dirty="0"/>
              <a:t>や</a:t>
            </a:r>
            <a:r>
              <a:rPr lang="en-US" altLang="ja-JP" dirty="0" err="1"/>
              <a:t>SiN</a:t>
            </a:r>
            <a:r>
              <a:rPr lang="en-US" altLang="ja-JP" dirty="0"/>
              <a:t>-tag</a:t>
            </a:r>
            <a:r>
              <a:rPr lang="ja-JP" altLang="en-US" dirty="0"/>
              <a:t>等</a:t>
            </a:r>
            <a:r>
              <a:rPr lang="en-US" altLang="ja-JP" dirty="0"/>
              <a:t>, </a:t>
            </a:r>
            <a:r>
              <a:rPr lang="ja-JP" altLang="en-US" dirty="0"/>
              <a:t>塩基性アミノ酸の多い材料親和性ペプチドと</a:t>
            </a:r>
            <a:r>
              <a:rPr lang="en-US" altLang="ja-JP" dirty="0" err="1"/>
              <a:t>oligo</a:t>
            </a:r>
            <a:r>
              <a:rPr lang="en-US" altLang="ja-JP" dirty="0"/>
              <a:t>-D-tag</a:t>
            </a:r>
            <a:r>
              <a:rPr lang="ja-JP" altLang="en-US" dirty="0"/>
              <a:t>を連結することで付着性を保持したまま効率的にリフォールディング可能である。</a:t>
            </a:r>
            <a:endParaRPr lang="en-US" altLang="ja-JP" dirty="0"/>
          </a:p>
          <a:p>
            <a:endParaRPr lang="en-US" altLang="ja-JP" dirty="0"/>
          </a:p>
          <a:p>
            <a:r>
              <a:rPr lang="ja-JP" altLang="en-US" dirty="0"/>
              <a:t>本法は、</a:t>
            </a:r>
            <a:r>
              <a:rPr lang="en-US" altLang="ja-JP" dirty="0" err="1"/>
              <a:t>scFv</a:t>
            </a:r>
            <a:r>
              <a:rPr lang="ja-JP" altLang="en-US" dirty="0"/>
              <a:t>のみならず、</a:t>
            </a:r>
            <a:r>
              <a:rPr lang="en-US" altLang="ja-JP" dirty="0"/>
              <a:t>VHH</a:t>
            </a:r>
            <a:r>
              <a:rPr lang="ja-JP" altLang="en-US" dirty="0"/>
              <a:t>や</a:t>
            </a:r>
            <a:r>
              <a:rPr lang="en-US" altLang="ja-JP" dirty="0"/>
              <a:t>Fab</a:t>
            </a:r>
            <a:r>
              <a:rPr lang="ja-JP" altLang="en-US" dirty="0"/>
              <a:t>のリフォールディングにおいても有効である。</a:t>
            </a:r>
          </a:p>
        </p:txBody>
      </p:sp>
    </p:spTree>
    <p:extLst>
      <p:ext uri="{BB962C8B-B14F-4D97-AF65-F5344CB8AC3E}">
        <p14:creationId xmlns:p14="http://schemas.microsoft.com/office/powerpoint/2010/main" val="2026249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9BD4CA-00DF-84CE-9687-0AE017D25750}"/>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1820383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47C7A2-4290-B648-A8C0-820089A5799E}"/>
              </a:ext>
            </a:extLst>
          </p:cNvPr>
          <p:cNvSpPr>
            <a:spLocks noGrp="1"/>
          </p:cNvSpPr>
          <p:nvPr>
            <p:ph type="title"/>
          </p:nvPr>
        </p:nvSpPr>
        <p:spPr/>
        <p:txBody>
          <a:bodyPr>
            <a:normAutofit/>
          </a:bodyPr>
          <a:lstStyle/>
          <a:p>
            <a:r>
              <a:rPr lang="ja-JP" altLang="en-US" sz="4000">
                <a:solidFill>
                  <a:srgbClr val="0432FF"/>
                </a:solidFill>
                <a:latin typeface="Arial" panose="020B0604020202020204" pitchFamily="34" charset="0"/>
                <a:cs typeface="Arial" panose="020B0604020202020204" pitchFamily="34" charset="0"/>
              </a:rPr>
              <a:t>自立型分子認識素子の設計</a:t>
            </a:r>
            <a:endParaRPr lang="ja-JP" altLang="en-US" sz="4000">
              <a:solidFill>
                <a:srgbClr val="0432FF"/>
              </a:solidFill>
            </a:endParaRPr>
          </a:p>
        </p:txBody>
      </p:sp>
      <p:grpSp>
        <p:nvGrpSpPr>
          <p:cNvPr id="4" name="グループ">
            <a:extLst>
              <a:ext uri="{FF2B5EF4-FFF2-40B4-BE49-F238E27FC236}">
                <a16:creationId xmlns:a16="http://schemas.microsoft.com/office/drawing/2014/main" id="{B9953EBA-B39A-084D-AE97-AD6C5473D96C}"/>
              </a:ext>
            </a:extLst>
          </p:cNvPr>
          <p:cNvGrpSpPr/>
          <p:nvPr/>
        </p:nvGrpSpPr>
        <p:grpSpPr>
          <a:xfrm>
            <a:off x="2120940" y="1041896"/>
            <a:ext cx="4094458" cy="3874363"/>
            <a:chOff x="0" y="-57223"/>
            <a:chExt cx="5823227" cy="5510206"/>
          </a:xfrm>
        </p:grpSpPr>
        <p:sp>
          <p:nvSpPr>
            <p:cNvPr id="5" name="楕円">
              <a:extLst>
                <a:ext uri="{FF2B5EF4-FFF2-40B4-BE49-F238E27FC236}">
                  <a16:creationId xmlns:a16="http://schemas.microsoft.com/office/drawing/2014/main" id="{1318A921-2D6D-3F4A-8A72-1D6A62C2F533}"/>
                </a:ext>
              </a:extLst>
            </p:cNvPr>
            <p:cNvSpPr/>
            <p:nvPr/>
          </p:nvSpPr>
          <p:spPr>
            <a:xfrm>
              <a:off x="0" y="879242"/>
              <a:ext cx="5823227" cy="4573741"/>
            </a:xfrm>
            <a:prstGeom prst="ellipse">
              <a:avLst/>
            </a:prstGeom>
            <a:solidFill>
              <a:srgbClr val="93E3FD"/>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1547"/>
            </a:p>
          </p:txBody>
        </p:sp>
        <p:sp>
          <p:nvSpPr>
            <p:cNvPr id="6" name="ターゲット結合ドメイン…">
              <a:extLst>
                <a:ext uri="{FF2B5EF4-FFF2-40B4-BE49-F238E27FC236}">
                  <a16:creationId xmlns:a16="http://schemas.microsoft.com/office/drawing/2014/main" id="{B62E4A7F-DEFD-974F-88EA-852616F24F98}"/>
                </a:ext>
              </a:extLst>
            </p:cNvPr>
            <p:cNvSpPr txBox="1"/>
            <p:nvPr/>
          </p:nvSpPr>
          <p:spPr>
            <a:xfrm>
              <a:off x="1246240" y="-57223"/>
              <a:ext cx="4115086" cy="9780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lgn="ctr"/>
              <a:r>
                <a:rPr sz="2000" dirty="0" err="1"/>
                <a:t>ターゲット結合ドメイン</a:t>
              </a:r>
              <a:endParaRPr sz="2000" dirty="0"/>
            </a:p>
            <a:p>
              <a:pPr algn="ctr"/>
              <a:r>
                <a:rPr sz="2000" dirty="0"/>
                <a:t>（</a:t>
              </a:r>
              <a:r>
                <a:rPr sz="2000" dirty="0" err="1"/>
                <a:t>単鎖抗体</a:t>
              </a:r>
              <a:r>
                <a:rPr sz="2000" dirty="0"/>
                <a:t>）</a:t>
              </a:r>
            </a:p>
          </p:txBody>
        </p:sp>
      </p:grpSp>
      <p:grpSp>
        <p:nvGrpSpPr>
          <p:cNvPr id="7" name="グループ">
            <a:extLst>
              <a:ext uri="{FF2B5EF4-FFF2-40B4-BE49-F238E27FC236}">
                <a16:creationId xmlns:a16="http://schemas.microsoft.com/office/drawing/2014/main" id="{DCFD5A6C-E527-CE4B-ABB6-60821A5F5DDE}"/>
              </a:ext>
            </a:extLst>
          </p:cNvPr>
          <p:cNvGrpSpPr/>
          <p:nvPr/>
        </p:nvGrpSpPr>
        <p:grpSpPr>
          <a:xfrm>
            <a:off x="5248625" y="4182135"/>
            <a:ext cx="2893422" cy="1586539"/>
            <a:chOff x="-347605" y="0"/>
            <a:chExt cx="4115087" cy="2256407"/>
          </a:xfrm>
        </p:grpSpPr>
        <p:sp>
          <p:nvSpPr>
            <p:cNvPr id="8" name="角丸四角形">
              <a:extLst>
                <a:ext uri="{FF2B5EF4-FFF2-40B4-BE49-F238E27FC236}">
                  <a16:creationId xmlns:a16="http://schemas.microsoft.com/office/drawing/2014/main" id="{9D8575E1-7BB7-DD40-BB0C-54E3E59A926F}"/>
                </a:ext>
              </a:extLst>
            </p:cNvPr>
            <p:cNvSpPr/>
            <p:nvPr/>
          </p:nvSpPr>
          <p:spPr>
            <a:xfrm>
              <a:off x="27284" y="0"/>
              <a:ext cx="3412533" cy="1266676"/>
            </a:xfrm>
            <a:prstGeom prst="roundRect">
              <a:avLst>
                <a:gd name="adj" fmla="val 15039"/>
              </a:avLst>
            </a:prstGeom>
            <a:solidFill>
              <a:srgbClr val="EFCAFF"/>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1547"/>
            </a:p>
          </p:txBody>
        </p:sp>
        <p:sp>
          <p:nvSpPr>
            <p:cNvPr id="9" name="吸着ドメイン…">
              <a:extLst>
                <a:ext uri="{FF2B5EF4-FFF2-40B4-BE49-F238E27FC236}">
                  <a16:creationId xmlns:a16="http://schemas.microsoft.com/office/drawing/2014/main" id="{C07FFEBD-6436-6D4C-B259-5DD2C336C8AA}"/>
                </a:ext>
              </a:extLst>
            </p:cNvPr>
            <p:cNvSpPr txBox="1"/>
            <p:nvPr/>
          </p:nvSpPr>
          <p:spPr>
            <a:xfrm>
              <a:off x="-347605" y="1278362"/>
              <a:ext cx="4115087" cy="9780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lgn="ctr"/>
              <a:r>
                <a:rPr sz="2000" dirty="0" err="1"/>
                <a:t>吸着ドメイン</a:t>
              </a:r>
              <a:endParaRPr sz="2000" dirty="0"/>
            </a:p>
            <a:p>
              <a:pPr algn="ctr"/>
              <a:r>
                <a:rPr sz="2000" dirty="0"/>
                <a:t>（</a:t>
              </a:r>
              <a:r>
                <a:rPr sz="2000" dirty="0" err="1"/>
                <a:t>材料親和性ペプチド</a:t>
              </a:r>
              <a:r>
                <a:rPr sz="2000" dirty="0"/>
                <a:t>）</a:t>
              </a:r>
            </a:p>
          </p:txBody>
        </p:sp>
      </p:grpSp>
      <p:pic>
        <p:nvPicPr>
          <p:cNvPr id="10" name="イメージ" descr="イメージ">
            <a:extLst>
              <a:ext uri="{FF2B5EF4-FFF2-40B4-BE49-F238E27FC236}">
                <a16:creationId xmlns:a16="http://schemas.microsoft.com/office/drawing/2014/main" id="{0BC0CA16-03BF-314C-8656-B8080787B523}"/>
              </a:ext>
            </a:extLst>
          </p:cNvPr>
          <p:cNvPicPr>
            <a:picLocks noChangeAspect="1"/>
          </p:cNvPicPr>
          <p:nvPr/>
        </p:nvPicPr>
        <p:blipFill>
          <a:blip r:embed="rId2"/>
          <a:srcRect l="3448" r="11493" b="30377"/>
          <a:stretch>
            <a:fillRect/>
          </a:stretch>
        </p:blipFill>
        <p:spPr>
          <a:xfrm>
            <a:off x="2535461" y="1545246"/>
            <a:ext cx="6104896" cy="3490354"/>
          </a:xfrm>
          <a:prstGeom prst="rect">
            <a:avLst/>
          </a:prstGeom>
          <a:ln w="12700">
            <a:miter lim="400000"/>
          </a:ln>
        </p:spPr>
      </p:pic>
    </p:spTree>
    <p:extLst>
      <p:ext uri="{BB962C8B-B14F-4D97-AF65-F5344CB8AC3E}">
        <p14:creationId xmlns:p14="http://schemas.microsoft.com/office/powerpoint/2010/main" val="414202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P spid="7"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E1E924-A4EE-194C-A47F-0B46B258E201}"/>
              </a:ext>
            </a:extLst>
          </p:cNvPr>
          <p:cNvSpPr>
            <a:spLocks noGrp="1"/>
          </p:cNvSpPr>
          <p:nvPr>
            <p:ph type="title"/>
          </p:nvPr>
        </p:nvSpPr>
        <p:spPr/>
        <p:txBody>
          <a:bodyPr>
            <a:noAutofit/>
          </a:bodyPr>
          <a:lstStyle/>
          <a:p>
            <a:r>
              <a:rPr lang="ja-JP" altLang="en-US" sz="3200">
                <a:solidFill>
                  <a:srgbClr val="0432FF"/>
                </a:solidFill>
              </a:rPr>
              <a:t>吸着ドメイン（材料親和性ペプチド）</a:t>
            </a:r>
          </a:p>
        </p:txBody>
      </p:sp>
      <p:grpSp>
        <p:nvGrpSpPr>
          <p:cNvPr id="5" name="グループ">
            <a:extLst>
              <a:ext uri="{FF2B5EF4-FFF2-40B4-BE49-F238E27FC236}">
                <a16:creationId xmlns:a16="http://schemas.microsoft.com/office/drawing/2014/main" id="{80D1338D-6D03-954A-8321-22701589D76D}"/>
              </a:ext>
            </a:extLst>
          </p:cNvPr>
          <p:cNvGrpSpPr/>
          <p:nvPr/>
        </p:nvGrpSpPr>
        <p:grpSpPr>
          <a:xfrm>
            <a:off x="-1545856" y="1492175"/>
            <a:ext cx="6519419" cy="4192650"/>
            <a:chOff x="0" y="0"/>
            <a:chExt cx="9272060" cy="5962877"/>
          </a:xfrm>
        </p:grpSpPr>
        <p:sp>
          <p:nvSpPr>
            <p:cNvPr id="6" name="楕円">
              <a:extLst>
                <a:ext uri="{FF2B5EF4-FFF2-40B4-BE49-F238E27FC236}">
                  <a16:creationId xmlns:a16="http://schemas.microsoft.com/office/drawing/2014/main" id="{63C33736-EF95-1045-B0CB-66DEE75E0CF0}"/>
                </a:ext>
              </a:extLst>
            </p:cNvPr>
            <p:cNvSpPr/>
            <p:nvPr/>
          </p:nvSpPr>
          <p:spPr>
            <a:xfrm>
              <a:off x="0" y="220586"/>
              <a:ext cx="5823227" cy="4573741"/>
            </a:xfrm>
            <a:prstGeom prst="ellipse">
              <a:avLst/>
            </a:prstGeom>
            <a:solidFill>
              <a:srgbClr val="93E3FD"/>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1547"/>
            </a:p>
          </p:txBody>
        </p:sp>
        <p:grpSp>
          <p:nvGrpSpPr>
            <p:cNvPr id="7" name="グループ">
              <a:extLst>
                <a:ext uri="{FF2B5EF4-FFF2-40B4-BE49-F238E27FC236}">
                  <a16:creationId xmlns:a16="http://schemas.microsoft.com/office/drawing/2014/main" id="{6136E6DB-8082-A248-B9C3-CBBAD695D8AA}"/>
                </a:ext>
              </a:extLst>
            </p:cNvPr>
            <p:cNvGrpSpPr/>
            <p:nvPr/>
          </p:nvGrpSpPr>
          <p:grpSpPr>
            <a:xfrm>
              <a:off x="4795865" y="3750241"/>
              <a:ext cx="3713837" cy="2212636"/>
              <a:chOff x="-1" y="0"/>
              <a:chExt cx="3713836" cy="2212635"/>
            </a:xfrm>
          </p:grpSpPr>
          <p:sp>
            <p:nvSpPr>
              <p:cNvPr id="9" name="角丸四角形">
                <a:extLst>
                  <a:ext uri="{FF2B5EF4-FFF2-40B4-BE49-F238E27FC236}">
                    <a16:creationId xmlns:a16="http://schemas.microsoft.com/office/drawing/2014/main" id="{32FCED8D-234F-7943-AAD3-7F164C1F500E}"/>
                  </a:ext>
                </a:extLst>
              </p:cNvPr>
              <p:cNvSpPr/>
              <p:nvPr/>
            </p:nvSpPr>
            <p:spPr>
              <a:xfrm>
                <a:off x="27284" y="0"/>
                <a:ext cx="3412533" cy="1266676"/>
              </a:xfrm>
              <a:prstGeom prst="roundRect">
                <a:avLst>
                  <a:gd name="adj" fmla="val 15039"/>
                </a:avLst>
              </a:prstGeom>
              <a:solidFill>
                <a:srgbClr val="EFCAFF"/>
              </a:solidFill>
              <a:ln w="12700" cap="flat">
                <a:noFill/>
                <a:miter lim="400000"/>
              </a:ln>
              <a:effectLst/>
            </p:spPr>
            <p:txBody>
              <a:bodyPr wrap="square" lIns="35719" tIns="35719" rIns="35719" bIns="35719" numCol="1" anchor="ctr">
                <a:noAutofit/>
              </a:bodyPr>
              <a:lstStyle/>
              <a:p>
                <a:pPr>
                  <a:defRPr sz="2200">
                    <a:solidFill>
                      <a:srgbClr val="FFFFFF"/>
                    </a:solidFill>
                    <a:latin typeface="+mn-lt"/>
                    <a:ea typeface="+mn-ea"/>
                    <a:cs typeface="+mn-cs"/>
                    <a:sym typeface="ヒラギノ角ゴ ProN W3"/>
                  </a:defRPr>
                </a:pPr>
                <a:endParaRPr sz="1547"/>
              </a:p>
            </p:txBody>
          </p:sp>
          <p:sp>
            <p:nvSpPr>
              <p:cNvPr id="10" name="吸着ドメイン…">
                <a:extLst>
                  <a:ext uri="{FF2B5EF4-FFF2-40B4-BE49-F238E27FC236}">
                    <a16:creationId xmlns:a16="http://schemas.microsoft.com/office/drawing/2014/main" id="{CB3AEB91-0A57-DD49-8577-F4961865D51C}"/>
                  </a:ext>
                </a:extLst>
              </p:cNvPr>
              <p:cNvSpPr txBox="1"/>
              <p:nvPr/>
            </p:nvSpPr>
            <p:spPr>
              <a:xfrm>
                <a:off x="-1" y="1322136"/>
                <a:ext cx="3713836" cy="8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lgn="ctr"/>
                <a:r>
                  <a:rPr dirty="0" err="1"/>
                  <a:t>吸着ドメイン</a:t>
                </a:r>
                <a:endParaRPr dirty="0"/>
              </a:p>
              <a:p>
                <a:pPr algn="ctr"/>
                <a:r>
                  <a:rPr dirty="0"/>
                  <a:t>（</a:t>
                </a:r>
                <a:r>
                  <a:rPr dirty="0" err="1"/>
                  <a:t>材料親和性ペプチド</a:t>
                </a:r>
                <a:r>
                  <a:rPr dirty="0"/>
                  <a:t>）</a:t>
                </a:r>
              </a:p>
            </p:txBody>
          </p:sp>
        </p:grpSp>
        <p:pic>
          <p:nvPicPr>
            <p:cNvPr id="8" name="イメージ" descr="イメージ">
              <a:extLst>
                <a:ext uri="{FF2B5EF4-FFF2-40B4-BE49-F238E27FC236}">
                  <a16:creationId xmlns:a16="http://schemas.microsoft.com/office/drawing/2014/main" id="{C638EC5A-6C40-494D-9148-CBED8A3882C9}"/>
                </a:ext>
              </a:extLst>
            </p:cNvPr>
            <p:cNvPicPr>
              <a:picLocks noChangeAspect="1"/>
            </p:cNvPicPr>
            <p:nvPr/>
          </p:nvPicPr>
          <p:blipFill>
            <a:blip r:embed="rId2"/>
            <a:srcRect l="3448" r="11493" b="30377"/>
            <a:stretch>
              <a:fillRect/>
            </a:stretch>
          </p:blipFill>
          <p:spPr>
            <a:xfrm>
              <a:off x="589540" y="0"/>
              <a:ext cx="8682520" cy="4964058"/>
            </a:xfrm>
            <a:prstGeom prst="rect">
              <a:avLst/>
            </a:prstGeom>
            <a:ln w="12700" cap="flat">
              <a:noFill/>
              <a:miter lim="400000"/>
            </a:ln>
            <a:effectLst/>
          </p:spPr>
        </p:pic>
      </p:grpSp>
      <p:sp>
        <p:nvSpPr>
          <p:cNvPr id="11" name="ポリスチレン (PS19-6)">
            <a:extLst>
              <a:ext uri="{FF2B5EF4-FFF2-40B4-BE49-F238E27FC236}">
                <a16:creationId xmlns:a16="http://schemas.microsoft.com/office/drawing/2014/main" id="{89EA6105-B0C3-544E-BDDD-1685688F409E}"/>
              </a:ext>
            </a:extLst>
          </p:cNvPr>
          <p:cNvSpPr txBox="1"/>
          <p:nvPr/>
        </p:nvSpPr>
        <p:spPr>
          <a:xfrm>
            <a:off x="5170656" y="1253711"/>
            <a:ext cx="2484656"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lvl1pPr algn="l"/>
          </a:lstStyle>
          <a:p>
            <a:r>
              <a:t>ポリスチレン (PS19-6)</a:t>
            </a:r>
          </a:p>
        </p:txBody>
      </p:sp>
      <p:sp>
        <p:nvSpPr>
          <p:cNvPr id="12" name="ポリメタクリル酸メチル (PM-OMP25)">
            <a:extLst>
              <a:ext uri="{FF2B5EF4-FFF2-40B4-BE49-F238E27FC236}">
                <a16:creationId xmlns:a16="http://schemas.microsoft.com/office/drawing/2014/main" id="{865D5ED8-82B4-DC45-B8DD-6432EFE4DF18}"/>
              </a:ext>
            </a:extLst>
          </p:cNvPr>
          <p:cNvSpPr txBox="1"/>
          <p:nvPr/>
        </p:nvSpPr>
        <p:spPr>
          <a:xfrm>
            <a:off x="5170657" y="2196211"/>
            <a:ext cx="4110101"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lvl1pPr algn="l"/>
          </a:lstStyle>
          <a:p>
            <a:r>
              <a:t>ポリメタクリル酸メチル (PM-OMP25)</a:t>
            </a:r>
          </a:p>
        </p:txBody>
      </p:sp>
      <p:sp>
        <p:nvSpPr>
          <p:cNvPr id="13" name="ポリカーボネート(PC-OMP6)">
            <a:extLst>
              <a:ext uri="{FF2B5EF4-FFF2-40B4-BE49-F238E27FC236}">
                <a16:creationId xmlns:a16="http://schemas.microsoft.com/office/drawing/2014/main" id="{63C955E9-C148-B640-ABD5-1A3296B75D91}"/>
              </a:ext>
            </a:extLst>
          </p:cNvPr>
          <p:cNvSpPr txBox="1"/>
          <p:nvPr/>
        </p:nvSpPr>
        <p:spPr>
          <a:xfrm>
            <a:off x="5170657" y="3138711"/>
            <a:ext cx="3169137"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lvl1pPr algn="l"/>
          </a:lstStyle>
          <a:p>
            <a:r>
              <a:t>ポリカーボネート(PC-OMP6)</a:t>
            </a:r>
          </a:p>
        </p:txBody>
      </p:sp>
      <p:sp>
        <p:nvSpPr>
          <p:cNvPr id="14" name="窒化ケイ素 (ELN-TP14)">
            <a:extLst>
              <a:ext uri="{FF2B5EF4-FFF2-40B4-BE49-F238E27FC236}">
                <a16:creationId xmlns:a16="http://schemas.microsoft.com/office/drawing/2014/main" id="{14BDDE3A-0C22-B24C-BF24-623702B4CF18}"/>
              </a:ext>
            </a:extLst>
          </p:cNvPr>
          <p:cNvSpPr txBox="1"/>
          <p:nvPr/>
        </p:nvSpPr>
        <p:spPr>
          <a:xfrm>
            <a:off x="5170656" y="4081210"/>
            <a:ext cx="2580836"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lvl1pPr algn="l"/>
          </a:lstStyle>
          <a:p>
            <a:r>
              <a:t>窒化ケイ素 (ELN-TP14)</a:t>
            </a:r>
          </a:p>
        </p:txBody>
      </p:sp>
      <p:sp>
        <p:nvSpPr>
          <p:cNvPr id="15" name="ポリジメチルシロキサン(ELN-V8-1)">
            <a:extLst>
              <a:ext uri="{FF2B5EF4-FFF2-40B4-BE49-F238E27FC236}">
                <a16:creationId xmlns:a16="http://schemas.microsoft.com/office/drawing/2014/main" id="{04FFFBDE-9037-2B48-A60B-F832F0B15176}"/>
              </a:ext>
            </a:extLst>
          </p:cNvPr>
          <p:cNvSpPr txBox="1"/>
          <p:nvPr/>
        </p:nvSpPr>
        <p:spPr>
          <a:xfrm>
            <a:off x="5170657" y="5023710"/>
            <a:ext cx="3852017" cy="349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spAutoFit/>
          </a:bodyPr>
          <a:lstStyle>
            <a:lvl1pPr algn="l"/>
          </a:lstStyle>
          <a:p>
            <a:r>
              <a:t>ポリジメチルシロキサン(ELN-V8-1)</a:t>
            </a:r>
          </a:p>
        </p:txBody>
      </p:sp>
      <p:pic>
        <p:nvPicPr>
          <p:cNvPr id="16" name="イメージ" descr="イメージ">
            <a:extLst>
              <a:ext uri="{FF2B5EF4-FFF2-40B4-BE49-F238E27FC236}">
                <a16:creationId xmlns:a16="http://schemas.microsoft.com/office/drawing/2014/main" id="{C99322F8-66D3-A14F-AD2E-6CA76CAC8B98}"/>
              </a:ext>
            </a:extLst>
          </p:cNvPr>
          <p:cNvPicPr>
            <a:picLocks noChangeAspect="1"/>
          </p:cNvPicPr>
          <p:nvPr/>
        </p:nvPicPr>
        <p:blipFill>
          <a:blip r:embed="rId3"/>
          <a:srcRect l="9575" t="17862" r="66953" b="71241"/>
          <a:stretch>
            <a:fillRect/>
          </a:stretch>
        </p:blipFill>
        <p:spPr>
          <a:xfrm>
            <a:off x="5170656" y="1645919"/>
            <a:ext cx="1443758" cy="468149"/>
          </a:xfrm>
          <a:prstGeom prst="rect">
            <a:avLst/>
          </a:prstGeom>
          <a:ln w="12700">
            <a:miter lim="400000"/>
          </a:ln>
        </p:spPr>
      </p:pic>
      <p:pic>
        <p:nvPicPr>
          <p:cNvPr id="17" name="イメージ" descr="イメージ">
            <a:extLst>
              <a:ext uri="{FF2B5EF4-FFF2-40B4-BE49-F238E27FC236}">
                <a16:creationId xmlns:a16="http://schemas.microsoft.com/office/drawing/2014/main" id="{9C8759D7-7109-3A4F-A2AB-93614AB8554A}"/>
              </a:ext>
            </a:extLst>
          </p:cNvPr>
          <p:cNvPicPr>
            <a:picLocks noChangeAspect="1"/>
          </p:cNvPicPr>
          <p:nvPr/>
        </p:nvPicPr>
        <p:blipFill>
          <a:blip r:embed="rId4"/>
          <a:srcRect l="9186" t="51275" r="30889" b="35645"/>
          <a:stretch>
            <a:fillRect/>
          </a:stretch>
        </p:blipFill>
        <p:spPr>
          <a:xfrm>
            <a:off x="5170656" y="2521307"/>
            <a:ext cx="3627950" cy="553107"/>
          </a:xfrm>
          <a:prstGeom prst="rect">
            <a:avLst/>
          </a:prstGeom>
          <a:ln w="12700">
            <a:miter lim="400000"/>
          </a:ln>
        </p:spPr>
      </p:pic>
      <p:pic>
        <p:nvPicPr>
          <p:cNvPr id="18" name="イメージ" descr="イメージ">
            <a:extLst>
              <a:ext uri="{FF2B5EF4-FFF2-40B4-BE49-F238E27FC236}">
                <a16:creationId xmlns:a16="http://schemas.microsoft.com/office/drawing/2014/main" id="{A50A7FF8-1BD1-AF4E-B21D-DB2B3DE335D3}"/>
              </a:ext>
            </a:extLst>
          </p:cNvPr>
          <p:cNvPicPr>
            <a:picLocks noChangeAspect="1"/>
          </p:cNvPicPr>
          <p:nvPr/>
        </p:nvPicPr>
        <p:blipFill>
          <a:blip r:embed="rId5"/>
          <a:srcRect l="9875" t="9912" r="34084" b="80780"/>
          <a:stretch>
            <a:fillRect/>
          </a:stretch>
        </p:blipFill>
        <p:spPr>
          <a:xfrm>
            <a:off x="5170658" y="3525198"/>
            <a:ext cx="3284369" cy="381015"/>
          </a:xfrm>
          <a:prstGeom prst="rect">
            <a:avLst/>
          </a:prstGeom>
          <a:ln w="12700">
            <a:miter lim="400000"/>
          </a:ln>
        </p:spPr>
      </p:pic>
      <p:pic>
        <p:nvPicPr>
          <p:cNvPr id="19" name="イメージ" descr="イメージ">
            <a:extLst>
              <a:ext uri="{FF2B5EF4-FFF2-40B4-BE49-F238E27FC236}">
                <a16:creationId xmlns:a16="http://schemas.microsoft.com/office/drawing/2014/main" id="{B04E2212-F24F-6F4F-BFBC-E681A3157EB9}"/>
              </a:ext>
            </a:extLst>
          </p:cNvPr>
          <p:cNvPicPr>
            <a:picLocks noChangeAspect="1"/>
          </p:cNvPicPr>
          <p:nvPr/>
        </p:nvPicPr>
        <p:blipFill>
          <a:blip r:embed="rId6"/>
          <a:srcRect l="8654" t="41172" r="60047" b="46510"/>
          <a:stretch>
            <a:fillRect/>
          </a:stretch>
        </p:blipFill>
        <p:spPr>
          <a:xfrm>
            <a:off x="5170656" y="4387052"/>
            <a:ext cx="1792846" cy="492821"/>
          </a:xfrm>
          <a:prstGeom prst="rect">
            <a:avLst/>
          </a:prstGeom>
          <a:ln w="12700">
            <a:miter lim="400000"/>
          </a:ln>
        </p:spPr>
      </p:pic>
      <p:pic>
        <p:nvPicPr>
          <p:cNvPr id="20" name="イメージ" descr="イメージ">
            <a:extLst>
              <a:ext uri="{FF2B5EF4-FFF2-40B4-BE49-F238E27FC236}">
                <a16:creationId xmlns:a16="http://schemas.microsoft.com/office/drawing/2014/main" id="{81DE21B7-F58B-4B4B-9D97-F956B044D1B8}"/>
              </a:ext>
            </a:extLst>
          </p:cNvPr>
          <p:cNvPicPr>
            <a:picLocks noChangeAspect="1"/>
          </p:cNvPicPr>
          <p:nvPr/>
        </p:nvPicPr>
        <p:blipFill>
          <a:blip r:embed="rId7"/>
          <a:srcRect l="8017" t="31012" r="3006" b="56947"/>
          <a:stretch>
            <a:fillRect/>
          </a:stretch>
        </p:blipFill>
        <p:spPr>
          <a:xfrm>
            <a:off x="5170657" y="5302065"/>
            <a:ext cx="5273671" cy="498459"/>
          </a:xfrm>
          <a:prstGeom prst="rect">
            <a:avLst/>
          </a:prstGeom>
          <a:ln w="12700">
            <a:miter lim="400000"/>
          </a:ln>
        </p:spPr>
      </p:pic>
      <p:sp>
        <p:nvSpPr>
          <p:cNvPr id="21" name="様々な材料表面に吸着可能なペプチドを設計できる">
            <a:extLst>
              <a:ext uri="{FF2B5EF4-FFF2-40B4-BE49-F238E27FC236}">
                <a16:creationId xmlns:a16="http://schemas.microsoft.com/office/drawing/2014/main" id="{FC37FD34-E9BF-FC45-AE91-F775032A9D4E}"/>
              </a:ext>
            </a:extLst>
          </p:cNvPr>
          <p:cNvSpPr txBox="1"/>
          <p:nvPr/>
        </p:nvSpPr>
        <p:spPr>
          <a:xfrm>
            <a:off x="2990605" y="6239882"/>
            <a:ext cx="7150997" cy="441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r>
              <a:rPr lang="ja-JP" altLang="en-US" sz="2400"/>
              <a:t>様々な材料表面に吸着可能なペプチドを導入できる</a:t>
            </a:r>
          </a:p>
        </p:txBody>
      </p:sp>
    </p:spTree>
    <p:extLst>
      <p:ext uri="{BB962C8B-B14F-4D97-AF65-F5344CB8AC3E}">
        <p14:creationId xmlns:p14="http://schemas.microsoft.com/office/powerpoint/2010/main" val="187702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416C76-ECD4-F146-BBAE-ACF48DD59D30}"/>
              </a:ext>
            </a:extLst>
          </p:cNvPr>
          <p:cNvSpPr>
            <a:spLocks noGrp="1"/>
          </p:cNvSpPr>
          <p:nvPr>
            <p:ph type="title"/>
          </p:nvPr>
        </p:nvSpPr>
        <p:spPr/>
        <p:txBody>
          <a:bodyPr>
            <a:noAutofit/>
          </a:bodyPr>
          <a:lstStyle/>
          <a:p>
            <a:r>
              <a:rPr lang="ja-JP" altLang="en-US" sz="3200"/>
              <a:t>低分子抗体の固定化担体</a:t>
            </a:r>
          </a:p>
        </p:txBody>
      </p:sp>
      <p:grpSp>
        <p:nvGrpSpPr>
          <p:cNvPr id="3" name="グループ">
            <a:extLst>
              <a:ext uri="{FF2B5EF4-FFF2-40B4-BE49-F238E27FC236}">
                <a16:creationId xmlns:a16="http://schemas.microsoft.com/office/drawing/2014/main" id="{E1ADC5EF-D2EC-BB45-AEAE-F3A886B971B1}"/>
              </a:ext>
            </a:extLst>
          </p:cNvPr>
          <p:cNvGrpSpPr/>
          <p:nvPr/>
        </p:nvGrpSpPr>
        <p:grpSpPr>
          <a:xfrm>
            <a:off x="5512328" y="2414316"/>
            <a:ext cx="1524535" cy="2029373"/>
            <a:chOff x="0" y="-66960"/>
            <a:chExt cx="2168226" cy="2886218"/>
          </a:xfrm>
        </p:grpSpPr>
        <p:pic>
          <p:nvPicPr>
            <p:cNvPr id="4" name="イメージ" descr="イメージ">
              <a:extLst>
                <a:ext uri="{FF2B5EF4-FFF2-40B4-BE49-F238E27FC236}">
                  <a16:creationId xmlns:a16="http://schemas.microsoft.com/office/drawing/2014/main" id="{F5E2A9F9-A096-AC40-862B-F55202A9D992}"/>
                </a:ext>
              </a:extLst>
            </p:cNvPr>
            <p:cNvPicPr>
              <a:picLocks noChangeAspect="1"/>
            </p:cNvPicPr>
            <p:nvPr/>
          </p:nvPicPr>
          <p:blipFill>
            <a:blip r:embed="rId2"/>
            <a:srcRect l="24042" t="12284" r="25257" b="32798"/>
            <a:stretch>
              <a:fillRect/>
            </a:stretch>
          </p:blipFill>
          <p:spPr>
            <a:xfrm>
              <a:off x="0" y="679957"/>
              <a:ext cx="2168226" cy="1640443"/>
            </a:xfrm>
            <a:prstGeom prst="rect">
              <a:avLst/>
            </a:prstGeom>
            <a:ln w="12700" cap="flat">
              <a:noFill/>
              <a:miter lim="400000"/>
            </a:ln>
            <a:effectLst/>
          </p:spPr>
        </p:pic>
        <p:sp>
          <p:nvSpPr>
            <p:cNvPr id="5" name="scFv">
              <a:extLst>
                <a:ext uri="{FF2B5EF4-FFF2-40B4-BE49-F238E27FC236}">
                  <a16:creationId xmlns:a16="http://schemas.microsoft.com/office/drawing/2014/main" id="{7C1C1A5E-7B69-1546-940A-4C899F114E44}"/>
                </a:ext>
              </a:extLst>
            </p:cNvPr>
            <p:cNvSpPr txBox="1"/>
            <p:nvPr/>
          </p:nvSpPr>
          <p:spPr>
            <a:xfrm>
              <a:off x="519060" y="-66960"/>
              <a:ext cx="875454" cy="5403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2000"/>
                <a:t>scFv</a:t>
              </a:r>
            </a:p>
          </p:txBody>
        </p:sp>
        <p:sp>
          <p:nvSpPr>
            <p:cNvPr id="6" name="30,000">
              <a:extLst>
                <a:ext uri="{FF2B5EF4-FFF2-40B4-BE49-F238E27FC236}">
                  <a16:creationId xmlns:a16="http://schemas.microsoft.com/office/drawing/2014/main" id="{D9519EB3-EFB4-8A40-B35F-C8C615ED0B8E}"/>
                </a:ext>
              </a:extLst>
            </p:cNvPr>
            <p:cNvSpPr txBox="1"/>
            <p:nvPr/>
          </p:nvSpPr>
          <p:spPr>
            <a:xfrm>
              <a:off x="313776" y="2278939"/>
              <a:ext cx="1210588" cy="5403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2000"/>
                <a:t>30,000</a:t>
              </a:r>
            </a:p>
          </p:txBody>
        </p:sp>
      </p:grpSp>
      <p:grpSp>
        <p:nvGrpSpPr>
          <p:cNvPr id="7" name="グループ">
            <a:extLst>
              <a:ext uri="{FF2B5EF4-FFF2-40B4-BE49-F238E27FC236}">
                <a16:creationId xmlns:a16="http://schemas.microsoft.com/office/drawing/2014/main" id="{A39D700D-B178-DC4E-B1BC-A088B187DBD9}"/>
              </a:ext>
            </a:extLst>
          </p:cNvPr>
          <p:cNvGrpSpPr/>
          <p:nvPr/>
        </p:nvGrpSpPr>
        <p:grpSpPr>
          <a:xfrm>
            <a:off x="1952502" y="927671"/>
            <a:ext cx="3022438" cy="2549145"/>
            <a:chOff x="0" y="0"/>
            <a:chExt cx="4298577" cy="3625449"/>
          </a:xfrm>
        </p:grpSpPr>
        <p:grpSp>
          <p:nvGrpSpPr>
            <p:cNvPr id="8" name="グループ">
              <a:extLst>
                <a:ext uri="{FF2B5EF4-FFF2-40B4-BE49-F238E27FC236}">
                  <a16:creationId xmlns:a16="http://schemas.microsoft.com/office/drawing/2014/main" id="{3981BC68-D397-524C-98B2-B4BDFCDEBE13}"/>
                </a:ext>
              </a:extLst>
            </p:cNvPr>
            <p:cNvGrpSpPr/>
            <p:nvPr/>
          </p:nvGrpSpPr>
          <p:grpSpPr>
            <a:xfrm>
              <a:off x="355041" y="0"/>
              <a:ext cx="3943536" cy="2492678"/>
              <a:chOff x="0" y="0"/>
              <a:chExt cx="3943534" cy="2492677"/>
            </a:xfrm>
          </p:grpSpPr>
          <p:pic>
            <p:nvPicPr>
              <p:cNvPr id="10" name="Z.jpeg" descr="Z.jpeg">
                <a:extLst>
                  <a:ext uri="{FF2B5EF4-FFF2-40B4-BE49-F238E27FC236}">
                    <a16:creationId xmlns:a16="http://schemas.microsoft.com/office/drawing/2014/main" id="{E121092F-A447-174C-8573-CC525F61362A}"/>
                  </a:ext>
                </a:extLst>
              </p:cNvPr>
              <p:cNvPicPr>
                <a:picLocks noChangeAspect="1"/>
              </p:cNvPicPr>
              <p:nvPr/>
            </p:nvPicPr>
            <p:blipFill>
              <a:blip r:embed="rId3"/>
              <a:stretch>
                <a:fillRect/>
              </a:stretch>
            </p:blipFill>
            <p:spPr>
              <a:xfrm>
                <a:off x="1348668" y="0"/>
                <a:ext cx="2594867" cy="913009"/>
              </a:xfrm>
              <a:prstGeom prst="rect">
                <a:avLst/>
              </a:prstGeom>
              <a:ln w="12700" cap="flat">
                <a:solidFill>
                  <a:srgbClr val="0056D6"/>
                </a:solidFill>
                <a:prstDash val="solid"/>
                <a:miter lim="400000"/>
              </a:ln>
              <a:effectLst/>
            </p:spPr>
          </p:pic>
          <p:pic>
            <p:nvPicPr>
              <p:cNvPr id="11" name="wm_2008_066_1.jpg" descr="wm_2008_066_1.jpg">
                <a:extLst>
                  <a:ext uri="{FF2B5EF4-FFF2-40B4-BE49-F238E27FC236}">
                    <a16:creationId xmlns:a16="http://schemas.microsoft.com/office/drawing/2014/main" id="{AAAAC7FF-944A-0C49-8DFC-148C26AF2F46}"/>
                  </a:ext>
                </a:extLst>
              </p:cNvPr>
              <p:cNvPicPr>
                <a:picLocks noChangeAspect="1"/>
              </p:cNvPicPr>
              <p:nvPr/>
            </p:nvPicPr>
            <p:blipFill>
              <a:blip r:embed="rId4"/>
              <a:stretch>
                <a:fillRect/>
              </a:stretch>
            </p:blipFill>
            <p:spPr>
              <a:xfrm>
                <a:off x="0" y="753858"/>
                <a:ext cx="2126996" cy="1738820"/>
              </a:xfrm>
              <a:prstGeom prst="rect">
                <a:avLst/>
              </a:prstGeom>
              <a:ln w="12700" cap="flat">
                <a:solidFill>
                  <a:srgbClr val="0061FE"/>
                </a:solidFill>
                <a:prstDash val="solid"/>
                <a:miter lim="400000"/>
              </a:ln>
              <a:effectLst/>
            </p:spPr>
          </p:pic>
        </p:grpSp>
        <p:sp>
          <p:nvSpPr>
            <p:cNvPr id="9" name="検査用メンブレン…">
              <a:extLst>
                <a:ext uri="{FF2B5EF4-FFF2-40B4-BE49-F238E27FC236}">
                  <a16:creationId xmlns:a16="http://schemas.microsoft.com/office/drawing/2014/main" id="{BDF3B954-F610-AA45-9557-C8B590B4FAF5}"/>
                </a:ext>
              </a:extLst>
            </p:cNvPr>
            <p:cNvSpPr txBox="1"/>
            <p:nvPr/>
          </p:nvSpPr>
          <p:spPr>
            <a:xfrm>
              <a:off x="0" y="2647403"/>
              <a:ext cx="3465336" cy="978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2000"/>
                <a:t>検査用メンブレン</a:t>
              </a:r>
            </a:p>
            <a:p>
              <a:r>
                <a:rPr sz="2000"/>
                <a:t>(Porous membrane)</a:t>
              </a:r>
            </a:p>
          </p:txBody>
        </p:sp>
      </p:grpSp>
      <p:grpSp>
        <p:nvGrpSpPr>
          <p:cNvPr id="12" name="グループ">
            <a:extLst>
              <a:ext uri="{FF2B5EF4-FFF2-40B4-BE49-F238E27FC236}">
                <a16:creationId xmlns:a16="http://schemas.microsoft.com/office/drawing/2014/main" id="{BBB5B8B4-A2A2-7B48-982B-DE873459ABBD}"/>
              </a:ext>
            </a:extLst>
          </p:cNvPr>
          <p:cNvGrpSpPr/>
          <p:nvPr/>
        </p:nvGrpSpPr>
        <p:grpSpPr>
          <a:xfrm>
            <a:off x="7711636" y="909237"/>
            <a:ext cx="2483672" cy="2586013"/>
            <a:chOff x="0" y="-1"/>
            <a:chExt cx="3532331" cy="3677883"/>
          </a:xfrm>
        </p:grpSpPr>
        <p:sp>
          <p:nvSpPr>
            <p:cNvPr id="13" name="検査用プレート…">
              <a:extLst>
                <a:ext uri="{FF2B5EF4-FFF2-40B4-BE49-F238E27FC236}">
                  <a16:creationId xmlns:a16="http://schemas.microsoft.com/office/drawing/2014/main" id="{EFC9C00B-7FB2-A041-A973-50942D90D547}"/>
                </a:ext>
              </a:extLst>
            </p:cNvPr>
            <p:cNvSpPr txBox="1"/>
            <p:nvPr/>
          </p:nvSpPr>
          <p:spPr>
            <a:xfrm>
              <a:off x="756772" y="2699836"/>
              <a:ext cx="2655997" cy="978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2000"/>
                <a:t>検査用プレート</a:t>
              </a:r>
            </a:p>
            <a:p>
              <a:r>
                <a:rPr sz="2000"/>
                <a:t>（Flat plate）</a:t>
              </a:r>
            </a:p>
          </p:txBody>
        </p:sp>
        <p:grpSp>
          <p:nvGrpSpPr>
            <p:cNvPr id="14" name="グループ">
              <a:extLst>
                <a:ext uri="{FF2B5EF4-FFF2-40B4-BE49-F238E27FC236}">
                  <a16:creationId xmlns:a16="http://schemas.microsoft.com/office/drawing/2014/main" id="{04493DFB-F85A-9F4F-861D-9110CBD23984}"/>
                </a:ext>
              </a:extLst>
            </p:cNvPr>
            <p:cNvGrpSpPr/>
            <p:nvPr/>
          </p:nvGrpSpPr>
          <p:grpSpPr>
            <a:xfrm>
              <a:off x="0" y="-1"/>
              <a:ext cx="3532331" cy="2476285"/>
              <a:chOff x="0" y="0"/>
              <a:chExt cx="3532331" cy="2476283"/>
            </a:xfrm>
          </p:grpSpPr>
          <p:pic>
            <p:nvPicPr>
              <p:cNvPr id="15" name="2Q==.jpeg" descr="2Q==.jpeg">
                <a:extLst>
                  <a:ext uri="{FF2B5EF4-FFF2-40B4-BE49-F238E27FC236}">
                    <a16:creationId xmlns:a16="http://schemas.microsoft.com/office/drawing/2014/main" id="{6C1BF893-4329-8F40-9F72-C21FE8DDF102}"/>
                  </a:ext>
                </a:extLst>
              </p:cNvPr>
              <p:cNvPicPr>
                <a:picLocks noChangeAspect="1"/>
              </p:cNvPicPr>
              <p:nvPr/>
            </p:nvPicPr>
            <p:blipFill>
              <a:blip r:embed="rId5"/>
              <a:stretch>
                <a:fillRect/>
              </a:stretch>
            </p:blipFill>
            <p:spPr>
              <a:xfrm>
                <a:off x="1017661" y="0"/>
                <a:ext cx="2514671" cy="882457"/>
              </a:xfrm>
              <a:prstGeom prst="rect">
                <a:avLst/>
              </a:prstGeom>
              <a:ln w="12700" cap="flat">
                <a:solidFill>
                  <a:srgbClr val="0061FE"/>
                </a:solidFill>
                <a:prstDash val="solid"/>
                <a:miter lim="400000"/>
              </a:ln>
              <a:effectLst/>
            </p:spPr>
          </p:pic>
          <p:pic>
            <p:nvPicPr>
              <p:cNvPr id="16" name="イメージ" descr="イメージ">
                <a:extLst>
                  <a:ext uri="{FF2B5EF4-FFF2-40B4-BE49-F238E27FC236}">
                    <a16:creationId xmlns:a16="http://schemas.microsoft.com/office/drawing/2014/main" id="{25AB8EFF-6C8C-1E44-BA56-F5E10B020961}"/>
                  </a:ext>
                </a:extLst>
              </p:cNvPr>
              <p:cNvPicPr>
                <a:picLocks noChangeAspect="1"/>
              </p:cNvPicPr>
              <p:nvPr/>
            </p:nvPicPr>
            <p:blipFill>
              <a:blip r:embed="rId6"/>
              <a:srcRect t="9078" b="9078"/>
              <a:stretch>
                <a:fillRect/>
              </a:stretch>
            </p:blipFill>
            <p:spPr>
              <a:xfrm>
                <a:off x="0" y="816402"/>
                <a:ext cx="2304413" cy="1659882"/>
              </a:xfrm>
              <a:prstGeom prst="rect">
                <a:avLst/>
              </a:prstGeom>
              <a:ln w="12700" cap="flat">
                <a:solidFill>
                  <a:srgbClr val="0061FE"/>
                </a:solidFill>
                <a:prstDash val="solid"/>
                <a:miter lim="400000"/>
              </a:ln>
              <a:effectLst/>
            </p:spPr>
          </p:pic>
        </p:grpSp>
      </p:grpSp>
      <p:grpSp>
        <p:nvGrpSpPr>
          <p:cNvPr id="17" name="グループ">
            <a:extLst>
              <a:ext uri="{FF2B5EF4-FFF2-40B4-BE49-F238E27FC236}">
                <a16:creationId xmlns:a16="http://schemas.microsoft.com/office/drawing/2014/main" id="{2C9915D8-8ACD-7A44-93BF-F23F36BD00C8}"/>
              </a:ext>
            </a:extLst>
          </p:cNvPr>
          <p:cNvGrpSpPr/>
          <p:nvPr/>
        </p:nvGrpSpPr>
        <p:grpSpPr>
          <a:xfrm>
            <a:off x="2071765" y="4012731"/>
            <a:ext cx="2893421" cy="2523023"/>
            <a:chOff x="-1" y="0"/>
            <a:chExt cx="4115086" cy="3588297"/>
          </a:xfrm>
        </p:grpSpPr>
        <p:sp>
          <p:nvSpPr>
            <p:cNvPr id="18" name="クロマトグラフィビーズ…">
              <a:extLst>
                <a:ext uri="{FF2B5EF4-FFF2-40B4-BE49-F238E27FC236}">
                  <a16:creationId xmlns:a16="http://schemas.microsoft.com/office/drawing/2014/main" id="{0C98D7DB-26E9-4046-88E7-1612BB153154}"/>
                </a:ext>
              </a:extLst>
            </p:cNvPr>
            <p:cNvSpPr txBox="1"/>
            <p:nvPr/>
          </p:nvSpPr>
          <p:spPr>
            <a:xfrm>
              <a:off x="-1" y="2610251"/>
              <a:ext cx="4115086" cy="978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2000"/>
                <a:t>クロマトグラフィビーズ</a:t>
              </a:r>
            </a:p>
            <a:p>
              <a:r>
                <a:rPr sz="2000"/>
                <a:t>(Porous particle)</a:t>
              </a:r>
            </a:p>
          </p:txBody>
        </p:sp>
        <p:pic>
          <p:nvPicPr>
            <p:cNvPr id="19" name="2Q==.jpeg" descr="2Q==.jpeg">
              <a:extLst>
                <a:ext uri="{FF2B5EF4-FFF2-40B4-BE49-F238E27FC236}">
                  <a16:creationId xmlns:a16="http://schemas.microsoft.com/office/drawing/2014/main" id="{3F243C3A-93CD-D045-A614-CF87AABFEC01}"/>
                </a:ext>
              </a:extLst>
            </p:cNvPr>
            <p:cNvPicPr>
              <a:picLocks noChangeAspect="1"/>
            </p:cNvPicPr>
            <p:nvPr/>
          </p:nvPicPr>
          <p:blipFill>
            <a:blip r:embed="rId7"/>
            <a:stretch>
              <a:fillRect/>
            </a:stretch>
          </p:blipFill>
          <p:spPr>
            <a:xfrm>
              <a:off x="2102736" y="0"/>
              <a:ext cx="1652494" cy="1855158"/>
            </a:xfrm>
            <a:prstGeom prst="rect">
              <a:avLst/>
            </a:prstGeom>
            <a:ln w="12700" cap="flat">
              <a:noFill/>
              <a:miter lim="400000"/>
            </a:ln>
            <a:effectLst/>
          </p:spPr>
        </p:pic>
        <p:pic>
          <p:nvPicPr>
            <p:cNvPr id="20" name="images.jpeg" descr="images.jpeg">
              <a:extLst>
                <a:ext uri="{FF2B5EF4-FFF2-40B4-BE49-F238E27FC236}">
                  <a16:creationId xmlns:a16="http://schemas.microsoft.com/office/drawing/2014/main" id="{2DB04829-C37D-F447-BBB9-2A898D07C0BF}"/>
                </a:ext>
              </a:extLst>
            </p:cNvPr>
            <p:cNvPicPr>
              <a:picLocks noChangeAspect="1"/>
            </p:cNvPicPr>
            <p:nvPr/>
          </p:nvPicPr>
          <p:blipFill>
            <a:blip r:embed="rId8"/>
            <a:srcRect l="7753" r="7753"/>
            <a:stretch>
              <a:fillRect/>
            </a:stretch>
          </p:blipFill>
          <p:spPr>
            <a:xfrm>
              <a:off x="127246" y="791729"/>
              <a:ext cx="2131331" cy="1678612"/>
            </a:xfrm>
            <a:prstGeom prst="rect">
              <a:avLst/>
            </a:prstGeom>
            <a:ln w="12700" cap="flat">
              <a:solidFill>
                <a:srgbClr val="0061FE"/>
              </a:solidFill>
              <a:prstDash val="solid"/>
              <a:miter lim="400000"/>
            </a:ln>
            <a:effectLst/>
          </p:spPr>
        </p:pic>
      </p:grpSp>
      <p:grpSp>
        <p:nvGrpSpPr>
          <p:cNvPr id="21" name="グループ">
            <a:extLst>
              <a:ext uri="{FF2B5EF4-FFF2-40B4-BE49-F238E27FC236}">
                <a16:creationId xmlns:a16="http://schemas.microsoft.com/office/drawing/2014/main" id="{0D5A5BF0-C294-B44B-8B46-7B70799184D9}"/>
              </a:ext>
            </a:extLst>
          </p:cNvPr>
          <p:cNvGrpSpPr/>
          <p:nvPr/>
        </p:nvGrpSpPr>
        <p:grpSpPr>
          <a:xfrm>
            <a:off x="7388631" y="3905845"/>
            <a:ext cx="3129682" cy="2736793"/>
            <a:chOff x="0" y="0"/>
            <a:chExt cx="4451101" cy="3892326"/>
          </a:xfrm>
        </p:grpSpPr>
        <p:sp>
          <p:nvSpPr>
            <p:cNvPr id="22" name="検査用ビーズ…">
              <a:extLst>
                <a:ext uri="{FF2B5EF4-FFF2-40B4-BE49-F238E27FC236}">
                  <a16:creationId xmlns:a16="http://schemas.microsoft.com/office/drawing/2014/main" id="{0000C352-9311-6C4E-BF63-39956F737E57}"/>
                </a:ext>
              </a:extLst>
            </p:cNvPr>
            <p:cNvSpPr txBox="1"/>
            <p:nvPr/>
          </p:nvSpPr>
          <p:spPr>
            <a:xfrm>
              <a:off x="0" y="2914280"/>
              <a:ext cx="3750313" cy="9780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2000"/>
                <a:t>検査用ビーズ</a:t>
              </a:r>
            </a:p>
            <a:p>
              <a:r>
                <a:rPr sz="2000"/>
                <a:t>(Non-porous particle)</a:t>
              </a:r>
            </a:p>
          </p:txBody>
        </p:sp>
        <p:pic>
          <p:nvPicPr>
            <p:cNvPr id="23" name="3500_main.png.jpeg" descr="3500_main.png.jpeg">
              <a:extLst>
                <a:ext uri="{FF2B5EF4-FFF2-40B4-BE49-F238E27FC236}">
                  <a16:creationId xmlns:a16="http://schemas.microsoft.com/office/drawing/2014/main" id="{4CA7D0FF-5E72-9E46-99E8-AD65D40C2A71}"/>
                </a:ext>
              </a:extLst>
            </p:cNvPr>
            <p:cNvPicPr>
              <a:picLocks noChangeAspect="1"/>
            </p:cNvPicPr>
            <p:nvPr/>
          </p:nvPicPr>
          <p:blipFill>
            <a:blip r:embed="rId9"/>
            <a:srcRect l="14922" t="11054" r="14922" b="11054"/>
            <a:stretch>
              <a:fillRect/>
            </a:stretch>
          </p:blipFill>
          <p:spPr>
            <a:xfrm>
              <a:off x="2473151" y="0"/>
              <a:ext cx="1977950" cy="1828968"/>
            </a:xfrm>
            <a:prstGeom prst="rect">
              <a:avLst/>
            </a:prstGeom>
            <a:ln w="12700" cap="flat">
              <a:solidFill>
                <a:srgbClr val="0061FE"/>
              </a:solidFill>
              <a:prstDash val="solid"/>
              <a:miter lim="400000"/>
            </a:ln>
            <a:effectLst/>
          </p:spPr>
        </p:pic>
        <p:pic>
          <p:nvPicPr>
            <p:cNvPr id="24" name="immutex_03.jpg" descr="immutex_03.jpg">
              <a:extLst>
                <a:ext uri="{FF2B5EF4-FFF2-40B4-BE49-F238E27FC236}">
                  <a16:creationId xmlns:a16="http://schemas.microsoft.com/office/drawing/2014/main" id="{68804ACD-051E-2A4E-B6ED-9A20FB566003}"/>
                </a:ext>
              </a:extLst>
            </p:cNvPr>
            <p:cNvPicPr>
              <a:picLocks noChangeAspect="1"/>
            </p:cNvPicPr>
            <p:nvPr/>
          </p:nvPicPr>
          <p:blipFill>
            <a:blip r:embed="rId10"/>
            <a:srcRect r="5335"/>
            <a:stretch>
              <a:fillRect/>
            </a:stretch>
          </p:blipFill>
          <p:spPr>
            <a:xfrm>
              <a:off x="805861" y="1101909"/>
              <a:ext cx="1885413" cy="1666349"/>
            </a:xfrm>
            <a:prstGeom prst="rect">
              <a:avLst/>
            </a:prstGeom>
            <a:ln w="12700" cap="flat">
              <a:solidFill>
                <a:srgbClr val="0061FE"/>
              </a:solidFill>
              <a:prstDash val="solid"/>
              <a:miter lim="400000"/>
            </a:ln>
            <a:effectLst/>
          </p:spPr>
        </p:pic>
      </p:grpSp>
    </p:spTree>
    <p:extLst>
      <p:ext uri="{BB962C8B-B14F-4D97-AF65-F5344CB8AC3E}">
        <p14:creationId xmlns:p14="http://schemas.microsoft.com/office/powerpoint/2010/main" val="146602203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3915</TotalTime>
  <Words>4490</Words>
  <Application>Microsoft Macintosh PowerPoint</Application>
  <PresentationFormat>ワイド画面</PresentationFormat>
  <Paragraphs>1253</Paragraphs>
  <Slides>63</Slides>
  <Notes>1</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2</vt:i4>
      </vt:variant>
      <vt:variant>
        <vt:lpstr>スライド タイトル</vt:lpstr>
      </vt:variant>
      <vt:variant>
        <vt:i4>63</vt:i4>
      </vt:variant>
    </vt:vector>
  </HeadingPairs>
  <TitlesOfParts>
    <vt:vector size="80" baseType="lpstr">
      <vt:lpstr>ＭＳ Ｐゴシック</vt:lpstr>
      <vt:lpstr>ＭＳ ゴシック</vt:lpstr>
      <vt:lpstr>SimSun</vt:lpstr>
      <vt:lpstr>メイリオ</vt:lpstr>
      <vt:lpstr>游ゴシック</vt:lpstr>
      <vt:lpstr>游ゴシック Light</vt:lpstr>
      <vt:lpstr>Arial</vt:lpstr>
      <vt:lpstr>Calibri</vt:lpstr>
      <vt:lpstr>Cambria Math</vt:lpstr>
      <vt:lpstr>Century</vt:lpstr>
      <vt:lpstr>Symbol</vt:lpstr>
      <vt:lpstr>Tahoma</vt:lpstr>
      <vt:lpstr>Times New Roman</vt:lpstr>
      <vt:lpstr>Verdana</vt:lpstr>
      <vt:lpstr>Office テーマ</vt:lpstr>
      <vt:lpstr>グラフ</vt:lpstr>
      <vt:lpstr>ワークシート</vt:lpstr>
      <vt:lpstr>遺伝子組換え抗体の 単離・改変・固定化技術の開発</vt:lpstr>
      <vt:lpstr>Acknowledgements</vt:lpstr>
      <vt:lpstr>Contents</vt:lpstr>
      <vt:lpstr>低分子抗体とは</vt:lpstr>
      <vt:lpstr>低分子抗体の特徴</vt:lpstr>
      <vt:lpstr>PowerPoint プレゼンテーション</vt:lpstr>
      <vt:lpstr>自立型分子認識素子の設計</vt:lpstr>
      <vt:lpstr>吸着ドメイン（材料親和性ペプチド）</vt:lpstr>
      <vt:lpstr>低分子抗体の固定化担体</vt:lpstr>
      <vt:lpstr>低分子抗体の産業利用への期待</vt:lpstr>
      <vt:lpstr>2. 遺伝子組換え抗体の単離</vt:lpstr>
      <vt:lpstr>免疫検査に適した低分子抗体の獲得スキーム</vt:lpstr>
      <vt:lpstr>オリジナルベクターによる免疫ウサギscFvライブラリの構築</vt:lpstr>
      <vt:lpstr>低分子抗体の単離技術：ファージディスプレイ</vt:lpstr>
      <vt:lpstr>プラスチック担体に代わる新たな担体リポソーム</vt:lpstr>
      <vt:lpstr>アフィニティ吸着固相としてのリポソーム</vt:lpstr>
      <vt:lpstr>モデルバイオパニングによる検証</vt:lpstr>
      <vt:lpstr>PowerPoint プレゼンテーション</vt:lpstr>
      <vt:lpstr>多様な抗原に対して迅速に特異抗体を濃縮</vt:lpstr>
      <vt:lpstr>各ラウンドにおけるPositive cloneの割合</vt:lpstr>
      <vt:lpstr>解離速度定数の解析</vt:lpstr>
      <vt:lpstr>Cell lysateを用いた抗原との相互作用解析</vt:lpstr>
      <vt:lpstr>Cell lysateを用いた抗原との相互作用解析</vt:lpstr>
      <vt:lpstr>パニングを繰り返すごとに解離速度定数が低下</vt:lpstr>
      <vt:lpstr>解離速度定数 (koff)によるクローンのランキング</vt:lpstr>
      <vt:lpstr>PowerPoint プレゼンテーション</vt:lpstr>
      <vt:lpstr>PowerPoint プレゼンテーション</vt:lpstr>
      <vt:lpstr>Summary　１ </vt:lpstr>
      <vt:lpstr>単鎖抗体（scFv）の構造と特徴</vt:lpstr>
      <vt:lpstr>Frame Switching Technology</vt:lpstr>
      <vt:lpstr>FR-switched scFv</vt:lpstr>
      <vt:lpstr>CDRの再定義と最適化</vt:lpstr>
      <vt:lpstr>FR-switchingによるscFvの特異性変換</vt:lpstr>
      <vt:lpstr>FR-switched scFvの抗原親和力</vt:lpstr>
      <vt:lpstr>FR-Switching Technologyの汎用性</vt:lpstr>
      <vt:lpstr>FR Switching Techによって新たな機能を付与する</vt:lpstr>
      <vt:lpstr>PowerPoint プレゼンテーション</vt:lpstr>
      <vt:lpstr>FR Switching Techによる生産濃度の改善</vt:lpstr>
      <vt:lpstr>FR-switching Techによる</vt:lpstr>
      <vt:lpstr>Summary </vt:lpstr>
      <vt:lpstr>タンパク質を固定化した新しい材料設計 （インタラクティブバイオ界面）</vt:lpstr>
      <vt:lpstr>材料親和性ペプチドを利用したタンパク質の固定化</vt:lpstr>
      <vt:lpstr>材料親和性ペプチドの単離技術を確立</vt:lpstr>
      <vt:lpstr>材料親和性ペプチドの必要条件</vt:lpstr>
      <vt:lpstr>本研究で開発した材料親和性ペプチド</vt:lpstr>
      <vt:lpstr>ペプチドタグ融合グルタチオン S トランスフェラーゼ</vt:lpstr>
      <vt:lpstr>PS-tag融合GSTの高密度配向固定</vt:lpstr>
      <vt:lpstr>PC-tagおよびPMMA-tag融合GST</vt:lpstr>
      <vt:lpstr>反射干渉分光（RIfS）センサー</vt:lpstr>
      <vt:lpstr>RIfSセンサチップ上へのGSTの選択的固定化</vt:lpstr>
      <vt:lpstr>PowerPoint プレゼンテーション</vt:lpstr>
      <vt:lpstr>PS-tag融合単鎖抗体を用いる低コストかつ高感度な医療診断 （CEA (大腸がんマーカー)の検出）</vt:lpstr>
      <vt:lpstr>PS-tag融合単鎖抗体を用いる低コストかつ高感度な医療診断 （TSH (甲状腺刺激ホルモン)の検出）</vt:lpstr>
      <vt:lpstr>scFv固定化PMMA plateによる抗原検出</vt:lpstr>
      <vt:lpstr>PowerPoint プレゼンテーション</vt:lpstr>
      <vt:lpstr>oligo-D-tagの設計</vt:lpstr>
      <vt:lpstr>PowerPoint プレゼンテーション</vt:lpstr>
      <vt:lpstr>PowerPoint プレゼンテーション</vt:lpstr>
      <vt:lpstr>PowerPoint プレゼンテーション</vt:lpstr>
      <vt:lpstr>タグ付き低分子抗体の生産</vt:lpstr>
      <vt:lpstr>PowerPoint プレゼンテーション</vt:lpstr>
      <vt:lpstr>まとめ</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Kumada Yoichi</dc:creator>
  <cp:lastModifiedBy>Kumada Yoichi</cp:lastModifiedBy>
  <cp:revision>6</cp:revision>
  <dcterms:created xsi:type="dcterms:W3CDTF">2022-04-21T00:30:48Z</dcterms:created>
  <dcterms:modified xsi:type="dcterms:W3CDTF">2022-05-16T00:14:14Z</dcterms:modified>
</cp:coreProperties>
</file>